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3416" y="-1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C1C40-B4C4-4E4D-A267-55659636DE7F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37B3B-2363-214E-89C1-00D59AAA5C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4700" y="1353234"/>
            <a:ext cx="1905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Project Manager (Ransome)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2590800"/>
            <a:ext cx="2743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Deputy Project </a:t>
            </a:r>
            <a:r>
              <a:rPr lang="en-US" dirty="0" smtClean="0"/>
              <a:t> Managers (Briscoe, </a:t>
            </a:r>
            <a:r>
              <a:rPr lang="en-US" dirty="0" err="1" smtClean="0"/>
              <a:t>Cioffi</a:t>
            </a:r>
            <a:r>
              <a:rPr lang="en-US" dirty="0" smtClean="0"/>
              <a:t>, Reimer)</a:t>
            </a:r>
            <a:endParaRPr lang="en-US" dirty="0"/>
          </a:p>
        </p:txBody>
      </p:sp>
      <p:cxnSp>
        <p:nvCxnSpPr>
          <p:cNvPr id="5" name="Shape 4"/>
          <p:cNvCxnSpPr>
            <a:endCxn id="3" idx="3"/>
          </p:cNvCxnSpPr>
          <p:nvPr/>
        </p:nvCxnSpPr>
        <p:spPr>
          <a:xfrm rot="5400000">
            <a:off x="3733807" y="2228158"/>
            <a:ext cx="914402" cy="45721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3400" y="3962401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1 (Gilman)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172200" y="5659398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9 (Gilman)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" y="4821198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2 (Ron)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5660194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3 (Gilman)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009900" y="3962401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4 (Ron)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2667000" y="3593069"/>
            <a:ext cx="2895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009900" y="4821198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5 (Briscoe)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009900" y="5659398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6 (</a:t>
            </a:r>
            <a:r>
              <a:rPr lang="en-US" dirty="0" err="1" smtClean="0"/>
              <a:t>Downie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172200" y="3962401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7 (</a:t>
            </a:r>
            <a:r>
              <a:rPr lang="en-US" smtClean="0"/>
              <a:t>Strauch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172200" y="4821198"/>
            <a:ext cx="1905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WBS 8 (Kohl)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1450360" y="4811297"/>
            <a:ext cx="243487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344372" y="4811297"/>
            <a:ext cx="243645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438400" y="6028730"/>
            <a:ext cx="5715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438400" y="5190530"/>
            <a:ext cx="5715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438400" y="4331733"/>
            <a:ext cx="5715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561806" y="4331733"/>
            <a:ext cx="610394" cy="3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563395" y="5190530"/>
            <a:ext cx="60880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561806" y="6028730"/>
            <a:ext cx="610394" cy="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080050" y="3253517"/>
            <a:ext cx="6791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172200" y="1353234"/>
            <a:ext cx="25146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Spokespersons (Gilman, Ron, </a:t>
            </a:r>
            <a:r>
              <a:rPr lang="en-US" dirty="0" err="1" smtClean="0"/>
              <a:t>Downie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63" name="Straight Connector 62"/>
          <p:cNvCxnSpPr>
            <a:stCxn id="2" idx="3"/>
            <a:endCxn id="61" idx="1"/>
          </p:cNvCxnSpPr>
          <p:nvPr/>
        </p:nvCxnSpPr>
        <p:spPr>
          <a:xfrm>
            <a:off x="5219700" y="1676400"/>
            <a:ext cx="9525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68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Rutgers 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Ronald Ransome</dc:creator>
  <cp:lastModifiedBy>Ronald Ransome</cp:lastModifiedBy>
  <cp:revision>11</cp:revision>
  <dcterms:created xsi:type="dcterms:W3CDTF">2014-02-06T16:13:08Z</dcterms:created>
  <dcterms:modified xsi:type="dcterms:W3CDTF">2016-01-27T00:34:11Z</dcterms:modified>
</cp:coreProperties>
</file>