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>
      <p:cViewPr>
        <p:scale>
          <a:sx n="75" d="100"/>
          <a:sy n="75" d="100"/>
        </p:scale>
        <p:origin x="-3416" y="-11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CC1C40-B4C4-4E4D-A267-55659636DE7F}" type="datetimeFigureOut">
              <a:rPr lang="en-US" smtClean="0"/>
              <a:t>1/26/16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37B3B-2363-214E-89C1-00D59AAA5C6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314700" y="1353234"/>
            <a:ext cx="1905000" cy="646331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Project Manager (Ransome)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1219200" y="2590800"/>
            <a:ext cx="2743200" cy="646331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Deputy Project </a:t>
            </a:r>
            <a:r>
              <a:rPr lang="en-US" dirty="0" smtClean="0"/>
              <a:t> Managers (Briscoe, </a:t>
            </a:r>
            <a:r>
              <a:rPr lang="en-US" dirty="0" err="1" smtClean="0"/>
              <a:t>Cioffi</a:t>
            </a:r>
            <a:r>
              <a:rPr lang="en-US" dirty="0" smtClean="0"/>
              <a:t>, Reimer)</a:t>
            </a:r>
            <a:endParaRPr lang="en-US" dirty="0"/>
          </a:p>
        </p:txBody>
      </p:sp>
      <p:cxnSp>
        <p:nvCxnSpPr>
          <p:cNvPr id="5" name="Shape 4"/>
          <p:cNvCxnSpPr>
            <a:endCxn id="3" idx="3"/>
          </p:cNvCxnSpPr>
          <p:nvPr/>
        </p:nvCxnSpPr>
        <p:spPr>
          <a:xfrm rot="5400000">
            <a:off x="3733807" y="2228158"/>
            <a:ext cx="914402" cy="457215"/>
          </a:xfrm>
          <a:prstGeom prst="bentConnector2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533400" y="3962401"/>
            <a:ext cx="1905000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WBS 1 (Gilman)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6172200" y="5659398"/>
            <a:ext cx="1905000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WBS 9 (Gilman)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533400" y="4821198"/>
            <a:ext cx="1905000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WBS 2 (Ron)</a:t>
            </a:r>
            <a:endParaRPr lang="en-US" dirty="0"/>
          </a:p>
        </p:txBody>
      </p:sp>
      <p:sp>
        <p:nvSpPr>
          <p:cNvPr id="16" name="TextBox 15"/>
          <p:cNvSpPr txBox="1"/>
          <p:nvPr/>
        </p:nvSpPr>
        <p:spPr>
          <a:xfrm>
            <a:off x="533400" y="5660194"/>
            <a:ext cx="1905000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WBS 3 (Gilman)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3009900" y="3962401"/>
            <a:ext cx="1905000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WBS 4 (Ron)</a:t>
            </a:r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2667000" y="3593069"/>
            <a:ext cx="28956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TextBox 29"/>
          <p:cNvSpPr txBox="1"/>
          <p:nvPr/>
        </p:nvSpPr>
        <p:spPr>
          <a:xfrm>
            <a:off x="3009900" y="4821198"/>
            <a:ext cx="1905000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WBS 5 (Briscoe)</a:t>
            </a:r>
            <a:endParaRPr lang="en-US" dirty="0"/>
          </a:p>
        </p:txBody>
      </p:sp>
      <p:sp>
        <p:nvSpPr>
          <p:cNvPr id="31" name="TextBox 30"/>
          <p:cNvSpPr txBox="1"/>
          <p:nvPr/>
        </p:nvSpPr>
        <p:spPr>
          <a:xfrm>
            <a:off x="3009900" y="5659398"/>
            <a:ext cx="1905000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WBS 6 (</a:t>
            </a:r>
            <a:r>
              <a:rPr lang="en-US" dirty="0" err="1" smtClean="0"/>
              <a:t>Downie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2" name="TextBox 31"/>
          <p:cNvSpPr txBox="1"/>
          <p:nvPr/>
        </p:nvSpPr>
        <p:spPr>
          <a:xfrm>
            <a:off x="6172200" y="3962401"/>
            <a:ext cx="1905000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WBS 7 (</a:t>
            </a:r>
            <a:r>
              <a:rPr lang="en-US" smtClean="0"/>
              <a:t>Strauch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6172200" y="4821198"/>
            <a:ext cx="1905000" cy="369332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WBS 8 (Kohl)</a:t>
            </a:r>
            <a:endParaRPr lang="en-US" dirty="0"/>
          </a:p>
        </p:txBody>
      </p:sp>
      <p:cxnSp>
        <p:nvCxnSpPr>
          <p:cNvPr id="37" name="Straight Connector 36"/>
          <p:cNvCxnSpPr/>
          <p:nvPr/>
        </p:nvCxnSpPr>
        <p:spPr>
          <a:xfrm rot="5400000">
            <a:off x="1450360" y="4811297"/>
            <a:ext cx="243487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/>
          <p:cNvCxnSpPr/>
          <p:nvPr/>
        </p:nvCxnSpPr>
        <p:spPr>
          <a:xfrm rot="5400000">
            <a:off x="4344372" y="4811297"/>
            <a:ext cx="2436457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/>
          <p:cNvCxnSpPr/>
          <p:nvPr/>
        </p:nvCxnSpPr>
        <p:spPr>
          <a:xfrm>
            <a:off x="2438400" y="6028730"/>
            <a:ext cx="5715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2438400" y="5190530"/>
            <a:ext cx="5715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>
            <a:off x="2438400" y="4331733"/>
            <a:ext cx="5715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/>
          <p:cNvCxnSpPr/>
          <p:nvPr/>
        </p:nvCxnSpPr>
        <p:spPr>
          <a:xfrm>
            <a:off x="5561806" y="4331733"/>
            <a:ext cx="610394" cy="317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1" name="Straight Connector 50"/>
          <p:cNvCxnSpPr/>
          <p:nvPr/>
        </p:nvCxnSpPr>
        <p:spPr>
          <a:xfrm>
            <a:off x="5563395" y="5190530"/>
            <a:ext cx="608805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/>
          <p:cNvCxnSpPr/>
          <p:nvPr/>
        </p:nvCxnSpPr>
        <p:spPr>
          <a:xfrm>
            <a:off x="5561806" y="6028730"/>
            <a:ext cx="610394" cy="159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7" name="Straight Connector 56"/>
          <p:cNvCxnSpPr/>
          <p:nvPr/>
        </p:nvCxnSpPr>
        <p:spPr>
          <a:xfrm rot="5400000">
            <a:off x="4080050" y="3253517"/>
            <a:ext cx="679103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6172200" y="1353234"/>
            <a:ext cx="2514600" cy="646331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Spokespersons (Gilman, Ron, </a:t>
            </a:r>
            <a:r>
              <a:rPr lang="en-US" dirty="0" err="1" smtClean="0"/>
              <a:t>Downie</a:t>
            </a:r>
            <a:r>
              <a:rPr lang="en-US" dirty="0" smtClean="0"/>
              <a:t>)</a:t>
            </a:r>
            <a:endParaRPr lang="en-US" dirty="0"/>
          </a:p>
        </p:txBody>
      </p:sp>
      <p:cxnSp>
        <p:nvCxnSpPr>
          <p:cNvPr id="63" name="Straight Connector 62"/>
          <p:cNvCxnSpPr>
            <a:stCxn id="2" idx="3"/>
            <a:endCxn id="61" idx="1"/>
          </p:cNvCxnSpPr>
          <p:nvPr/>
        </p:nvCxnSpPr>
        <p:spPr>
          <a:xfrm>
            <a:off x="5219700" y="1676400"/>
            <a:ext cx="952500" cy="1588"/>
          </a:xfrm>
          <a:prstGeom prst="line">
            <a:avLst/>
          </a:prstGeom>
          <a:ln w="25400" cap="flat" cmpd="sng" algn="ctr">
            <a:solidFill>
              <a:schemeClr val="accent1"/>
            </a:solidFill>
            <a:prstDash val="dash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</TotalTime>
  <Words>68</Words>
  <Application>Microsoft Macintosh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Rutgers Univ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Ronald Ransome</dc:creator>
  <cp:lastModifiedBy>Ronald Ransome</cp:lastModifiedBy>
  <cp:revision>11</cp:revision>
  <dcterms:created xsi:type="dcterms:W3CDTF">2014-02-06T16:13:08Z</dcterms:created>
  <dcterms:modified xsi:type="dcterms:W3CDTF">2016-01-27T00:34:11Z</dcterms:modified>
</cp:coreProperties>
</file>

<file path=docProps/thumbnail.jpeg>
</file>