
<file path=[Content_Types].xml><?xml version="1.0" encoding="utf-8"?>
<Types xmlns="http://schemas.openxmlformats.org/package/2006/content-types">
  <Default Extension="mp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8" r:id="rId6"/>
    <p:sldId id="270" r:id="rId7"/>
    <p:sldId id="259" r:id="rId8"/>
    <p:sldId id="272" r:id="rId9"/>
    <p:sldId id="281" r:id="rId10"/>
    <p:sldId id="278" r:id="rId11"/>
    <p:sldId id="280" r:id="rId12"/>
    <p:sldId id="279" r:id="rId13"/>
    <p:sldId id="274" r:id="rId14"/>
    <p:sldId id="275" r:id="rId15"/>
    <p:sldId id="276" r:id="rId16"/>
    <p:sldId id="263" r:id="rId17"/>
    <p:sldId id="260" r:id="rId18"/>
    <p:sldId id="273" r:id="rId19"/>
    <p:sldId id="271" r:id="rId20"/>
    <p:sldId id="269" r:id="rId21"/>
    <p:sldId id="265" r:id="rId22"/>
    <p:sldId id="267" r:id="rId23"/>
    <p:sldId id="266" r:id="rId24"/>
    <p:sldId id="258" r:id="rId25"/>
    <p:sldId id="264" r:id="rId26"/>
    <p:sldId id="277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2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0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8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9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9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2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6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1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7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0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79CD-530A-4527-9118-FFBBF7978DC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EAFB2-78A1-47A7-B178-2D3845B8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7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Rutgers </a:t>
            </a:r>
            <a:r>
              <a:rPr lang="en-US" smtClean="0"/>
              <a:t>Day—April </a:t>
            </a:r>
            <a:r>
              <a:rPr lang="en-US" smtClean="0"/>
              <a:t>25, 2015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tour through the Universe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70661"/>
            <a:ext cx="3657600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39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06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61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212850"/>
            <a:ext cx="6350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9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" y="0"/>
            <a:ext cx="900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1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mbinedmovi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GC4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0338" y="1600200"/>
            <a:ext cx="6281737" cy="45259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34321" y="457200"/>
            <a:ext cx="247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NGC 4565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283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571500"/>
            <a:ext cx="71247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3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1185672"/>
            <a:ext cx="6656832" cy="4486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2467610"/>
            <a:ext cx="2552700" cy="19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0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81000"/>
            <a:ext cx="5715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3810000"/>
            <a:ext cx="51244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46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0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12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87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8" y="0"/>
            <a:ext cx="7217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41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44" y="1847088"/>
            <a:ext cx="2877312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34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89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89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6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" y="-24581"/>
            <a:ext cx="843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7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53796"/>
            <a:ext cx="525780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9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45"/>
            <a:ext cx="9144000" cy="65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4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096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0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1606296"/>
            <a:ext cx="3779520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4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1185672"/>
            <a:ext cx="6656832" cy="44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12</Words>
  <Application>Microsoft Office PowerPoint</Application>
  <PresentationFormat>On-screen Show (4:3)</PresentationFormat>
  <Paragraphs>3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Rutgers Day—April 25,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Rutgers Day—April 26, 2014</dc:title>
  <dc:creator>USER</dc:creator>
  <cp:lastModifiedBy>USER</cp:lastModifiedBy>
  <cp:revision>11</cp:revision>
  <dcterms:created xsi:type="dcterms:W3CDTF">2014-04-23T15:05:30Z</dcterms:created>
  <dcterms:modified xsi:type="dcterms:W3CDTF">2015-04-22T13:53:37Z</dcterms:modified>
</cp:coreProperties>
</file>