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g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1" r:id="rId4"/>
    <p:sldId id="262" r:id="rId5"/>
    <p:sldId id="285" r:id="rId6"/>
    <p:sldId id="286" r:id="rId7"/>
    <p:sldId id="287" r:id="rId8"/>
    <p:sldId id="278" r:id="rId9"/>
    <p:sldId id="284" r:id="rId10"/>
    <p:sldId id="283" r:id="rId11"/>
    <p:sldId id="280" r:id="rId12"/>
    <p:sldId id="279" r:id="rId13"/>
    <p:sldId id="270" r:id="rId14"/>
    <p:sldId id="259" r:id="rId15"/>
    <p:sldId id="268" r:id="rId16"/>
    <p:sldId id="272" r:id="rId17"/>
    <p:sldId id="281" r:id="rId18"/>
    <p:sldId id="274" r:id="rId19"/>
    <p:sldId id="275" r:id="rId20"/>
    <p:sldId id="276" r:id="rId21"/>
    <p:sldId id="263" r:id="rId22"/>
    <p:sldId id="260" r:id="rId23"/>
    <p:sldId id="273" r:id="rId24"/>
    <p:sldId id="288" r:id="rId25"/>
    <p:sldId id="289" r:id="rId26"/>
    <p:sldId id="269" r:id="rId27"/>
    <p:sldId id="265" r:id="rId28"/>
    <p:sldId id="267" r:id="rId29"/>
    <p:sldId id="266" r:id="rId30"/>
    <p:sldId id="258" r:id="rId31"/>
    <p:sldId id="264" r:id="rId32"/>
    <p:sldId id="290" r:id="rId33"/>
    <p:sldId id="291" r:id="rId34"/>
    <p:sldId id="27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8BCFA-23EF-C941-B45A-A7D5BE9B0A5F}" type="datetimeFigureOut">
              <a:rPr lang="en-US" smtClean="0"/>
              <a:t>4/25/15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A02E8-689A-324F-930E-E89B8C7E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4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7/11/91  “The Big One”      Baja or Hawaii?</a:t>
            </a:r>
          </a:p>
          <a:p>
            <a:r>
              <a:rPr lang="en-US" dirty="0" smtClean="0"/>
              <a:t>dynamic</a:t>
            </a:r>
            <a:r>
              <a:rPr lang="en-US" baseline="0" dirty="0" smtClean="0"/>
              <a:t> range of B&amp;W film</a:t>
            </a:r>
            <a:endParaRPr lang="en-US" dirty="0" smtClean="0"/>
          </a:p>
          <a:p>
            <a:r>
              <a:rPr lang="en-US" dirty="0" smtClean="0"/>
              <a:t>----- Meeting Notes (10/21/14 10:55) -----</a:t>
            </a:r>
          </a:p>
          <a:p>
            <a:r>
              <a:rPr lang="en-US" dirty="0" smtClean="0"/>
              <a:t>1/10 second later!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C8295-6E63-5148-8990-8C41C06B1F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07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0.1 sec later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C8295-6E63-5148-8990-8C41C06B1F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5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close to missing it.</a:t>
            </a:r>
          </a:p>
          <a:p>
            <a:r>
              <a:rPr lang="en-US" dirty="0" err="1" smtClean="0"/>
              <a:t>pinatubo</a:t>
            </a:r>
            <a:r>
              <a:rPr lang="en-US" dirty="0" smtClean="0"/>
              <a:t> eruption</a:t>
            </a:r>
          </a:p>
          <a:p>
            <a:r>
              <a:rPr lang="en-US" dirty="0" smtClean="0"/>
              <a:t>----- Meeting Notes (10/21/14 11:04) -----</a:t>
            </a:r>
          </a:p>
          <a:p>
            <a:r>
              <a:rPr lang="en-US" dirty="0" smtClean="0"/>
              <a:t>more recently, in 2012, transit of venus.  you can see my state of the art set-up here…. note duct tape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C8295-6E63-5148-8990-8C41C06B1F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80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2001</a:t>
            </a:r>
          </a:p>
          <a:p>
            <a:r>
              <a:rPr lang="en-US" dirty="0" err="1" smtClean="0"/>
              <a:t>Leonids</a:t>
            </a:r>
            <a:r>
              <a:rPr lang="en-US" dirty="0" smtClean="0"/>
              <a:t> noted for their fireballs</a:t>
            </a:r>
          </a:p>
          <a:p>
            <a:r>
              <a:rPr lang="en-US" dirty="0" smtClean="0"/>
              <a:t>5-500</a:t>
            </a:r>
            <a:r>
              <a:rPr lang="en-US" baseline="0" dirty="0" smtClean="0"/>
              <a:t> tons daily of dust impacts the earth</a:t>
            </a:r>
          </a:p>
          <a:p>
            <a:r>
              <a:rPr lang="en-US" baseline="0" dirty="0" smtClean="0"/>
              <a:t>----- Meeting Notes (10/21/14 10:50) -----</a:t>
            </a:r>
          </a:p>
          <a:p>
            <a:r>
              <a:rPr lang="en-US" baseline="0" dirty="0" smtClean="0"/>
              <a:t>the point from which you can apparently see the meteors emanating from </a:t>
            </a:r>
          </a:p>
          <a:p>
            <a:r>
              <a:rPr lang="en-US" baseline="0" dirty="0" smtClean="0"/>
              <a:t>is called the radiant, and it is a perspective effect similar to the apparent convergence of railroad tracks in the distance….</a:t>
            </a:r>
          </a:p>
          <a:p>
            <a:r>
              <a:rPr lang="en-US" baseline="0" dirty="0" smtClean="0"/>
              <a:t>----- Meeting Notes (10/25/14 13:12) -----</a:t>
            </a:r>
          </a:p>
          <a:p>
            <a:r>
              <a:rPr lang="en-US" baseline="0" dirty="0" smtClean="0"/>
              <a:t>you can see this here….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C8295-6E63-5148-8990-8C41C06B1F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18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Shenandoah  June or January?</a:t>
            </a:r>
          </a:p>
          <a:p>
            <a:r>
              <a:rPr lang="en-US" dirty="0" smtClean="0"/>
              <a:t>any foreground</a:t>
            </a:r>
            <a:r>
              <a:rPr lang="en-US" baseline="0" dirty="0" smtClean="0"/>
              <a:t> will do!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C8295-6E63-5148-8990-8C41C06B1F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07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2.4 arc</a:t>
            </a:r>
            <a:r>
              <a:rPr lang="en-US" baseline="0" dirty="0" smtClean="0"/>
              <a:t> minutes square--- about 1/15 Full Moon  taken 2003-2004, it contains ~10,000 galaxies!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A02E8-689A-324F-930E-E89B8C7E7F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4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79CD-530A-4527-9118-FFBBF7978DC4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AFB2-78A1-47A7-B178-2D3845B8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26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79CD-530A-4527-9118-FFBBF7978DC4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AFB2-78A1-47A7-B178-2D3845B8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09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79CD-530A-4527-9118-FFBBF7978DC4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AFB2-78A1-47A7-B178-2D3845B8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80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79CD-530A-4527-9118-FFBBF7978DC4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AFB2-78A1-47A7-B178-2D3845B8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9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79CD-530A-4527-9118-FFBBF7978DC4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AFB2-78A1-47A7-B178-2D3845B8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95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79CD-530A-4527-9118-FFBBF7978DC4}" type="datetimeFigureOut">
              <a:rPr lang="en-US" smtClean="0"/>
              <a:t>4/25/15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AFB2-78A1-47A7-B178-2D3845B8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2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79CD-530A-4527-9118-FFBBF7978DC4}" type="datetimeFigureOut">
              <a:rPr lang="en-US" smtClean="0"/>
              <a:t>4/25/15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AFB2-78A1-47A7-B178-2D3845B8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6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79CD-530A-4527-9118-FFBBF7978DC4}" type="datetimeFigureOut">
              <a:rPr lang="en-US" smtClean="0"/>
              <a:t>4/25/15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AFB2-78A1-47A7-B178-2D3845B8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1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79CD-530A-4527-9118-FFBBF7978DC4}" type="datetimeFigureOut">
              <a:rPr lang="en-US" smtClean="0"/>
              <a:t>4/25/15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AFB2-78A1-47A7-B178-2D3845B8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79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79CD-530A-4527-9118-FFBBF7978DC4}" type="datetimeFigureOut">
              <a:rPr lang="en-US" smtClean="0"/>
              <a:t>4/25/15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AFB2-78A1-47A7-B178-2D3845B8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8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79CD-530A-4527-9118-FFBBF7978DC4}" type="datetimeFigureOut">
              <a:rPr lang="en-US" smtClean="0"/>
              <a:t>4/25/15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AFB2-78A1-47A7-B178-2D3845B8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09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779CD-530A-4527-9118-FFBBF7978DC4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EAFB2-78A1-47A7-B178-2D3845B8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7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dirty="0" smtClean="0"/>
              <a:t>Rutgers Day—April 25,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1242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tour through the </a:t>
            </a:r>
            <a:r>
              <a:rPr lang="en-US" sz="2800" dirty="0" smtClean="0"/>
              <a:t>Universe</a:t>
            </a:r>
          </a:p>
          <a:p>
            <a:r>
              <a:rPr lang="en-US" sz="2800" dirty="0" smtClean="0"/>
              <a:t>with</a:t>
            </a:r>
          </a:p>
          <a:p>
            <a:r>
              <a:rPr lang="en-US" sz="2800" b="1" dirty="0" smtClean="0"/>
              <a:t>Professor Terry </a:t>
            </a:r>
            <a:r>
              <a:rPr lang="en-US" sz="2800" b="1" dirty="0" err="1" smtClean="0"/>
              <a:t>Matilsky</a:t>
            </a:r>
            <a:endParaRPr lang="en-US" sz="2800" b="1" dirty="0" smtClean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770661"/>
            <a:ext cx="3657600" cy="957072"/>
          </a:xfrm>
          <a:prstGeom prst="rect">
            <a:avLst/>
          </a:prstGeom>
        </p:spPr>
      </p:pic>
      <p:pic>
        <p:nvPicPr>
          <p:cNvPr id="5" name="Picture 4" descr="jerse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28800"/>
            <a:ext cx="70739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3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ils-north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0"/>
            <a:ext cx="871086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09865" y="6201078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credit: T. </a:t>
            </a:r>
            <a:r>
              <a:rPr lang="en-US" sz="1200" dirty="0" err="1" smtClean="0">
                <a:solidFill>
                  <a:schemeClr val="bg1"/>
                </a:solidFill>
              </a:rPr>
              <a:t>Matilsky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7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urn-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81000"/>
            <a:ext cx="78359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69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piter-ey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5" y="838200"/>
            <a:ext cx="8220892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59436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Photo credit:  NASA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61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45"/>
            <a:ext cx="9144000" cy="659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40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5400"/>
            <a:ext cx="6096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0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53796"/>
            <a:ext cx="5257800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9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0" y="1606296"/>
            <a:ext cx="3779520" cy="36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4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1185672"/>
            <a:ext cx="6656832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39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212850"/>
            <a:ext cx="63500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94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8" y="0"/>
            <a:ext cx="900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5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381000"/>
            <a:ext cx="571500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3810000"/>
            <a:ext cx="51244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4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5240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1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binedmovi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7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GC45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0338" y="1600200"/>
            <a:ext cx="6281737" cy="452596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334321" y="457200"/>
            <a:ext cx="24753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NGC 4565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3283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571500"/>
            <a:ext cx="71247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152400"/>
            <a:ext cx="66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51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48400" y="64770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credit:  NASA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335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mbrerogalax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30200"/>
            <a:ext cx="8242479" cy="618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13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traDeepFiel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0"/>
            <a:ext cx="7511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55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285875"/>
            <a:ext cx="5715000" cy="4286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0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1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285875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8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6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68" y="0"/>
            <a:ext cx="7217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4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344" y="1847088"/>
            <a:ext cx="2877312" cy="316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3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4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7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le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75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589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8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4" y="-24581"/>
            <a:ext cx="8431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mond_rin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457200"/>
            <a:ext cx="5669280" cy="5925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50601" y="6540532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credit: T. </a:t>
            </a:r>
            <a:r>
              <a:rPr lang="en-US" sz="1200" dirty="0" err="1" smtClean="0">
                <a:solidFill>
                  <a:schemeClr val="bg1"/>
                </a:solidFill>
              </a:rPr>
              <a:t>Matilsky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7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mond_rin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0" y="1295400"/>
            <a:ext cx="3828288" cy="426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4466" y="658149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credit: T. </a:t>
            </a:r>
            <a:r>
              <a:rPr lang="en-US" sz="1200" dirty="0" err="1" smtClean="0">
                <a:solidFill>
                  <a:schemeClr val="bg1"/>
                </a:solidFill>
              </a:rPr>
              <a:t>Matilsky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4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lipse_4x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756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9087" y="6253786"/>
            <a:ext cx="1736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Credit: T. </a:t>
            </a:r>
            <a:r>
              <a:rPr lang="en-US" sz="1200" dirty="0" err="1" smtClean="0">
                <a:solidFill>
                  <a:schemeClr val="bg1"/>
                </a:solidFill>
              </a:rPr>
              <a:t>Matilsky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48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akutak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2000"/>
            <a:ext cx="7264400" cy="49015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6096000"/>
            <a:ext cx="2816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Credit: Terry </a:t>
            </a:r>
            <a:r>
              <a:rPr lang="en-US" dirty="0" err="1" smtClean="0"/>
              <a:t>Matilsky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392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id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458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0101" y="6456650"/>
            <a:ext cx="1736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Credit: T. </a:t>
            </a:r>
            <a:r>
              <a:rPr lang="en-US" sz="1200" dirty="0" err="1" smtClean="0">
                <a:solidFill>
                  <a:schemeClr val="bg1"/>
                </a:solidFill>
              </a:rPr>
              <a:t>Matilsky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7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314</Words>
  <Application>Microsoft Macintosh PowerPoint</Application>
  <PresentationFormat>On-screen Show (4:3)</PresentationFormat>
  <Paragraphs>41</Paragraphs>
  <Slides>34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Rutgers Day—April 25,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Rutgers Day—April 26, 2014</dc:title>
  <dc:creator>USER</dc:creator>
  <cp:lastModifiedBy>terry</cp:lastModifiedBy>
  <cp:revision>23</cp:revision>
  <dcterms:created xsi:type="dcterms:W3CDTF">2014-04-23T15:05:30Z</dcterms:created>
  <dcterms:modified xsi:type="dcterms:W3CDTF">2015-04-25T13:56:11Z</dcterms:modified>
</cp:coreProperties>
</file>