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5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565" r:id="rId2"/>
    <p:sldId id="741" r:id="rId3"/>
    <p:sldId id="742" r:id="rId4"/>
    <p:sldId id="512" r:id="rId5"/>
    <p:sldId id="503" r:id="rId6"/>
    <p:sldId id="668" r:id="rId7"/>
    <p:sldId id="653" r:id="rId8"/>
    <p:sldId id="743" r:id="rId9"/>
    <p:sldId id="744" r:id="rId10"/>
    <p:sldId id="745" r:id="rId11"/>
    <p:sldId id="691" r:id="rId12"/>
    <p:sldId id="692" r:id="rId13"/>
    <p:sldId id="670" r:id="rId14"/>
    <p:sldId id="702" r:id="rId15"/>
    <p:sldId id="654" r:id="rId16"/>
    <p:sldId id="659" r:id="rId17"/>
    <p:sldId id="667" r:id="rId18"/>
    <p:sldId id="672" r:id="rId19"/>
    <p:sldId id="747" r:id="rId20"/>
    <p:sldId id="655" r:id="rId21"/>
    <p:sldId id="620" r:id="rId22"/>
    <p:sldId id="542" r:id="rId23"/>
    <p:sldId id="676" r:id="rId24"/>
    <p:sldId id="701" r:id="rId25"/>
    <p:sldId id="645" r:id="rId26"/>
    <p:sldId id="757" r:id="rId27"/>
    <p:sldId id="543" r:id="rId28"/>
    <p:sldId id="735" r:id="rId29"/>
    <p:sldId id="656" r:id="rId30"/>
    <p:sldId id="694" r:id="rId31"/>
    <p:sldId id="734" r:id="rId32"/>
    <p:sldId id="749" r:id="rId33"/>
    <p:sldId id="748" r:id="rId34"/>
    <p:sldId id="539" r:id="rId35"/>
    <p:sldId id="695" r:id="rId36"/>
    <p:sldId id="689" r:id="rId37"/>
    <p:sldId id="541" r:id="rId38"/>
    <p:sldId id="733" r:id="rId39"/>
    <p:sldId id="562" r:id="rId40"/>
    <p:sldId id="600" r:id="rId41"/>
    <p:sldId id="569" r:id="rId42"/>
    <p:sldId id="544" r:id="rId43"/>
    <p:sldId id="572" r:id="rId44"/>
    <p:sldId id="587" r:id="rId45"/>
    <p:sldId id="663" r:id="rId46"/>
    <p:sldId id="545" r:id="rId47"/>
    <p:sldId id="547" r:id="rId48"/>
    <p:sldId id="746" r:id="rId49"/>
    <p:sldId id="677" r:id="rId50"/>
    <p:sldId id="662" r:id="rId51"/>
    <p:sldId id="551" r:id="rId52"/>
    <p:sldId id="699" r:id="rId53"/>
    <p:sldId id="631" r:id="rId54"/>
    <p:sldId id="750" r:id="rId55"/>
    <p:sldId id="549" r:id="rId56"/>
    <p:sldId id="550" r:id="rId57"/>
    <p:sldId id="678" r:id="rId58"/>
    <p:sldId id="693" r:id="rId59"/>
    <p:sldId id="630" r:id="rId60"/>
    <p:sldId id="580" r:id="rId61"/>
    <p:sldId id="636" r:id="rId62"/>
    <p:sldId id="731" r:id="rId63"/>
    <p:sldId id="729" r:id="rId64"/>
    <p:sldId id="732" r:id="rId65"/>
    <p:sldId id="637" r:id="rId66"/>
    <p:sldId id="680" r:id="rId67"/>
    <p:sldId id="679" r:id="rId68"/>
    <p:sldId id="696" r:id="rId69"/>
    <p:sldId id="681" r:id="rId70"/>
    <p:sldId id="751" r:id="rId71"/>
    <p:sldId id="705" r:id="rId72"/>
    <p:sldId id="706" r:id="rId73"/>
    <p:sldId id="707" r:id="rId74"/>
    <p:sldId id="709" r:id="rId75"/>
    <p:sldId id="710" r:id="rId76"/>
    <p:sldId id="752" r:id="rId77"/>
    <p:sldId id="704" r:id="rId78"/>
    <p:sldId id="711" r:id="rId79"/>
    <p:sldId id="712" r:id="rId80"/>
    <p:sldId id="713" r:id="rId81"/>
    <p:sldId id="715" r:id="rId82"/>
    <p:sldId id="714" r:id="rId83"/>
    <p:sldId id="716" r:id="rId84"/>
    <p:sldId id="723" r:id="rId85"/>
    <p:sldId id="722" r:id="rId86"/>
    <p:sldId id="730" r:id="rId87"/>
    <p:sldId id="717" r:id="rId88"/>
    <p:sldId id="718" r:id="rId89"/>
    <p:sldId id="759" r:id="rId90"/>
    <p:sldId id="720" r:id="rId91"/>
    <p:sldId id="721" r:id="rId92"/>
    <p:sldId id="753" r:id="rId93"/>
    <p:sldId id="760" r:id="rId94"/>
    <p:sldId id="758" r:id="rId95"/>
    <p:sldId id="756" r:id="rId96"/>
  </p:sldIdLst>
  <p:sldSz cx="9144000" cy="6858000" type="screen4x3"/>
  <p:notesSz cx="6985000" cy="9283700"/>
  <p:custDataLst>
    <p:tags r:id="rId9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5" pos="3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FF"/>
    <a:srgbClr val="009900"/>
    <a:srgbClr val="784B48"/>
    <a:srgbClr val="FF0066"/>
    <a:srgbClr val="7A5246"/>
    <a:srgbClr val="745B4C"/>
    <a:srgbClr val="6C6454"/>
    <a:srgbClr val="345E02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0" autoAdjust="0"/>
    <p:restoredTop sz="93851" autoAdjust="0"/>
  </p:normalViewPr>
  <p:slideViewPr>
    <p:cSldViewPr>
      <p:cViewPr varScale="1">
        <p:scale>
          <a:sx n="60" d="100"/>
          <a:sy n="60" d="100"/>
        </p:scale>
        <p:origin x="394" y="48"/>
      </p:cViewPr>
      <p:guideLst>
        <p:guide orient="horz" pos="2160"/>
        <p:guide pos="2880"/>
        <p:guide orient="horz" pos="2260"/>
        <p:guide pos="3080"/>
      </p:guideLst>
    </p:cSldViewPr>
  </p:slideViewPr>
  <p:outlineViewPr>
    <p:cViewPr>
      <p:scale>
        <a:sx n="33" d="100"/>
        <a:sy n="33" d="100"/>
      </p:scale>
      <p:origin x="0" y="-3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805"/>
    </p:cViewPr>
  </p:sorterViewPr>
  <p:notesViewPr>
    <p:cSldViewPr>
      <p:cViewPr varScale="1">
        <p:scale>
          <a:sx n="53" d="100"/>
          <a:sy n="53" d="100"/>
        </p:scale>
        <p:origin x="-1788" y="-84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5"/>
            <a:ext cx="3027137" cy="463571"/>
          </a:xfrm>
          <a:prstGeom prst="rect">
            <a:avLst/>
          </a:prstGeom>
        </p:spPr>
        <p:txBody>
          <a:bodyPr vert="horz" lIns="87655" tIns="43827" rIns="87655" bIns="438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354" y="15"/>
            <a:ext cx="3027137" cy="463571"/>
          </a:xfrm>
          <a:prstGeom prst="rect">
            <a:avLst/>
          </a:prstGeom>
        </p:spPr>
        <p:txBody>
          <a:bodyPr vert="horz" lIns="87655" tIns="43827" rIns="87655" bIns="43827" rtlCol="0"/>
          <a:lstStyle>
            <a:lvl1pPr algn="r">
              <a:defRPr sz="1200"/>
            </a:lvl1pPr>
          </a:lstStyle>
          <a:p>
            <a:fld id="{06FB5A73-EB98-4026-AA16-10F9D09D9F16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655" tIns="43827" rIns="87655" bIns="438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17" y="4410065"/>
            <a:ext cx="5587394" cy="4176744"/>
          </a:xfrm>
          <a:prstGeom prst="rect">
            <a:avLst/>
          </a:prstGeom>
        </p:spPr>
        <p:txBody>
          <a:bodyPr vert="horz" lIns="87655" tIns="43827" rIns="87655" bIns="438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8818610"/>
            <a:ext cx="3027137" cy="463571"/>
          </a:xfrm>
          <a:prstGeom prst="rect">
            <a:avLst/>
          </a:prstGeom>
        </p:spPr>
        <p:txBody>
          <a:bodyPr vert="horz" lIns="87655" tIns="43827" rIns="87655" bIns="438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354" y="8818610"/>
            <a:ext cx="3027137" cy="463571"/>
          </a:xfrm>
          <a:prstGeom prst="rect">
            <a:avLst/>
          </a:prstGeom>
        </p:spPr>
        <p:txBody>
          <a:bodyPr vert="horz" lIns="87655" tIns="43827" rIns="87655" bIns="43827" rtlCol="0" anchor="b"/>
          <a:lstStyle>
            <a:lvl1pPr algn="r">
              <a:defRPr sz="1200"/>
            </a:lvl1pPr>
          </a:lstStyle>
          <a:p>
            <a:fld id="{6209C2B8-7410-4AA7-90C9-987758641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Quote</a:t>
            </a:r>
            <a:r>
              <a:rPr lang="en-US" baseline="0" dirty="0" smtClean="0"/>
              <a:t> what John Adams said about it: </a:t>
            </a:r>
            <a:r>
              <a:rPr lang="en-US" dirty="0"/>
              <a:t>"You know how it is when someone asks you to ride in a terrific sports car, and then you wish you hadn't?"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realize that the use of such language is socially inappropriate in the present social situation</a:t>
            </a:r>
            <a:r>
              <a:rPr lang="en-US" baseline="0" dirty="0" smtClean="0"/>
              <a:t> </a:t>
            </a:r>
            <a:r>
              <a:rPr lang="en-US" dirty="0" smtClean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8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say: We’d like to “</a:t>
            </a:r>
            <a:r>
              <a:rPr lang="en-US" dirty="0" err="1" smtClean="0"/>
              <a:t>categorify</a:t>
            </a:r>
            <a:r>
              <a:rPr lang="en-US" dirty="0" smtClean="0"/>
              <a:t> that” </a:t>
            </a:r>
            <a:r>
              <a:rPr lang="en-US" baseline="0" dirty="0" smtClean="0"/>
              <a:t> that is, understand it at the level of BPS spaces themselves.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2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0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that,</a:t>
            </a:r>
            <a:r>
              <a:rPr lang="en-US" baseline="0" dirty="0" smtClean="0"/>
              <a:t> let’s begin by thinking about BPS states on a half-line.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6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2D15A-B6FA-40CD-AFCC-07E44C558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C4C8-9A27-4F0A-A5D8-F43106CC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645B-0E4C-4CC9-BA24-04714EC8D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C2E-3F72-47AF-BE2C-88B0F7D11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B5C5B-52C2-4A2F-A590-3197A0EAF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BF60-7395-42FA-BB61-D55E5AA54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D828E-42D4-4D19-A87B-316337ED6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2C7B-68BA-4AAE-98A5-1BCCC3A03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FEC6-6649-4B88-A16D-70C13A8CD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0EF86-3623-4669-B33C-96698BE90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25D6F-31D1-47B1-BA44-F03426ED8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47103-ED17-41C4-A632-0B52BE4FC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5.xml"/><Relationship Id="rId7" Type="http://schemas.openxmlformats.org/officeDocument/2006/relationships/image" Target="../media/image2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6.png"/><Relationship Id="rId5" Type="http://schemas.openxmlformats.org/officeDocument/2006/relationships/tags" Target="../tags/tag27.xml"/><Relationship Id="rId10" Type="http://schemas.openxmlformats.org/officeDocument/2006/relationships/image" Target="../media/image25.png"/><Relationship Id="rId4" Type="http://schemas.openxmlformats.org/officeDocument/2006/relationships/tags" Target="../tags/tag26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0.xml"/><Relationship Id="rId7" Type="http://schemas.openxmlformats.org/officeDocument/2006/relationships/image" Target="../media/image2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9.xml"/><Relationship Id="rId7" Type="http://schemas.openxmlformats.org/officeDocument/2006/relationships/image" Target="../media/image3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39.png"/><Relationship Id="rId5" Type="http://schemas.openxmlformats.org/officeDocument/2006/relationships/tags" Target="../tags/tag46.xml"/><Relationship Id="rId10" Type="http://schemas.openxmlformats.org/officeDocument/2006/relationships/image" Target="../media/image38.png"/><Relationship Id="rId4" Type="http://schemas.openxmlformats.org/officeDocument/2006/relationships/tags" Target="../tags/tag45.xml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47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46.png"/><Relationship Id="rId2" Type="http://schemas.openxmlformats.org/officeDocument/2006/relationships/tags" Target="../tags/tag51.xml"/><Relationship Id="rId16" Type="http://schemas.openxmlformats.org/officeDocument/2006/relationships/image" Target="../media/image50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45.png"/><Relationship Id="rId5" Type="http://schemas.openxmlformats.org/officeDocument/2006/relationships/tags" Target="../tags/tag54.xml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tags" Target="../tags/tag53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61.xml"/><Relationship Id="rId7" Type="http://schemas.openxmlformats.org/officeDocument/2006/relationships/image" Target="../media/image53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2.xml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71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0.png"/><Relationship Id="rId5" Type="http://schemas.openxmlformats.org/officeDocument/2006/relationships/tags" Target="../tags/tag73.xml"/><Relationship Id="rId10" Type="http://schemas.openxmlformats.org/officeDocument/2006/relationships/image" Target="../media/image59.png"/><Relationship Id="rId4" Type="http://schemas.openxmlformats.org/officeDocument/2006/relationships/tags" Target="../tags/tag72.xml"/><Relationship Id="rId9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62.png"/><Relationship Id="rId5" Type="http://schemas.openxmlformats.org/officeDocument/2006/relationships/tags" Target="../tags/tag78.xml"/><Relationship Id="rId10" Type="http://schemas.openxmlformats.org/officeDocument/2006/relationships/image" Target="../media/image51.png"/><Relationship Id="rId4" Type="http://schemas.openxmlformats.org/officeDocument/2006/relationships/tags" Target="../tags/tag77.xml"/><Relationship Id="rId9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66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tags" Target="../tags/tag83.xml"/><Relationship Id="rId16" Type="http://schemas.openxmlformats.org/officeDocument/2006/relationships/image" Target="../media/image69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64.png"/><Relationship Id="rId5" Type="http://schemas.openxmlformats.org/officeDocument/2006/relationships/tags" Target="../tags/tag86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94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77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6.png"/><Relationship Id="rId5" Type="http://schemas.openxmlformats.org/officeDocument/2006/relationships/tags" Target="../tags/tag96.xml"/><Relationship Id="rId10" Type="http://schemas.openxmlformats.org/officeDocument/2006/relationships/image" Target="../media/image75.png"/><Relationship Id="rId4" Type="http://schemas.openxmlformats.org/officeDocument/2006/relationships/tags" Target="../tags/tag95.xml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100.xml"/><Relationship Id="rId7" Type="http://schemas.openxmlformats.org/officeDocument/2006/relationships/image" Target="../media/image79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3.png"/><Relationship Id="rId5" Type="http://schemas.openxmlformats.org/officeDocument/2006/relationships/tags" Target="../tags/tag102.xml"/><Relationship Id="rId10" Type="http://schemas.openxmlformats.org/officeDocument/2006/relationships/image" Target="../media/image82.png"/><Relationship Id="rId4" Type="http://schemas.openxmlformats.org/officeDocument/2006/relationships/tags" Target="../tags/tag101.xml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88.png"/><Relationship Id="rId3" Type="http://schemas.openxmlformats.org/officeDocument/2006/relationships/tags" Target="../tags/tag105.xml"/><Relationship Id="rId21" Type="http://schemas.openxmlformats.org/officeDocument/2006/relationships/image" Target="../media/image91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tags" Target="../tags/tag104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94.png"/><Relationship Id="rId5" Type="http://schemas.openxmlformats.org/officeDocument/2006/relationships/tags" Target="../tags/tag107.xml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tags" Target="../tags/tag112.xml"/><Relationship Id="rId19" Type="http://schemas.openxmlformats.org/officeDocument/2006/relationships/image" Target="../media/image89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98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120.xml"/><Relationship Id="rId7" Type="http://schemas.openxmlformats.org/officeDocument/2006/relationships/image" Target="../media/image92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9.png"/><Relationship Id="rId5" Type="http://schemas.openxmlformats.org/officeDocument/2006/relationships/tags" Target="../tags/tag122.xml"/><Relationship Id="rId10" Type="http://schemas.openxmlformats.org/officeDocument/2006/relationships/image" Target="../media/image95.png"/><Relationship Id="rId4" Type="http://schemas.openxmlformats.org/officeDocument/2006/relationships/tags" Target="../tags/tag121.xml"/><Relationship Id="rId9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125.xml"/><Relationship Id="rId7" Type="http://schemas.openxmlformats.org/officeDocument/2006/relationships/image" Target="../media/image100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9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103.gif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10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tags" Target="../tags/tag139.xml"/><Relationship Id="rId7" Type="http://schemas.openxmlformats.org/officeDocument/2006/relationships/image" Target="../media/image107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111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110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61.xml"/><Relationship Id="rId7" Type="http://schemas.openxmlformats.org/officeDocument/2006/relationships/image" Target="../media/image112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6.png"/><Relationship Id="rId5" Type="http://schemas.openxmlformats.org/officeDocument/2006/relationships/tags" Target="../tags/tag163.xml"/><Relationship Id="rId10" Type="http://schemas.openxmlformats.org/officeDocument/2006/relationships/image" Target="../media/image115.png"/><Relationship Id="rId4" Type="http://schemas.openxmlformats.org/officeDocument/2006/relationships/tags" Target="../tags/tag162.xml"/><Relationship Id="rId9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117.png"/><Relationship Id="rId4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22.png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1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30.png"/><Relationship Id="rId5" Type="http://schemas.openxmlformats.org/officeDocument/2006/relationships/tags" Target="../tags/tag181.xml"/><Relationship Id="rId10" Type="http://schemas.openxmlformats.org/officeDocument/2006/relationships/image" Target="../media/image120.png"/><Relationship Id="rId4" Type="http://schemas.openxmlformats.org/officeDocument/2006/relationships/tags" Target="../tags/tag180.xml"/><Relationship Id="rId9" Type="http://schemas.openxmlformats.org/officeDocument/2006/relationships/image" Target="../media/image119.png"/><Relationship Id="rId1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128.png"/><Relationship Id="rId3" Type="http://schemas.openxmlformats.org/officeDocument/2006/relationships/tags" Target="../tags/tag18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7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image" Target="../media/image126.png"/><Relationship Id="rId5" Type="http://schemas.openxmlformats.org/officeDocument/2006/relationships/tags" Target="../tags/tag187.xml"/><Relationship Id="rId10" Type="http://schemas.openxmlformats.org/officeDocument/2006/relationships/image" Target="../media/image125.png"/><Relationship Id="rId4" Type="http://schemas.openxmlformats.org/officeDocument/2006/relationships/tags" Target="../tags/tag186.xml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tags" Target="../tags/tag19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image" Target="../media/image133.png"/><Relationship Id="rId5" Type="http://schemas.openxmlformats.org/officeDocument/2006/relationships/tags" Target="../tags/tag196.xml"/><Relationship Id="rId10" Type="http://schemas.openxmlformats.org/officeDocument/2006/relationships/image" Target="../media/image132.png"/><Relationship Id="rId4" Type="http://schemas.openxmlformats.org/officeDocument/2006/relationships/tags" Target="../tags/tag195.xml"/><Relationship Id="rId9" Type="http://schemas.openxmlformats.org/officeDocument/2006/relationships/image" Target="../media/image13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tags" Target="../tags/tag200.xml"/><Relationship Id="rId7" Type="http://schemas.openxmlformats.org/officeDocument/2006/relationships/image" Target="../media/image134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tags" Target="../tags/tag205.xml"/><Relationship Id="rId7" Type="http://schemas.openxmlformats.org/officeDocument/2006/relationships/image" Target="../media/image137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13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tags" Target="../tags/tag209.xml"/><Relationship Id="rId7" Type="http://schemas.openxmlformats.org/officeDocument/2006/relationships/image" Target="../media/image139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11.xml"/><Relationship Id="rId4" Type="http://schemas.openxmlformats.org/officeDocument/2006/relationships/tags" Target="../tags/tag2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143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tags" Target="../tags/tag21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9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../media/image145.png"/><Relationship Id="rId5" Type="http://schemas.openxmlformats.org/officeDocument/2006/relationships/tags" Target="../tags/tag219.xml"/><Relationship Id="rId10" Type="http://schemas.openxmlformats.org/officeDocument/2006/relationships/image" Target="../media/image144.png"/><Relationship Id="rId4" Type="http://schemas.openxmlformats.org/officeDocument/2006/relationships/tags" Target="../tags/tag218.xml"/><Relationship Id="rId9" Type="http://schemas.openxmlformats.org/officeDocument/2006/relationships/image" Target="../media/image13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9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9.png"/><Relationship Id="rId5" Type="http://schemas.openxmlformats.org/officeDocument/2006/relationships/tags" Target="../tags/tag12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1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146.png"/><Relationship Id="rId5" Type="http://schemas.openxmlformats.org/officeDocument/2006/relationships/tags" Target="../tags/tag231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10" Type="http://schemas.openxmlformats.org/officeDocument/2006/relationships/image" Target="../media/image148.png"/><Relationship Id="rId4" Type="http://schemas.openxmlformats.org/officeDocument/2006/relationships/tags" Target="../tags/tag240.xml"/><Relationship Id="rId9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9.xml"/><Relationship Id="rId4" Type="http://schemas.openxmlformats.org/officeDocument/2006/relationships/tags" Target="../tags/tag24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tags" Target="../tags/tag254.xml"/><Relationship Id="rId7" Type="http://schemas.openxmlformats.org/officeDocument/2006/relationships/image" Target="../media/image150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54.png"/><Relationship Id="rId5" Type="http://schemas.openxmlformats.org/officeDocument/2006/relationships/tags" Target="../tags/tag256.xml"/><Relationship Id="rId10" Type="http://schemas.openxmlformats.org/officeDocument/2006/relationships/image" Target="../media/image153.png"/><Relationship Id="rId4" Type="http://schemas.openxmlformats.org/officeDocument/2006/relationships/tags" Target="../tags/tag255.xml"/><Relationship Id="rId9" Type="http://schemas.openxmlformats.org/officeDocument/2006/relationships/image" Target="../media/image15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tags" Target="../tags/tag259.xml"/><Relationship Id="rId7" Type="http://schemas.openxmlformats.org/officeDocument/2006/relationships/image" Target="../media/image150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55.png"/><Relationship Id="rId5" Type="http://schemas.openxmlformats.org/officeDocument/2006/relationships/tags" Target="../tags/tag261.xml"/><Relationship Id="rId10" Type="http://schemas.openxmlformats.org/officeDocument/2006/relationships/image" Target="../media/image153.png"/><Relationship Id="rId4" Type="http://schemas.openxmlformats.org/officeDocument/2006/relationships/tags" Target="../tags/tag260.xml"/><Relationship Id="rId9" Type="http://schemas.openxmlformats.org/officeDocument/2006/relationships/image" Target="../media/image15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7" Type="http://schemas.openxmlformats.org/officeDocument/2006/relationships/image" Target="../media/image160.pn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tags" Target="../tags/tag272.xml"/><Relationship Id="rId7" Type="http://schemas.openxmlformats.org/officeDocument/2006/relationships/image" Target="../media/image164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8.png"/><Relationship Id="rId5" Type="http://schemas.openxmlformats.org/officeDocument/2006/relationships/tags" Target="../tags/tag274.xml"/><Relationship Id="rId10" Type="http://schemas.openxmlformats.org/officeDocument/2006/relationships/image" Target="../media/image167.png"/><Relationship Id="rId4" Type="http://schemas.openxmlformats.org/officeDocument/2006/relationships/tags" Target="../tags/tag273.xml"/><Relationship Id="rId9" Type="http://schemas.openxmlformats.org/officeDocument/2006/relationships/image" Target="../media/image16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78.xml"/><Relationship Id="rId9" Type="http://schemas.openxmlformats.org/officeDocument/2006/relationships/tags" Target="../tags/tag28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5.xml"/><Relationship Id="rId1" Type="http://schemas.openxmlformats.org/officeDocument/2006/relationships/tags" Target="../tags/tag2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5" Type="http://schemas.openxmlformats.org/officeDocument/2006/relationships/image" Target="../media/image103.gif"/><Relationship Id="rId4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image" Target="../media/image174.png"/><Relationship Id="rId5" Type="http://schemas.openxmlformats.org/officeDocument/2006/relationships/tags" Target="../tags/tag300.xml"/><Relationship Id="rId10" Type="http://schemas.openxmlformats.org/officeDocument/2006/relationships/image" Target="../media/image173.png"/><Relationship Id="rId4" Type="http://schemas.openxmlformats.org/officeDocument/2006/relationships/tags" Target="../tags/tag299.xml"/><Relationship Id="rId9" Type="http://schemas.openxmlformats.org/officeDocument/2006/relationships/image" Target="../media/image103.gi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7.png"/><Relationship Id="rId5" Type="http://schemas.openxmlformats.org/officeDocument/2006/relationships/tags" Target="../tags/tag20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tags" Target="../tags/tag19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10" Type="http://schemas.openxmlformats.org/officeDocument/2006/relationships/image" Target="../media/image176.png"/><Relationship Id="rId4" Type="http://schemas.openxmlformats.org/officeDocument/2006/relationships/tags" Target="../tags/tag311.xml"/><Relationship Id="rId9" Type="http://schemas.openxmlformats.org/officeDocument/2006/relationships/image" Target="../media/image17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5.xml"/><Relationship Id="rId4" Type="http://schemas.openxmlformats.org/officeDocument/2006/relationships/image" Target="../media/image17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429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Gregory Moore, Rutgers University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590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IAS, October 13, 2014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1148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             collaboration with  </a:t>
            </a:r>
          </a:p>
          <a:p>
            <a:r>
              <a:rPr lang="en-US" sz="4400" dirty="0" err="1" smtClean="0">
                <a:solidFill>
                  <a:srgbClr val="0000FF"/>
                </a:solidFill>
              </a:rPr>
              <a:t>Davide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Gaiotto</a:t>
            </a:r>
            <a:r>
              <a:rPr lang="en-US" sz="4400" dirty="0" smtClean="0">
                <a:solidFill>
                  <a:srgbClr val="0000FF"/>
                </a:solidFill>
              </a:rPr>
              <a:t>  &amp;  Edward Witten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791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d</a:t>
            </a:r>
            <a:r>
              <a:rPr lang="en-US" sz="4000" i="1" dirty="0" smtClean="0">
                <a:solidFill>
                  <a:srgbClr val="FF0000"/>
                </a:solidFill>
              </a:rPr>
              <a:t>raft is ``nearly finished’’…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Algebraic structure of the IR limit of massive d=2 N=(2,2) theories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2700"/>
            <a:ext cx="8229600" cy="1143000"/>
          </a:xfrm>
        </p:spPr>
        <p:txBody>
          <a:bodyPr/>
          <a:lstStyle/>
          <a:p>
            <a:r>
              <a:rPr lang="en-US" dirty="0" err="1" smtClean="0"/>
              <a:t>Branes</a:t>
            </a:r>
            <a:r>
              <a:rPr lang="en-US" dirty="0" smtClean="0"/>
              <a:t>/Half-BPS BC’s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3481388" cy="685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95800"/>
            <a:ext cx="6419850" cy="72286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BPS   ``emission amplitudes’’ are governed by an </a:t>
            </a:r>
            <a:r>
              <a:rPr lang="en-US" sz="3600" u="sng" dirty="0" smtClean="0">
                <a:solidFill>
                  <a:srgbClr val="FF0000"/>
                </a:solidFill>
              </a:rPr>
              <a:t>A</a:t>
            </a:r>
            <a:r>
              <a:rPr lang="en-US" sz="3600" u="sng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 algebra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4400" y="1066800"/>
            <a:ext cx="4432300" cy="3200400"/>
            <a:chOff x="4724400" y="1066800"/>
            <a:chExt cx="4432300" cy="3200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99843" y="1066800"/>
              <a:ext cx="0" cy="3200400"/>
            </a:xfrm>
            <a:prstGeom prst="line">
              <a:avLst/>
            </a:prstGeom>
            <a:ln w="76200">
              <a:solidFill>
                <a:srgbClr val="0066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333500"/>
              <a:ext cx="316230" cy="316706"/>
            </a:xfrm>
            <a:prstGeom prst="rect">
              <a:avLst/>
            </a:prstGeom>
          </p:spPr>
        </p:pic>
        <p:cxnSp>
          <p:nvCxnSpPr>
            <p:cNvPr id="12" name="Straight Connector 11"/>
            <p:cNvCxnSpPr>
              <a:stCxn id="11" idx="3"/>
            </p:cNvCxnSpPr>
            <p:nvPr/>
          </p:nvCxnSpPr>
          <p:spPr>
            <a:xfrm flipV="1">
              <a:off x="5517224" y="1733550"/>
              <a:ext cx="2031755" cy="894132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400" y="2667000"/>
              <a:ext cx="2026328" cy="933450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1295400"/>
              <a:ext cx="1021080" cy="62865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7057748" y="2200275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180555" y="2533650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180555" y="2867025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77035" y="2533650"/>
              <a:ext cx="240189" cy="18806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840" y="3505200"/>
              <a:ext cx="1546860" cy="563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34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04800"/>
            <a:ext cx="9144000" cy="1143000"/>
          </a:xfrm>
        </p:spPr>
        <p:txBody>
          <a:bodyPr/>
          <a:lstStyle/>
          <a:p>
            <a:r>
              <a:rPr lang="en-US" dirty="0" smtClean="0"/>
              <a:t>Interfaces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Given a pair of theories   </a:t>
            </a:r>
            <a:r>
              <a:rPr lang="en-US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T</a:t>
            </a:r>
            <a:r>
              <a:rPr lang="en-US" sz="2800" baseline="-25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1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T</a:t>
            </a:r>
            <a:r>
              <a:rPr lang="en-US" sz="2800" baseline="-25000" dirty="0">
                <a:solidFill>
                  <a:srgbClr val="7030A0"/>
                </a:solidFill>
              </a:rPr>
              <a:t>2</a:t>
            </a:r>
            <a:r>
              <a:rPr lang="en-US" sz="2800" dirty="0" smtClean="0">
                <a:solidFill>
                  <a:srgbClr val="7030A0"/>
                </a:solidFill>
              </a:rPr>
              <a:t>   we construct </a:t>
            </a:r>
            <a:r>
              <a:rPr lang="en-US" sz="2800" dirty="0" err="1" smtClean="0">
                <a:solidFill>
                  <a:srgbClr val="7030A0"/>
                </a:solidFill>
              </a:rPr>
              <a:t>supersymmetric</a:t>
            </a:r>
            <a:r>
              <a:rPr lang="en-US" sz="2800" dirty="0" smtClean="0">
                <a:solidFill>
                  <a:srgbClr val="7030A0"/>
                </a:solidFill>
              </a:rPr>
              <a:t> interfaces 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429000" y="16764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1000" y="1828800"/>
            <a:ext cx="8229600" cy="3048000"/>
            <a:chOff x="381000" y="1828800"/>
            <a:chExt cx="8229600" cy="3048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3657600"/>
              <a:ext cx="8229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19200" y="1828800"/>
              <a:ext cx="0" cy="3048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7848600" y="3048000"/>
              <a:ext cx="480785" cy="4572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447800" y="2057400"/>
              <a:ext cx="239843" cy="45720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5410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There is an (associative) way of ``multiplying’’ interfaces to produce new ones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334000" y="1600200"/>
            <a:ext cx="0" cy="32766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640080" cy="657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09800"/>
            <a:ext cx="657225" cy="65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662940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46" y="-304800"/>
            <a:ext cx="9144000" cy="1143000"/>
          </a:xfrm>
        </p:spPr>
        <p:txBody>
          <a:bodyPr/>
          <a:lstStyle/>
          <a:p>
            <a:r>
              <a:rPr lang="en-US" dirty="0" smtClean="0"/>
              <a:t>Interface OPE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0" y="609600"/>
            <a:ext cx="7620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85800" y="762000"/>
            <a:ext cx="8229600" cy="3048000"/>
            <a:chOff x="381000" y="1828800"/>
            <a:chExt cx="8229600" cy="3048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3657600"/>
              <a:ext cx="8229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19200" y="1828800"/>
              <a:ext cx="0" cy="3048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6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7848600" y="3048000"/>
              <a:ext cx="480785" cy="4572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447800" y="2057400"/>
              <a:ext cx="239843" cy="45720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220" y="4343400"/>
            <a:ext cx="91227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We give a method to compute the product. It can be considered associative, once one introduces a suitable notion of ``</a:t>
            </a:r>
            <a:r>
              <a:rPr lang="en-US" sz="3200" dirty="0" err="1" smtClean="0">
                <a:solidFill>
                  <a:srgbClr val="FF0066"/>
                </a:solidFill>
              </a:rPr>
              <a:t>homotopy</a:t>
            </a:r>
            <a:r>
              <a:rPr lang="en-US" sz="3200" dirty="0" smtClean="0">
                <a:solidFill>
                  <a:srgbClr val="FF0066"/>
                </a:solidFill>
              </a:rPr>
              <a:t> equivalence’’ of interfaces.  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95400"/>
            <a:ext cx="640080" cy="65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662940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5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Mapping </a:t>
            </a:r>
            <a:r>
              <a:rPr lang="en-US" dirty="0" err="1" smtClean="0"/>
              <a:t>branes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257800" y="1219200"/>
            <a:ext cx="0" cy="41148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62200" y="3581400"/>
            <a:ext cx="6400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62200" y="1219200"/>
            <a:ext cx="0" cy="411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924800" y="3810000"/>
            <a:ext cx="480785" cy="4572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743200" y="1219200"/>
            <a:ext cx="239843" cy="457200"/>
          </a:xfrm>
          <a:custGeom>
            <a:avLst/>
            <a:gdLst/>
            <a:ahLst/>
            <a:cxnLst>
              <a:cxn ang="0">
                <a:pos x="1091" y="19"/>
              </a:cxn>
              <a:cxn ang="0">
                <a:pos x="1150" y="101"/>
              </a:cxn>
              <a:cxn ang="0">
                <a:pos x="1158" y="176"/>
              </a:cxn>
              <a:cxn ang="0">
                <a:pos x="1151" y="220"/>
              </a:cxn>
              <a:cxn ang="0">
                <a:pos x="1136" y="305"/>
              </a:cxn>
              <a:cxn ang="0">
                <a:pos x="1107" y="451"/>
              </a:cxn>
              <a:cxn ang="0">
                <a:pos x="1061" y="675"/>
              </a:cxn>
              <a:cxn ang="0">
                <a:pos x="995" y="994"/>
              </a:cxn>
              <a:cxn ang="0">
                <a:pos x="1424" y="1196"/>
              </a:cxn>
              <a:cxn ang="0">
                <a:pos x="1508" y="1208"/>
              </a:cxn>
              <a:cxn ang="0">
                <a:pos x="1536" y="1264"/>
              </a:cxn>
              <a:cxn ang="0">
                <a:pos x="1517" y="1357"/>
              </a:cxn>
              <a:cxn ang="0">
                <a:pos x="1458" y="1387"/>
              </a:cxn>
              <a:cxn ang="0">
                <a:pos x="914" y="1390"/>
              </a:cxn>
              <a:cxn ang="0">
                <a:pos x="528" y="3286"/>
              </a:cxn>
              <a:cxn ang="0">
                <a:pos x="514" y="3408"/>
              </a:cxn>
              <a:cxn ang="0">
                <a:pos x="517" y="3590"/>
              </a:cxn>
              <a:cxn ang="0">
                <a:pos x="560" y="3719"/>
              </a:cxn>
              <a:cxn ang="0">
                <a:pos x="642" y="3769"/>
              </a:cxn>
              <a:cxn ang="0">
                <a:pos x="763" y="3758"/>
              </a:cxn>
              <a:cxn ang="0">
                <a:pos x="903" y="3685"/>
              </a:cxn>
              <a:cxn ang="0">
                <a:pos x="1056" y="3531"/>
              </a:cxn>
              <a:cxn ang="0">
                <a:pos x="1210" y="3270"/>
              </a:cxn>
              <a:cxn ang="0">
                <a:pos x="1333" y="2965"/>
              </a:cxn>
              <a:cxn ang="0">
                <a:pos x="1367" y="2909"/>
              </a:cxn>
              <a:cxn ang="0">
                <a:pos x="1414" y="2905"/>
              </a:cxn>
              <a:cxn ang="0">
                <a:pos x="1451" y="2928"/>
              </a:cxn>
              <a:cxn ang="0">
                <a:pos x="1453" y="2986"/>
              </a:cxn>
              <a:cxn ang="0">
                <a:pos x="1415" y="3100"/>
              </a:cxn>
              <a:cxn ang="0">
                <a:pos x="1344" y="3275"/>
              </a:cxn>
              <a:cxn ang="0">
                <a:pos x="1236" y="3478"/>
              </a:cxn>
              <a:cxn ang="0">
                <a:pos x="1096" y="3672"/>
              </a:cxn>
              <a:cxn ang="0">
                <a:pos x="922" y="3825"/>
              </a:cxn>
              <a:cxn ang="0">
                <a:pos x="718" y="3903"/>
              </a:cxn>
              <a:cxn ang="0">
                <a:pos x="498" y="3876"/>
              </a:cxn>
              <a:cxn ang="0">
                <a:pos x="326" y="3749"/>
              </a:cxn>
              <a:cxn ang="0">
                <a:pos x="222" y="3544"/>
              </a:cxn>
              <a:cxn ang="0">
                <a:pos x="198" y="3337"/>
              </a:cxn>
              <a:cxn ang="0">
                <a:pos x="200" y="3294"/>
              </a:cxn>
              <a:cxn ang="0">
                <a:pos x="207" y="3232"/>
              </a:cxn>
              <a:cxn ang="0">
                <a:pos x="223" y="3138"/>
              </a:cxn>
              <a:cxn ang="0">
                <a:pos x="250" y="2998"/>
              </a:cxn>
              <a:cxn ang="0">
                <a:pos x="291" y="2795"/>
              </a:cxn>
              <a:cxn ang="0">
                <a:pos x="348" y="2516"/>
              </a:cxn>
              <a:cxn ang="0">
                <a:pos x="425" y="2146"/>
              </a:cxn>
              <a:cxn ang="0">
                <a:pos x="524" y="1671"/>
              </a:cxn>
              <a:cxn ang="0">
                <a:pos x="105" y="1390"/>
              </a:cxn>
              <a:cxn ang="0">
                <a:pos x="24" y="1377"/>
              </a:cxn>
              <a:cxn ang="0">
                <a:pos x="0" y="1312"/>
              </a:cxn>
              <a:cxn ang="0">
                <a:pos x="23" y="1221"/>
              </a:cxn>
              <a:cxn ang="0">
                <a:pos x="95" y="1197"/>
              </a:cxn>
              <a:cxn ang="0">
                <a:pos x="811" y="222"/>
              </a:cxn>
              <a:cxn ang="0">
                <a:pos x="870" y="85"/>
              </a:cxn>
              <a:cxn ang="0">
                <a:pos x="944" y="21"/>
              </a:cxn>
              <a:cxn ang="0">
                <a:pos x="1003" y="2"/>
              </a:cxn>
            </a:cxnLst>
            <a:rect l="0" t="0" r="r" b="b"/>
            <a:pathLst>
              <a:path w="1536" h="3906">
                <a:moveTo>
                  <a:pt x="1017" y="0"/>
                </a:moveTo>
                <a:lnTo>
                  <a:pt x="1044" y="3"/>
                </a:lnTo>
                <a:lnTo>
                  <a:pt x="1069" y="8"/>
                </a:lnTo>
                <a:lnTo>
                  <a:pt x="1091" y="19"/>
                </a:lnTo>
                <a:lnTo>
                  <a:pt x="1111" y="34"/>
                </a:lnTo>
                <a:lnTo>
                  <a:pt x="1128" y="53"/>
                </a:lnTo>
                <a:lnTo>
                  <a:pt x="1141" y="75"/>
                </a:lnTo>
                <a:lnTo>
                  <a:pt x="1150" y="101"/>
                </a:lnTo>
                <a:lnTo>
                  <a:pt x="1155" y="131"/>
                </a:lnTo>
                <a:lnTo>
                  <a:pt x="1158" y="164"/>
                </a:lnTo>
                <a:lnTo>
                  <a:pt x="1158" y="169"/>
                </a:lnTo>
                <a:lnTo>
                  <a:pt x="1158" y="176"/>
                </a:lnTo>
                <a:lnTo>
                  <a:pt x="1157" y="184"/>
                </a:lnTo>
                <a:lnTo>
                  <a:pt x="1155" y="194"/>
                </a:lnTo>
                <a:lnTo>
                  <a:pt x="1153" y="206"/>
                </a:lnTo>
                <a:lnTo>
                  <a:pt x="1151" y="220"/>
                </a:lnTo>
                <a:lnTo>
                  <a:pt x="1148" y="236"/>
                </a:lnTo>
                <a:lnTo>
                  <a:pt x="1145" y="256"/>
                </a:lnTo>
                <a:lnTo>
                  <a:pt x="1141" y="279"/>
                </a:lnTo>
                <a:lnTo>
                  <a:pt x="1136" y="305"/>
                </a:lnTo>
                <a:lnTo>
                  <a:pt x="1130" y="335"/>
                </a:lnTo>
                <a:lnTo>
                  <a:pt x="1123" y="370"/>
                </a:lnTo>
                <a:lnTo>
                  <a:pt x="1116" y="407"/>
                </a:lnTo>
                <a:lnTo>
                  <a:pt x="1107" y="451"/>
                </a:lnTo>
                <a:lnTo>
                  <a:pt x="1098" y="498"/>
                </a:lnTo>
                <a:lnTo>
                  <a:pt x="1087" y="552"/>
                </a:lnTo>
                <a:lnTo>
                  <a:pt x="1074" y="609"/>
                </a:lnTo>
                <a:lnTo>
                  <a:pt x="1061" y="675"/>
                </a:lnTo>
                <a:lnTo>
                  <a:pt x="1048" y="744"/>
                </a:lnTo>
                <a:lnTo>
                  <a:pt x="1031" y="821"/>
                </a:lnTo>
                <a:lnTo>
                  <a:pt x="1014" y="904"/>
                </a:lnTo>
                <a:lnTo>
                  <a:pt x="995" y="994"/>
                </a:lnTo>
                <a:lnTo>
                  <a:pt x="975" y="1091"/>
                </a:lnTo>
                <a:lnTo>
                  <a:pt x="953" y="1196"/>
                </a:lnTo>
                <a:lnTo>
                  <a:pt x="1394" y="1196"/>
                </a:lnTo>
                <a:lnTo>
                  <a:pt x="1424" y="1196"/>
                </a:lnTo>
                <a:lnTo>
                  <a:pt x="1451" y="1197"/>
                </a:lnTo>
                <a:lnTo>
                  <a:pt x="1473" y="1198"/>
                </a:lnTo>
                <a:lnTo>
                  <a:pt x="1492" y="1202"/>
                </a:lnTo>
                <a:lnTo>
                  <a:pt x="1508" y="1208"/>
                </a:lnTo>
                <a:lnTo>
                  <a:pt x="1520" y="1217"/>
                </a:lnTo>
                <a:lnTo>
                  <a:pt x="1529" y="1229"/>
                </a:lnTo>
                <a:lnTo>
                  <a:pt x="1534" y="1244"/>
                </a:lnTo>
                <a:lnTo>
                  <a:pt x="1536" y="1264"/>
                </a:lnTo>
                <a:lnTo>
                  <a:pt x="1535" y="1295"/>
                </a:lnTo>
                <a:lnTo>
                  <a:pt x="1531" y="1320"/>
                </a:lnTo>
                <a:lnTo>
                  <a:pt x="1525" y="1341"/>
                </a:lnTo>
                <a:lnTo>
                  <a:pt x="1517" y="1357"/>
                </a:lnTo>
                <a:lnTo>
                  <a:pt x="1506" y="1369"/>
                </a:lnTo>
                <a:lnTo>
                  <a:pt x="1492" y="1378"/>
                </a:lnTo>
                <a:lnTo>
                  <a:pt x="1476" y="1383"/>
                </a:lnTo>
                <a:lnTo>
                  <a:pt x="1458" y="1387"/>
                </a:lnTo>
                <a:lnTo>
                  <a:pt x="1437" y="1388"/>
                </a:lnTo>
                <a:lnTo>
                  <a:pt x="1413" y="1390"/>
                </a:lnTo>
                <a:lnTo>
                  <a:pt x="1386" y="1390"/>
                </a:lnTo>
                <a:lnTo>
                  <a:pt x="914" y="1390"/>
                </a:lnTo>
                <a:lnTo>
                  <a:pt x="544" y="3193"/>
                </a:lnTo>
                <a:lnTo>
                  <a:pt x="539" y="3227"/>
                </a:lnTo>
                <a:lnTo>
                  <a:pt x="533" y="3257"/>
                </a:lnTo>
                <a:lnTo>
                  <a:pt x="528" y="3286"/>
                </a:lnTo>
                <a:lnTo>
                  <a:pt x="524" y="3313"/>
                </a:lnTo>
                <a:lnTo>
                  <a:pt x="520" y="3343"/>
                </a:lnTo>
                <a:lnTo>
                  <a:pt x="517" y="3373"/>
                </a:lnTo>
                <a:lnTo>
                  <a:pt x="514" y="3408"/>
                </a:lnTo>
                <a:lnTo>
                  <a:pt x="513" y="3447"/>
                </a:lnTo>
                <a:lnTo>
                  <a:pt x="512" y="3491"/>
                </a:lnTo>
                <a:lnTo>
                  <a:pt x="514" y="3544"/>
                </a:lnTo>
                <a:lnTo>
                  <a:pt x="517" y="3590"/>
                </a:lnTo>
                <a:lnTo>
                  <a:pt x="525" y="3630"/>
                </a:lnTo>
                <a:lnTo>
                  <a:pt x="533" y="3665"/>
                </a:lnTo>
                <a:lnTo>
                  <a:pt x="545" y="3694"/>
                </a:lnTo>
                <a:lnTo>
                  <a:pt x="560" y="3719"/>
                </a:lnTo>
                <a:lnTo>
                  <a:pt x="577" y="3739"/>
                </a:lnTo>
                <a:lnTo>
                  <a:pt x="596" y="3753"/>
                </a:lnTo>
                <a:lnTo>
                  <a:pt x="619" y="3764"/>
                </a:lnTo>
                <a:lnTo>
                  <a:pt x="642" y="3769"/>
                </a:lnTo>
                <a:lnTo>
                  <a:pt x="669" y="3772"/>
                </a:lnTo>
                <a:lnTo>
                  <a:pt x="699" y="3770"/>
                </a:lnTo>
                <a:lnTo>
                  <a:pt x="730" y="3765"/>
                </a:lnTo>
                <a:lnTo>
                  <a:pt x="763" y="3758"/>
                </a:lnTo>
                <a:lnTo>
                  <a:pt x="796" y="3747"/>
                </a:lnTo>
                <a:lnTo>
                  <a:pt x="832" y="3731"/>
                </a:lnTo>
                <a:lnTo>
                  <a:pt x="867" y="3710"/>
                </a:lnTo>
                <a:lnTo>
                  <a:pt x="903" y="3685"/>
                </a:lnTo>
                <a:lnTo>
                  <a:pt x="941" y="3655"/>
                </a:lnTo>
                <a:lnTo>
                  <a:pt x="979" y="3620"/>
                </a:lnTo>
                <a:lnTo>
                  <a:pt x="1017" y="3578"/>
                </a:lnTo>
                <a:lnTo>
                  <a:pt x="1056" y="3531"/>
                </a:lnTo>
                <a:lnTo>
                  <a:pt x="1095" y="3476"/>
                </a:lnTo>
                <a:lnTo>
                  <a:pt x="1133" y="3414"/>
                </a:lnTo>
                <a:lnTo>
                  <a:pt x="1172" y="3346"/>
                </a:lnTo>
                <a:lnTo>
                  <a:pt x="1210" y="3270"/>
                </a:lnTo>
                <a:lnTo>
                  <a:pt x="1249" y="3185"/>
                </a:lnTo>
                <a:lnTo>
                  <a:pt x="1286" y="3092"/>
                </a:lnTo>
                <a:lnTo>
                  <a:pt x="1323" y="2991"/>
                </a:lnTo>
                <a:lnTo>
                  <a:pt x="1333" y="2965"/>
                </a:lnTo>
                <a:lnTo>
                  <a:pt x="1340" y="2944"/>
                </a:lnTo>
                <a:lnTo>
                  <a:pt x="1349" y="2928"/>
                </a:lnTo>
                <a:lnTo>
                  <a:pt x="1358" y="2916"/>
                </a:lnTo>
                <a:lnTo>
                  <a:pt x="1367" y="2909"/>
                </a:lnTo>
                <a:lnTo>
                  <a:pt x="1379" y="2905"/>
                </a:lnTo>
                <a:lnTo>
                  <a:pt x="1394" y="2903"/>
                </a:lnTo>
                <a:lnTo>
                  <a:pt x="1404" y="2903"/>
                </a:lnTo>
                <a:lnTo>
                  <a:pt x="1414" y="2905"/>
                </a:lnTo>
                <a:lnTo>
                  <a:pt x="1425" y="2906"/>
                </a:lnTo>
                <a:lnTo>
                  <a:pt x="1435" y="2911"/>
                </a:lnTo>
                <a:lnTo>
                  <a:pt x="1443" y="2918"/>
                </a:lnTo>
                <a:lnTo>
                  <a:pt x="1451" y="2928"/>
                </a:lnTo>
                <a:lnTo>
                  <a:pt x="1456" y="2943"/>
                </a:lnTo>
                <a:lnTo>
                  <a:pt x="1457" y="2961"/>
                </a:lnTo>
                <a:lnTo>
                  <a:pt x="1456" y="2970"/>
                </a:lnTo>
                <a:lnTo>
                  <a:pt x="1453" y="2986"/>
                </a:lnTo>
                <a:lnTo>
                  <a:pt x="1446" y="3007"/>
                </a:lnTo>
                <a:lnTo>
                  <a:pt x="1439" y="3033"/>
                </a:lnTo>
                <a:lnTo>
                  <a:pt x="1428" y="3064"/>
                </a:lnTo>
                <a:lnTo>
                  <a:pt x="1415" y="3100"/>
                </a:lnTo>
                <a:lnTo>
                  <a:pt x="1401" y="3140"/>
                </a:lnTo>
                <a:lnTo>
                  <a:pt x="1384" y="3182"/>
                </a:lnTo>
                <a:lnTo>
                  <a:pt x="1365" y="3228"/>
                </a:lnTo>
                <a:lnTo>
                  <a:pt x="1344" y="3275"/>
                </a:lnTo>
                <a:lnTo>
                  <a:pt x="1320" y="3325"/>
                </a:lnTo>
                <a:lnTo>
                  <a:pt x="1294" y="3376"/>
                </a:lnTo>
                <a:lnTo>
                  <a:pt x="1266" y="3427"/>
                </a:lnTo>
                <a:lnTo>
                  <a:pt x="1236" y="3478"/>
                </a:lnTo>
                <a:lnTo>
                  <a:pt x="1204" y="3528"/>
                </a:lnTo>
                <a:lnTo>
                  <a:pt x="1169" y="3578"/>
                </a:lnTo>
                <a:lnTo>
                  <a:pt x="1134" y="3626"/>
                </a:lnTo>
                <a:lnTo>
                  <a:pt x="1096" y="3672"/>
                </a:lnTo>
                <a:lnTo>
                  <a:pt x="1055" y="3715"/>
                </a:lnTo>
                <a:lnTo>
                  <a:pt x="1013" y="3756"/>
                </a:lnTo>
                <a:lnTo>
                  <a:pt x="968" y="3793"/>
                </a:lnTo>
                <a:lnTo>
                  <a:pt x="922" y="3825"/>
                </a:lnTo>
                <a:lnTo>
                  <a:pt x="874" y="3853"/>
                </a:lnTo>
                <a:lnTo>
                  <a:pt x="824" y="3876"/>
                </a:lnTo>
                <a:lnTo>
                  <a:pt x="772" y="3892"/>
                </a:lnTo>
                <a:lnTo>
                  <a:pt x="718" y="3903"/>
                </a:lnTo>
                <a:lnTo>
                  <a:pt x="662" y="3906"/>
                </a:lnTo>
                <a:lnTo>
                  <a:pt x="604" y="3904"/>
                </a:lnTo>
                <a:lnTo>
                  <a:pt x="549" y="3893"/>
                </a:lnTo>
                <a:lnTo>
                  <a:pt x="498" y="3876"/>
                </a:lnTo>
                <a:lnTo>
                  <a:pt x="449" y="3853"/>
                </a:lnTo>
                <a:lnTo>
                  <a:pt x="404" y="3824"/>
                </a:lnTo>
                <a:lnTo>
                  <a:pt x="363" y="3790"/>
                </a:lnTo>
                <a:lnTo>
                  <a:pt x="326" y="3749"/>
                </a:lnTo>
                <a:lnTo>
                  <a:pt x="294" y="3705"/>
                </a:lnTo>
                <a:lnTo>
                  <a:pt x="265" y="3655"/>
                </a:lnTo>
                <a:lnTo>
                  <a:pt x="241" y="3601"/>
                </a:lnTo>
                <a:lnTo>
                  <a:pt x="222" y="3544"/>
                </a:lnTo>
                <a:lnTo>
                  <a:pt x="208" y="3482"/>
                </a:lnTo>
                <a:lnTo>
                  <a:pt x="200" y="3417"/>
                </a:lnTo>
                <a:lnTo>
                  <a:pt x="198" y="3347"/>
                </a:lnTo>
                <a:lnTo>
                  <a:pt x="198" y="3337"/>
                </a:lnTo>
                <a:lnTo>
                  <a:pt x="198" y="3328"/>
                </a:lnTo>
                <a:lnTo>
                  <a:pt x="198" y="3317"/>
                </a:lnTo>
                <a:lnTo>
                  <a:pt x="199" y="3305"/>
                </a:lnTo>
                <a:lnTo>
                  <a:pt x="200" y="3294"/>
                </a:lnTo>
                <a:lnTo>
                  <a:pt x="201" y="3280"/>
                </a:lnTo>
                <a:lnTo>
                  <a:pt x="203" y="3266"/>
                </a:lnTo>
                <a:lnTo>
                  <a:pt x="205" y="3250"/>
                </a:lnTo>
                <a:lnTo>
                  <a:pt x="207" y="3232"/>
                </a:lnTo>
                <a:lnTo>
                  <a:pt x="210" y="3212"/>
                </a:lnTo>
                <a:lnTo>
                  <a:pt x="214" y="3190"/>
                </a:lnTo>
                <a:lnTo>
                  <a:pt x="218" y="3165"/>
                </a:lnTo>
                <a:lnTo>
                  <a:pt x="223" y="3138"/>
                </a:lnTo>
                <a:lnTo>
                  <a:pt x="229" y="3108"/>
                </a:lnTo>
                <a:lnTo>
                  <a:pt x="235" y="3075"/>
                </a:lnTo>
                <a:lnTo>
                  <a:pt x="242" y="3038"/>
                </a:lnTo>
                <a:lnTo>
                  <a:pt x="250" y="2998"/>
                </a:lnTo>
                <a:lnTo>
                  <a:pt x="258" y="2953"/>
                </a:lnTo>
                <a:lnTo>
                  <a:pt x="268" y="2905"/>
                </a:lnTo>
                <a:lnTo>
                  <a:pt x="279" y="2852"/>
                </a:lnTo>
                <a:lnTo>
                  <a:pt x="291" y="2795"/>
                </a:lnTo>
                <a:lnTo>
                  <a:pt x="303" y="2733"/>
                </a:lnTo>
                <a:lnTo>
                  <a:pt x="317" y="2666"/>
                </a:lnTo>
                <a:lnTo>
                  <a:pt x="332" y="2594"/>
                </a:lnTo>
                <a:lnTo>
                  <a:pt x="348" y="2516"/>
                </a:lnTo>
                <a:lnTo>
                  <a:pt x="365" y="2433"/>
                </a:lnTo>
                <a:lnTo>
                  <a:pt x="384" y="2344"/>
                </a:lnTo>
                <a:lnTo>
                  <a:pt x="404" y="2249"/>
                </a:lnTo>
                <a:lnTo>
                  <a:pt x="425" y="2146"/>
                </a:lnTo>
                <a:lnTo>
                  <a:pt x="448" y="2038"/>
                </a:lnTo>
                <a:lnTo>
                  <a:pt x="471" y="1923"/>
                </a:lnTo>
                <a:lnTo>
                  <a:pt x="497" y="1801"/>
                </a:lnTo>
                <a:lnTo>
                  <a:pt x="524" y="1671"/>
                </a:lnTo>
                <a:lnTo>
                  <a:pt x="552" y="1534"/>
                </a:lnTo>
                <a:lnTo>
                  <a:pt x="582" y="1390"/>
                </a:lnTo>
                <a:lnTo>
                  <a:pt x="134" y="1390"/>
                </a:lnTo>
                <a:lnTo>
                  <a:pt x="105" y="1390"/>
                </a:lnTo>
                <a:lnTo>
                  <a:pt x="79" y="1388"/>
                </a:lnTo>
                <a:lnTo>
                  <a:pt x="57" y="1386"/>
                </a:lnTo>
                <a:lnTo>
                  <a:pt x="39" y="1383"/>
                </a:lnTo>
                <a:lnTo>
                  <a:pt x="24" y="1377"/>
                </a:lnTo>
                <a:lnTo>
                  <a:pt x="14" y="1366"/>
                </a:lnTo>
                <a:lnTo>
                  <a:pt x="6" y="1353"/>
                </a:lnTo>
                <a:lnTo>
                  <a:pt x="2" y="1335"/>
                </a:lnTo>
                <a:lnTo>
                  <a:pt x="0" y="1312"/>
                </a:lnTo>
                <a:lnTo>
                  <a:pt x="2" y="1281"/>
                </a:lnTo>
                <a:lnTo>
                  <a:pt x="6" y="1256"/>
                </a:lnTo>
                <a:lnTo>
                  <a:pt x="13" y="1236"/>
                </a:lnTo>
                <a:lnTo>
                  <a:pt x="23" y="1221"/>
                </a:lnTo>
                <a:lnTo>
                  <a:pt x="36" y="1210"/>
                </a:lnTo>
                <a:lnTo>
                  <a:pt x="53" y="1204"/>
                </a:lnTo>
                <a:lnTo>
                  <a:pt x="72" y="1200"/>
                </a:lnTo>
                <a:lnTo>
                  <a:pt x="95" y="1197"/>
                </a:lnTo>
                <a:lnTo>
                  <a:pt x="121" y="1196"/>
                </a:lnTo>
                <a:lnTo>
                  <a:pt x="149" y="1196"/>
                </a:lnTo>
                <a:lnTo>
                  <a:pt x="622" y="1196"/>
                </a:lnTo>
                <a:lnTo>
                  <a:pt x="811" y="222"/>
                </a:lnTo>
                <a:lnTo>
                  <a:pt x="823" y="180"/>
                </a:lnTo>
                <a:lnTo>
                  <a:pt x="837" y="143"/>
                </a:lnTo>
                <a:lnTo>
                  <a:pt x="852" y="112"/>
                </a:lnTo>
                <a:lnTo>
                  <a:pt x="870" y="85"/>
                </a:lnTo>
                <a:lnTo>
                  <a:pt x="888" y="63"/>
                </a:lnTo>
                <a:lnTo>
                  <a:pt x="906" y="46"/>
                </a:lnTo>
                <a:lnTo>
                  <a:pt x="926" y="32"/>
                </a:lnTo>
                <a:lnTo>
                  <a:pt x="944" y="21"/>
                </a:lnTo>
                <a:lnTo>
                  <a:pt x="961" y="13"/>
                </a:lnTo>
                <a:lnTo>
                  <a:pt x="977" y="7"/>
                </a:lnTo>
                <a:lnTo>
                  <a:pt x="991" y="3"/>
                </a:lnTo>
                <a:lnTo>
                  <a:pt x="1003" y="2"/>
                </a:lnTo>
                <a:lnTo>
                  <a:pt x="1011" y="0"/>
                </a:lnTo>
                <a:lnTo>
                  <a:pt x="10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5638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U</a:t>
            </a:r>
            <a:r>
              <a:rPr lang="en-US" sz="3200" dirty="0" smtClean="0">
                <a:solidFill>
                  <a:srgbClr val="0000FF"/>
                </a:solidFill>
              </a:rPr>
              <a:t>sing interfaces we can ``map’’  </a:t>
            </a:r>
            <a:r>
              <a:rPr lang="en-US" sz="3200" dirty="0" err="1">
                <a:solidFill>
                  <a:srgbClr val="0000FF"/>
                </a:solidFill>
              </a:rPr>
              <a:t>b</a:t>
            </a:r>
            <a:r>
              <a:rPr lang="en-US" sz="3200" dirty="0" err="1" smtClean="0">
                <a:solidFill>
                  <a:srgbClr val="0000FF"/>
                </a:solidFill>
              </a:rPr>
              <a:t>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  <a:latin typeface="Monotype Corsiva" panose="03010101010201010101" pitchFamily="66" charset="0"/>
              </a:rPr>
              <a:t>1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smtClean="0">
                <a:solidFill>
                  <a:srgbClr val="0000FF"/>
                </a:solidFill>
              </a:rPr>
              <a:t>to </a:t>
            </a:r>
            <a:r>
              <a:rPr lang="en-US" sz="3200" dirty="0" err="1" smtClean="0">
                <a:solidFill>
                  <a:srgbClr val="0000FF"/>
                </a:solidFill>
              </a:rPr>
              <a:t>branes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3200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714375" cy="662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0"/>
            <a:ext cx="640080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6572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This will be the key idea in defining a ``parallel transport’’ of </a:t>
            </a:r>
            <a:r>
              <a:rPr lang="en-US" sz="4000" dirty="0" err="1" smtClean="0"/>
              <a:t>Brane</a:t>
            </a:r>
            <a:r>
              <a:rPr lang="en-US" sz="4000" dirty="0" smtClean="0"/>
              <a:t> categories.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15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38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Half-</a:t>
            </a:r>
            <a:r>
              <a:rPr lang="en-US" sz="2800" dirty="0" err="1" smtClean="0">
                <a:solidFill>
                  <a:srgbClr val="C00000"/>
                </a:solidFill>
              </a:rPr>
              <a:t>susy</a:t>
            </a:r>
            <a:r>
              <a:rPr lang="en-US" sz="2800" dirty="0" smtClean="0">
                <a:solidFill>
                  <a:srgbClr val="C00000"/>
                </a:solidFill>
              </a:rPr>
              <a:t> interfaces form an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 2-category, and to a continuous family of theories we associate a flat parallel transport of </a:t>
            </a:r>
            <a:r>
              <a:rPr lang="en-US" sz="2800" dirty="0" err="1">
                <a:solidFill>
                  <a:srgbClr val="C00000"/>
                </a:solidFill>
                <a:sym typeface="Mathematica1" panose="05000502060100000001" pitchFamily="2" charset="2"/>
              </a:rPr>
              <a:t>b</a:t>
            </a:r>
            <a:r>
              <a:rPr lang="en-US" sz="2800" dirty="0" err="1" smtClean="0">
                <a:solidFill>
                  <a:srgbClr val="C00000"/>
                </a:solidFill>
                <a:sym typeface="Mathematica1" panose="05000502060100000001" pitchFamily="2" charset="2"/>
              </a:rPr>
              <a:t>rane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categories.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178" y="10668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If we have continuous </a:t>
            </a:r>
            <a:r>
              <a:rPr lang="en-US" sz="2800" dirty="0" smtClean="0">
                <a:solidFill>
                  <a:srgbClr val="0000FF"/>
                </a:solidFill>
              </a:rPr>
              <a:t>path of </a:t>
            </a:r>
            <a:r>
              <a:rPr lang="en-US" sz="2800" dirty="0" smtClean="0">
                <a:solidFill>
                  <a:srgbClr val="0000FF"/>
                </a:solidFill>
              </a:rPr>
              <a:t>theories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(e.g. a continuous family of LG </a:t>
            </a:r>
            <a:r>
              <a:rPr lang="en-US" sz="2800" dirty="0" err="1" smtClean="0">
                <a:solidFill>
                  <a:srgbClr val="0000FF"/>
                </a:solidFill>
              </a:rPr>
              <a:t>superpotentials</a:t>
            </a:r>
            <a:r>
              <a:rPr lang="en-US" sz="2800" dirty="0" smtClean="0">
                <a:solidFill>
                  <a:srgbClr val="0000FF"/>
                </a:solidFill>
              </a:rPr>
              <a:t>) 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then we can construct half-</a:t>
            </a:r>
            <a:r>
              <a:rPr lang="en-US" sz="2800" dirty="0" err="1" smtClean="0">
                <a:solidFill>
                  <a:srgbClr val="0000FF"/>
                </a:solidFill>
              </a:rPr>
              <a:t>supersymmetric</a:t>
            </a:r>
            <a:r>
              <a:rPr lang="en-US" sz="2800" dirty="0" smtClean="0">
                <a:solidFill>
                  <a:srgbClr val="0000FF"/>
                </a:solidFill>
              </a:rPr>
              <a:t> interfaces between the theories.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 smtClean="0">
                <a:solidFill>
                  <a:srgbClr val="FF0066"/>
                </a:solidFill>
              </a:rPr>
              <a:t>Categorification</a:t>
            </a:r>
            <a:r>
              <a:rPr lang="en-US" kern="0" dirty="0" smtClean="0">
                <a:solidFill>
                  <a:srgbClr val="FF0066"/>
                </a:solidFill>
              </a:rPr>
              <a:t> of 2d wall-crossing</a:t>
            </a:r>
            <a:endParaRPr lang="en-US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flatness of this connection implies, and is a </a:t>
            </a:r>
            <a:r>
              <a:rPr lang="en-US" sz="2800" dirty="0" err="1" smtClean="0">
                <a:solidFill>
                  <a:srgbClr val="FF0000"/>
                </a:solidFill>
              </a:rPr>
              <a:t>categorification</a:t>
            </a:r>
            <a:r>
              <a:rPr lang="en-US" sz="2800" dirty="0" smtClean="0">
                <a:solidFill>
                  <a:srgbClr val="FF0000"/>
                </a:solidFill>
              </a:rPr>
              <a:t> of, the 2d wall-crossing formula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468" y="2895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When </a:t>
            </a:r>
            <a:r>
              <a:rPr lang="en-US" sz="2800" dirty="0" smtClean="0">
                <a:solidFill>
                  <a:srgbClr val="7030A0"/>
                </a:solidFill>
              </a:rPr>
              <a:t>the path crosses marginal stability walls we construct interfaces which </a:t>
            </a:r>
            <a:r>
              <a:rPr lang="en-US" sz="2800" dirty="0" smtClean="0">
                <a:solidFill>
                  <a:srgbClr val="7030A0"/>
                </a:solidFill>
              </a:rPr>
              <a:t>``</a:t>
            </a:r>
            <a:r>
              <a:rPr lang="en-US" sz="2800" dirty="0" smtClean="0">
                <a:solidFill>
                  <a:srgbClr val="7030A0"/>
                </a:solidFill>
              </a:rPr>
              <a:t>implement’’ </a:t>
            </a:r>
            <a:r>
              <a:rPr lang="en-US" sz="2800" dirty="0" smtClean="0">
                <a:solidFill>
                  <a:srgbClr val="7030A0"/>
                </a:solidFill>
              </a:rPr>
              <a:t>wall-crossing</a:t>
            </a:r>
            <a:r>
              <a:rPr lang="en-US" sz="2800" dirty="0" smtClean="0">
                <a:solidFill>
                  <a:srgbClr val="7030A0"/>
                </a:solidFill>
              </a:rPr>
              <a:t>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igzone.com/p/jz/jz1/The_Sc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ctiverain.com/image_store/uploads/6/9/0/2/2/ar123311727922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3052056" cy="29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ages.vkf-renzel.com/img/art/e/emergency_exit_sign_le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09600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2.gstatic.com/images?q=tbn:ANd9GcQXG_g2HQVnLFkfRFn3vpgTdE-QpRjPJocxaTszlfSy8WtWpA4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6476999" cy="29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4267200"/>
            <a:ext cx="480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static.coleparmer.com/large_images/61014_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-304800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714" y="838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Enough with vague generalities!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Now I will start to be more systematic.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410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key ideas behind everything we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do come from Morse theory.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3528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First review d=2 N=(2,2)  Landau-</a:t>
            </a:r>
            <a:r>
              <a:rPr lang="en-US" sz="3600" dirty="0" err="1" smtClean="0">
                <a:solidFill>
                  <a:srgbClr val="7030A0"/>
                </a:solidFill>
              </a:rPr>
              <a:t>Ginzburg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3434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Then review the relation to Morse theory.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2895600"/>
            <a:ext cx="48006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LG Theory as SQM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otivation from knot homology &amp; spectral networks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Boosted </a:t>
            </a:r>
            <a:r>
              <a:rPr lang="en-US" sz="2800" dirty="0" err="1" smtClean="0"/>
              <a:t>Solitons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Fans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Some Review of LG Theory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2900" y="152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So, why isn’t it on the </a:t>
            </a:r>
            <a:r>
              <a:rPr lang="en-US" sz="3200" dirty="0" err="1" smtClean="0">
                <a:solidFill>
                  <a:srgbClr val="FF0000"/>
                </a:solidFill>
              </a:rPr>
              <a:t>arXiv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9144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draft seems to have stabilized for a while at around 350 pp ….. </a:t>
            </a:r>
            <a:r>
              <a:rPr lang="en-US" sz="3200" dirty="0" smtClean="0">
                <a:solidFill>
                  <a:srgbClr val="0000FF"/>
                </a:solidFill>
              </a:rPr>
              <a:t>  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438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In our universe we are all familiar with the fact that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2769870" cy="426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88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In that part of the multiverse in which we have the </a:t>
            </a:r>
            <a:r>
              <a:rPr lang="en-US" sz="3200" i="1" u="sng" dirty="0" smtClean="0">
                <a:solidFill>
                  <a:srgbClr val="FF0066"/>
                </a:solidFill>
              </a:rPr>
              <a:t>refined</a:t>
            </a:r>
            <a:r>
              <a:rPr lang="en-US" sz="3200" dirty="0" smtClean="0">
                <a:solidFill>
                  <a:srgbClr val="FF0066"/>
                </a:solidFill>
              </a:rPr>
              <a:t> identity</a:t>
            </a: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0"/>
            <a:ext cx="198120" cy="228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6019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</a:rPr>
              <a:t>o</a:t>
            </a:r>
            <a:r>
              <a:rPr lang="en-US" sz="3200" u="sng" dirty="0" smtClean="0">
                <a:solidFill>
                  <a:srgbClr val="C00000"/>
                </a:solidFill>
              </a:rPr>
              <a:t>ur paper has </a:t>
            </a:r>
            <a:r>
              <a:rPr lang="en-US" sz="3200" u="sng" dirty="0" smtClean="0">
                <a:solidFill>
                  <a:srgbClr val="C00000"/>
                </a:solidFill>
              </a:rPr>
              <a:t>definitely been </a:t>
            </a:r>
            <a:r>
              <a:rPr lang="en-US" sz="3200" u="sng" dirty="0" smtClean="0">
                <a:solidFill>
                  <a:srgbClr val="C00000"/>
                </a:solidFill>
              </a:rPr>
              <a:t>published!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257800"/>
            <a:ext cx="632460" cy="342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0"/>
            <a:ext cx="796290" cy="2247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257800"/>
            <a:ext cx="1112520" cy="342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257800"/>
            <a:ext cx="1127760" cy="342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2500" y="1828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14478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So, why isn’t it on the </a:t>
            </a:r>
            <a:r>
              <a:rPr lang="en-US" sz="3200" dirty="0" err="1">
                <a:solidFill>
                  <a:srgbClr val="0000FF"/>
                </a:solidFill>
              </a:rPr>
              <a:t>arXiv</a:t>
            </a:r>
            <a:r>
              <a:rPr lang="en-US" sz="3200" dirty="0">
                <a:solidFill>
                  <a:srgbClr val="0000FF"/>
                </a:solidFill>
              </a:rPr>
              <a:t>?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69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9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LG </a:t>
            </a:r>
            <a:r>
              <a:rPr lang="en-US" dirty="0" smtClean="0"/>
              <a:t>Models - 1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4269105" cy="811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371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Chiral </a:t>
            </a:r>
            <a:r>
              <a:rPr lang="en-US" sz="3200" dirty="0" err="1" smtClean="0">
                <a:solidFill>
                  <a:srgbClr val="0000FF"/>
                </a:solidFill>
              </a:rPr>
              <a:t>superfield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1447800" cy="631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2362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84B48"/>
                </a:solidFill>
              </a:rPr>
              <a:t>Holomorphic </a:t>
            </a:r>
            <a:r>
              <a:rPr lang="en-US" sz="3600" dirty="0" err="1" smtClean="0">
                <a:solidFill>
                  <a:srgbClr val="784B48"/>
                </a:solidFill>
              </a:rPr>
              <a:t>superpotential</a:t>
            </a:r>
            <a:endParaRPr lang="en-US" sz="3600" dirty="0">
              <a:solidFill>
                <a:srgbClr val="784B4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57801"/>
            <a:ext cx="3048000" cy="638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26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Massive </a:t>
            </a:r>
            <a:r>
              <a:rPr lang="en-US" sz="3600" dirty="0" err="1" smtClean="0">
                <a:solidFill>
                  <a:srgbClr val="0000FF"/>
                </a:solidFill>
              </a:rPr>
              <a:t>vacua</a:t>
            </a:r>
            <a:r>
              <a:rPr lang="en-US" sz="3600" dirty="0" smtClean="0">
                <a:solidFill>
                  <a:srgbClr val="0000FF"/>
                </a:solidFill>
              </a:rPr>
              <a:t> are Morse critical points: 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257800"/>
            <a:ext cx="3052551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6286500" cy="594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6211669"/>
            <a:ext cx="461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Label set of </a:t>
            </a:r>
            <a:r>
              <a:rPr lang="en-US" sz="3600" dirty="0" err="1" smtClean="0">
                <a:solidFill>
                  <a:srgbClr val="0000FF"/>
                </a:solidFill>
              </a:rPr>
              <a:t>vacua</a:t>
            </a:r>
            <a:r>
              <a:rPr lang="en-US" sz="3600" dirty="0" smtClean="0">
                <a:solidFill>
                  <a:srgbClr val="0000FF"/>
                </a:solidFill>
              </a:rPr>
              <a:t>: 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139249"/>
            <a:ext cx="21488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LG </a:t>
            </a:r>
            <a:r>
              <a:rPr lang="en-US" dirty="0" smtClean="0"/>
              <a:t>Models -2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057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(X,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)</a:t>
            </a:r>
            <a:r>
              <a:rPr lang="en-US" sz="2800" dirty="0" smtClean="0">
                <a:solidFill>
                  <a:srgbClr val="C00000"/>
                </a:solidFill>
              </a:rPr>
              <a:t>:   </a:t>
            </a:r>
            <a:r>
              <a:rPr lang="en-US" sz="2800" dirty="0" err="1" smtClean="0">
                <a:solidFill>
                  <a:srgbClr val="C00000"/>
                </a:solidFill>
              </a:rPr>
              <a:t>Kähler</a:t>
            </a:r>
            <a:r>
              <a:rPr lang="en-US" sz="2800" dirty="0" smtClean="0">
                <a:solidFill>
                  <a:srgbClr val="C00000"/>
                </a:solidFill>
              </a:rPr>
              <a:t> manifold. 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W: X 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 </a:t>
            </a:r>
            <a:r>
              <a:rPr lang="en-US" sz="2800" dirty="0" smtClean="0">
                <a:solidFill>
                  <a:srgbClr val="800080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C     </a:t>
            </a:r>
            <a:r>
              <a:rPr lang="en-US" sz="2800" dirty="0" err="1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Superpotential</a:t>
            </a:r>
            <a:r>
              <a:rPr lang="en-US" sz="28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  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(A </a:t>
            </a:r>
            <a:r>
              <a:rPr lang="en-US" sz="20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holomorphic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</a:t>
            </a:r>
            <a:r>
              <a:rPr lang="en-US" sz="20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Morse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function)</a:t>
            </a:r>
            <a:endParaRPr lang="en-US" sz="2800" dirty="0">
              <a:solidFill>
                <a:srgbClr val="800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500634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8610600" cy="598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066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More generally,…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008"/>
            <a:ext cx="8229600" cy="1143000"/>
          </a:xfrm>
        </p:spPr>
        <p:txBody>
          <a:bodyPr/>
          <a:lstStyle/>
          <a:p>
            <a:r>
              <a:rPr lang="en-US" dirty="0" smtClean="0"/>
              <a:t>Boundary conditions for </a:t>
            </a:r>
            <a:r>
              <a:rPr lang="en-US" dirty="0" smtClean="0">
                <a:sym typeface="Mathematica1" panose="05000502060100000001" pitchFamily="2" charset="2"/>
              </a:rPr>
              <a:t>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27" y="16002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Boundaries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at infinity: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8100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</a:rPr>
              <a:t>Boundaries at finite distance: Preserve </a:t>
            </a:r>
          </a:p>
          <a:p>
            <a:r>
              <a:rPr 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-susy</a:t>
            </a:r>
            <a:r>
              <a:rPr lang="en-US" sz="2800" smtClean="0">
                <a:solidFill>
                  <a:srgbClr val="0000FF"/>
                </a:solidFill>
              </a:rPr>
              <a:t>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5202"/>
            <a:ext cx="4991100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72000"/>
            <a:ext cx="2933700" cy="66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5638800"/>
            <a:ext cx="4657725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18669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2424113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1905000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2424113" cy="428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6388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(Simplify: </a:t>
            </a:r>
            <a:r>
              <a:rPr lang="en-US" sz="2800" dirty="0">
                <a:solidFill>
                  <a:srgbClr val="C00000"/>
                </a:solidFill>
                <a:sym typeface="Mathematica1" panose="05000502060100000001" pitchFamily="2" charset="2"/>
              </a:rPr>
              <a:t>=d)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Fields Preserving </a:t>
            </a:r>
            <a:r>
              <a:rPr lang="en-US" dirty="0" smtClean="0">
                <a:sym typeface="Symbol" panose="05050102010706020507" pitchFamily="18" charset="2"/>
              </a:rPr>
              <a:t>-SUSY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562600"/>
            <a:ext cx="3535680" cy="792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286" y="15240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U(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)[Fermi] =0  implies the -</a:t>
            </a:r>
            <a:r>
              <a:rPr lang="en-US" sz="3200" i="1" u="sng" dirty="0" err="1" smtClean="0">
                <a:solidFill>
                  <a:srgbClr val="C00000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 equation: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19400"/>
            <a:ext cx="5414010" cy="792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191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Time-independent: 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  -</a:t>
            </a:r>
            <a:r>
              <a:rPr lang="en-US" sz="3600" i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soliton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 equation: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Projection to W-plane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projection of solutions to the complex W plane are contained in straight lines of slope </a:t>
            </a:r>
            <a:r>
              <a:rPr lang="en-US" sz="3200" dirty="0" smtClean="0">
                <a:solidFill>
                  <a:srgbClr val="C00000"/>
                </a:solidFill>
                <a:sym typeface="Mathematica1"/>
              </a:rPr>
              <a:t>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3535680" cy="792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38600"/>
            <a:ext cx="6434138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38800"/>
            <a:ext cx="8118157" cy="758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151923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433"/>
            <a:ext cx="8229600" cy="1143000"/>
          </a:xfrm>
        </p:spPr>
        <p:txBody>
          <a:bodyPr/>
          <a:lstStyle/>
          <a:p>
            <a:r>
              <a:rPr lang="en-US" dirty="0" err="1" smtClean="0"/>
              <a:t>Lefshetz</a:t>
            </a:r>
            <a:r>
              <a:rPr lang="en-US" dirty="0" smtClean="0"/>
              <a:t> Thimbles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676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80"/>
                </a:solidFill>
              </a:rPr>
              <a:t>If D contains x </a:t>
            </a:r>
            <a:r>
              <a:rPr lang="en-US" sz="2400" dirty="0" smtClean="0">
                <a:solidFill>
                  <a:srgbClr val="800080"/>
                </a:solidFill>
                <a:sym typeface="Mathematica1"/>
              </a:rPr>
              <a:t> -</a:t>
            </a:r>
            <a:endParaRPr lang="en-US" sz="2400" dirty="0">
              <a:solidFill>
                <a:srgbClr val="800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If D contains x </a:t>
            </a:r>
            <a:r>
              <a:rPr lang="en-US" sz="2400" dirty="0" smtClean="0">
                <a:solidFill>
                  <a:srgbClr val="009900"/>
                </a:solidFill>
                <a:sym typeface="Mathematica1"/>
              </a:rPr>
              <a:t> +</a:t>
            </a:r>
            <a:endParaRPr lang="en-US" sz="2400" dirty="0">
              <a:solidFill>
                <a:srgbClr val="0099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96200" y="762000"/>
            <a:ext cx="762000" cy="1066800"/>
            <a:chOff x="7315200" y="3429000"/>
            <a:chExt cx="762000" cy="10668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7467600" y="3429000"/>
              <a:ext cx="6096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315200" y="42672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7000" y="3276600"/>
            <a:ext cx="762000" cy="1066800"/>
            <a:chOff x="7924800" y="3505200"/>
            <a:chExt cx="762000" cy="1066800"/>
          </a:xfrm>
        </p:grpSpPr>
        <p:sp>
          <p:nvSpPr>
            <p:cNvPr id="14" name="Oval 13"/>
            <p:cNvSpPr/>
            <p:nvPr/>
          </p:nvSpPr>
          <p:spPr>
            <a:xfrm>
              <a:off x="8458200" y="35052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924800" y="3657600"/>
              <a:ext cx="6096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315200" y="1905000"/>
            <a:ext cx="533399" cy="381801"/>
            <a:chOff x="2148" y="3849"/>
            <a:chExt cx="1805" cy="1292"/>
          </a:xfrm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2148" y="3849"/>
              <a:ext cx="1580" cy="1092"/>
            </a:xfrm>
            <a:custGeom>
              <a:avLst/>
              <a:gdLst/>
              <a:ahLst/>
              <a:cxnLst>
                <a:cxn ang="0">
                  <a:pos x="307" y="9"/>
                </a:cxn>
                <a:cxn ang="0">
                  <a:pos x="786" y="0"/>
                </a:cxn>
                <a:cxn ang="0">
                  <a:pos x="815" y="7"/>
                </a:cxn>
                <a:cxn ang="0">
                  <a:pos x="829" y="55"/>
                </a:cxn>
                <a:cxn ang="0">
                  <a:pos x="798" y="90"/>
                </a:cxn>
                <a:cxn ang="0">
                  <a:pos x="716" y="95"/>
                </a:cxn>
                <a:cxn ang="0">
                  <a:pos x="591" y="117"/>
                </a:cxn>
                <a:cxn ang="0">
                  <a:pos x="537" y="153"/>
                </a:cxn>
                <a:cxn ang="0">
                  <a:pos x="521" y="190"/>
                </a:cxn>
                <a:cxn ang="0">
                  <a:pos x="1445" y="411"/>
                </a:cxn>
                <a:cxn ang="0">
                  <a:pos x="1414" y="128"/>
                </a:cxn>
                <a:cxn ang="0">
                  <a:pos x="1357" y="99"/>
                </a:cxn>
                <a:cxn ang="0">
                  <a:pos x="1242" y="93"/>
                </a:cxn>
                <a:cxn ang="0">
                  <a:pos x="1188" y="81"/>
                </a:cxn>
                <a:cxn ang="0">
                  <a:pos x="1186" y="29"/>
                </a:cxn>
                <a:cxn ang="0">
                  <a:pos x="1218" y="2"/>
                </a:cxn>
                <a:cxn ang="0">
                  <a:pos x="1266" y="1"/>
                </a:cxn>
                <a:cxn ang="0">
                  <a:pos x="1410" y="6"/>
                </a:cxn>
                <a:cxn ang="0">
                  <a:pos x="1551" y="10"/>
                </a:cxn>
                <a:cxn ang="0">
                  <a:pos x="1966" y="0"/>
                </a:cxn>
                <a:cxn ang="0">
                  <a:pos x="1996" y="7"/>
                </a:cxn>
                <a:cxn ang="0">
                  <a:pos x="2010" y="55"/>
                </a:cxn>
                <a:cxn ang="0">
                  <a:pos x="1976" y="90"/>
                </a:cxn>
                <a:cxn ang="0">
                  <a:pos x="1883" y="95"/>
                </a:cxn>
                <a:cxn ang="0">
                  <a:pos x="1765" y="120"/>
                </a:cxn>
                <a:cxn ang="0">
                  <a:pos x="1714" y="165"/>
                </a:cxn>
                <a:cxn ang="0">
                  <a:pos x="1704" y="216"/>
                </a:cxn>
                <a:cxn ang="0">
                  <a:pos x="2681" y="318"/>
                </a:cxn>
                <a:cxn ang="0">
                  <a:pos x="2718" y="235"/>
                </a:cxn>
                <a:cxn ang="0">
                  <a:pos x="2699" y="153"/>
                </a:cxn>
                <a:cxn ang="0">
                  <a:pos x="2624" y="109"/>
                </a:cxn>
                <a:cxn ang="0">
                  <a:pos x="2536" y="93"/>
                </a:cxn>
                <a:cxn ang="0">
                  <a:pos x="2498" y="88"/>
                </a:cxn>
                <a:cxn ang="0">
                  <a:pos x="2487" y="42"/>
                </a:cxn>
                <a:cxn ang="0">
                  <a:pos x="2515" y="6"/>
                </a:cxn>
                <a:cxn ang="0">
                  <a:pos x="2546" y="0"/>
                </a:cxn>
                <a:cxn ang="0">
                  <a:pos x="2814" y="9"/>
                </a:cxn>
                <a:cxn ang="0">
                  <a:pos x="3126" y="0"/>
                </a:cxn>
                <a:cxn ang="0">
                  <a:pos x="3159" y="26"/>
                </a:cxn>
                <a:cxn ang="0">
                  <a:pos x="3150" y="80"/>
                </a:cxn>
                <a:cxn ang="0">
                  <a:pos x="3112" y="93"/>
                </a:cxn>
                <a:cxn ang="0">
                  <a:pos x="2972" y="124"/>
                </a:cxn>
                <a:cxn ang="0">
                  <a:pos x="2852" y="209"/>
                </a:cxn>
                <a:cxn ang="0">
                  <a:pos x="2766" y="328"/>
                </a:cxn>
                <a:cxn ang="0">
                  <a:pos x="1692" y="2141"/>
                </a:cxn>
                <a:cxn ang="0">
                  <a:pos x="1644" y="2182"/>
                </a:cxn>
                <a:cxn ang="0">
                  <a:pos x="1587" y="2169"/>
                </a:cxn>
                <a:cxn ang="0">
                  <a:pos x="1456" y="537"/>
                </a:cxn>
                <a:cxn ang="0">
                  <a:pos x="485" y="2169"/>
                </a:cxn>
                <a:cxn ang="0">
                  <a:pos x="428" y="2183"/>
                </a:cxn>
                <a:cxn ang="0">
                  <a:pos x="396" y="2144"/>
                </a:cxn>
                <a:cxn ang="0">
                  <a:pos x="248" y="190"/>
                </a:cxn>
                <a:cxn ang="0">
                  <a:pos x="231" y="130"/>
                </a:cxn>
                <a:cxn ang="0">
                  <a:pos x="174" y="99"/>
                </a:cxn>
                <a:cxn ang="0">
                  <a:pos x="61" y="93"/>
                </a:cxn>
                <a:cxn ang="0">
                  <a:pos x="8" y="81"/>
                </a:cxn>
                <a:cxn ang="0">
                  <a:pos x="6" y="29"/>
                </a:cxn>
                <a:cxn ang="0">
                  <a:pos x="35" y="2"/>
                </a:cxn>
              </a:cxnLst>
              <a:rect l="0" t="0" r="r" b="b"/>
              <a:pathLst>
                <a:path w="3161" h="2184">
                  <a:moveTo>
                    <a:pt x="55" y="0"/>
                  </a:moveTo>
                  <a:lnTo>
                    <a:pt x="139" y="2"/>
                  </a:lnTo>
                  <a:lnTo>
                    <a:pt x="224" y="6"/>
                  </a:lnTo>
                  <a:lnTo>
                    <a:pt x="307" y="9"/>
                  </a:lnTo>
                  <a:lnTo>
                    <a:pt x="390" y="10"/>
                  </a:lnTo>
                  <a:lnTo>
                    <a:pt x="489" y="9"/>
                  </a:lnTo>
                  <a:lnTo>
                    <a:pt x="687" y="2"/>
                  </a:lnTo>
                  <a:lnTo>
                    <a:pt x="786" y="0"/>
                  </a:lnTo>
                  <a:lnTo>
                    <a:pt x="789" y="1"/>
                  </a:lnTo>
                  <a:lnTo>
                    <a:pt x="796" y="1"/>
                  </a:lnTo>
                  <a:lnTo>
                    <a:pt x="805" y="4"/>
                  </a:lnTo>
                  <a:lnTo>
                    <a:pt x="815" y="7"/>
                  </a:lnTo>
                  <a:lnTo>
                    <a:pt x="823" y="13"/>
                  </a:lnTo>
                  <a:lnTo>
                    <a:pt x="829" y="23"/>
                  </a:lnTo>
                  <a:lnTo>
                    <a:pt x="831" y="35"/>
                  </a:lnTo>
                  <a:lnTo>
                    <a:pt x="829" y="55"/>
                  </a:lnTo>
                  <a:lnTo>
                    <a:pt x="824" y="68"/>
                  </a:lnTo>
                  <a:lnTo>
                    <a:pt x="817" y="80"/>
                  </a:lnTo>
                  <a:lnTo>
                    <a:pt x="809" y="86"/>
                  </a:lnTo>
                  <a:lnTo>
                    <a:pt x="798" y="90"/>
                  </a:lnTo>
                  <a:lnTo>
                    <a:pt x="787" y="92"/>
                  </a:lnTo>
                  <a:lnTo>
                    <a:pt x="774" y="93"/>
                  </a:lnTo>
                  <a:lnTo>
                    <a:pt x="761" y="93"/>
                  </a:lnTo>
                  <a:lnTo>
                    <a:pt x="716" y="95"/>
                  </a:lnTo>
                  <a:lnTo>
                    <a:pt x="677" y="99"/>
                  </a:lnTo>
                  <a:lnTo>
                    <a:pt x="644" y="103"/>
                  </a:lnTo>
                  <a:lnTo>
                    <a:pt x="616" y="110"/>
                  </a:lnTo>
                  <a:lnTo>
                    <a:pt x="591" y="117"/>
                  </a:lnTo>
                  <a:lnTo>
                    <a:pt x="573" y="125"/>
                  </a:lnTo>
                  <a:lnTo>
                    <a:pt x="558" y="134"/>
                  </a:lnTo>
                  <a:lnTo>
                    <a:pt x="545" y="143"/>
                  </a:lnTo>
                  <a:lnTo>
                    <a:pt x="537" y="153"/>
                  </a:lnTo>
                  <a:lnTo>
                    <a:pt x="530" y="162"/>
                  </a:lnTo>
                  <a:lnTo>
                    <a:pt x="525" y="172"/>
                  </a:lnTo>
                  <a:lnTo>
                    <a:pt x="523" y="182"/>
                  </a:lnTo>
                  <a:lnTo>
                    <a:pt x="521" y="190"/>
                  </a:lnTo>
                  <a:lnTo>
                    <a:pt x="520" y="199"/>
                  </a:lnTo>
                  <a:lnTo>
                    <a:pt x="520" y="206"/>
                  </a:lnTo>
                  <a:lnTo>
                    <a:pt x="640" y="1780"/>
                  </a:lnTo>
                  <a:lnTo>
                    <a:pt x="1445" y="411"/>
                  </a:lnTo>
                  <a:lnTo>
                    <a:pt x="1426" y="172"/>
                  </a:lnTo>
                  <a:lnTo>
                    <a:pt x="1423" y="154"/>
                  </a:lnTo>
                  <a:lnTo>
                    <a:pt x="1420" y="141"/>
                  </a:lnTo>
                  <a:lnTo>
                    <a:pt x="1414" y="128"/>
                  </a:lnTo>
                  <a:lnTo>
                    <a:pt x="1406" y="118"/>
                  </a:lnTo>
                  <a:lnTo>
                    <a:pt x="1394" y="110"/>
                  </a:lnTo>
                  <a:lnTo>
                    <a:pt x="1378" y="105"/>
                  </a:lnTo>
                  <a:lnTo>
                    <a:pt x="1357" y="99"/>
                  </a:lnTo>
                  <a:lnTo>
                    <a:pt x="1331" y="95"/>
                  </a:lnTo>
                  <a:lnTo>
                    <a:pt x="1299" y="94"/>
                  </a:lnTo>
                  <a:lnTo>
                    <a:pt x="1260" y="93"/>
                  </a:lnTo>
                  <a:lnTo>
                    <a:pt x="1242" y="93"/>
                  </a:lnTo>
                  <a:lnTo>
                    <a:pt x="1225" y="92"/>
                  </a:lnTo>
                  <a:lnTo>
                    <a:pt x="1210" y="91"/>
                  </a:lnTo>
                  <a:lnTo>
                    <a:pt x="1198" y="88"/>
                  </a:lnTo>
                  <a:lnTo>
                    <a:pt x="1188" y="81"/>
                  </a:lnTo>
                  <a:lnTo>
                    <a:pt x="1182" y="72"/>
                  </a:lnTo>
                  <a:lnTo>
                    <a:pt x="1180" y="59"/>
                  </a:lnTo>
                  <a:lnTo>
                    <a:pt x="1182" y="42"/>
                  </a:lnTo>
                  <a:lnTo>
                    <a:pt x="1186" y="29"/>
                  </a:lnTo>
                  <a:lnTo>
                    <a:pt x="1193" y="18"/>
                  </a:lnTo>
                  <a:lnTo>
                    <a:pt x="1201" y="10"/>
                  </a:lnTo>
                  <a:lnTo>
                    <a:pt x="1209" y="6"/>
                  </a:lnTo>
                  <a:lnTo>
                    <a:pt x="1218" y="2"/>
                  </a:lnTo>
                  <a:lnTo>
                    <a:pt x="1227" y="1"/>
                  </a:lnTo>
                  <a:lnTo>
                    <a:pt x="1235" y="1"/>
                  </a:lnTo>
                  <a:lnTo>
                    <a:pt x="1241" y="0"/>
                  </a:lnTo>
                  <a:lnTo>
                    <a:pt x="1266" y="1"/>
                  </a:lnTo>
                  <a:lnTo>
                    <a:pt x="1298" y="1"/>
                  </a:lnTo>
                  <a:lnTo>
                    <a:pt x="1333" y="2"/>
                  </a:lnTo>
                  <a:lnTo>
                    <a:pt x="1371" y="5"/>
                  </a:lnTo>
                  <a:lnTo>
                    <a:pt x="1410" y="6"/>
                  </a:lnTo>
                  <a:lnTo>
                    <a:pt x="1449" y="7"/>
                  </a:lnTo>
                  <a:lnTo>
                    <a:pt x="1486" y="8"/>
                  </a:lnTo>
                  <a:lnTo>
                    <a:pt x="1521" y="9"/>
                  </a:lnTo>
                  <a:lnTo>
                    <a:pt x="1551" y="10"/>
                  </a:lnTo>
                  <a:lnTo>
                    <a:pt x="1576" y="10"/>
                  </a:lnTo>
                  <a:lnTo>
                    <a:pt x="1706" y="8"/>
                  </a:lnTo>
                  <a:lnTo>
                    <a:pt x="1835" y="4"/>
                  </a:lnTo>
                  <a:lnTo>
                    <a:pt x="1966" y="0"/>
                  </a:lnTo>
                  <a:lnTo>
                    <a:pt x="1971" y="1"/>
                  </a:lnTo>
                  <a:lnTo>
                    <a:pt x="1978" y="1"/>
                  </a:lnTo>
                  <a:lnTo>
                    <a:pt x="1988" y="4"/>
                  </a:lnTo>
                  <a:lnTo>
                    <a:pt x="1996" y="7"/>
                  </a:lnTo>
                  <a:lnTo>
                    <a:pt x="2004" y="14"/>
                  </a:lnTo>
                  <a:lnTo>
                    <a:pt x="2009" y="23"/>
                  </a:lnTo>
                  <a:lnTo>
                    <a:pt x="2011" y="35"/>
                  </a:lnTo>
                  <a:lnTo>
                    <a:pt x="2010" y="55"/>
                  </a:lnTo>
                  <a:lnTo>
                    <a:pt x="2005" y="68"/>
                  </a:lnTo>
                  <a:lnTo>
                    <a:pt x="1998" y="80"/>
                  </a:lnTo>
                  <a:lnTo>
                    <a:pt x="1989" y="86"/>
                  </a:lnTo>
                  <a:lnTo>
                    <a:pt x="1976" y="90"/>
                  </a:lnTo>
                  <a:lnTo>
                    <a:pt x="1962" y="92"/>
                  </a:lnTo>
                  <a:lnTo>
                    <a:pt x="1945" y="93"/>
                  </a:lnTo>
                  <a:lnTo>
                    <a:pt x="1926" y="93"/>
                  </a:lnTo>
                  <a:lnTo>
                    <a:pt x="1883" y="95"/>
                  </a:lnTo>
                  <a:lnTo>
                    <a:pt x="1846" y="99"/>
                  </a:lnTo>
                  <a:lnTo>
                    <a:pt x="1814" y="105"/>
                  </a:lnTo>
                  <a:lnTo>
                    <a:pt x="1787" y="113"/>
                  </a:lnTo>
                  <a:lnTo>
                    <a:pt x="1765" y="120"/>
                  </a:lnTo>
                  <a:lnTo>
                    <a:pt x="1747" y="131"/>
                  </a:lnTo>
                  <a:lnTo>
                    <a:pt x="1733" y="141"/>
                  </a:lnTo>
                  <a:lnTo>
                    <a:pt x="1722" y="152"/>
                  </a:lnTo>
                  <a:lnTo>
                    <a:pt x="1714" y="165"/>
                  </a:lnTo>
                  <a:lnTo>
                    <a:pt x="1710" y="177"/>
                  </a:lnTo>
                  <a:lnTo>
                    <a:pt x="1706" y="190"/>
                  </a:lnTo>
                  <a:lnTo>
                    <a:pt x="1705" y="202"/>
                  </a:lnTo>
                  <a:lnTo>
                    <a:pt x="1704" y="216"/>
                  </a:lnTo>
                  <a:lnTo>
                    <a:pt x="1705" y="228"/>
                  </a:lnTo>
                  <a:lnTo>
                    <a:pt x="1706" y="240"/>
                  </a:lnTo>
                  <a:lnTo>
                    <a:pt x="1820" y="1780"/>
                  </a:lnTo>
                  <a:lnTo>
                    <a:pt x="2681" y="318"/>
                  </a:lnTo>
                  <a:lnTo>
                    <a:pt x="2694" y="293"/>
                  </a:lnTo>
                  <a:lnTo>
                    <a:pt x="2706" y="272"/>
                  </a:lnTo>
                  <a:lnTo>
                    <a:pt x="2714" y="253"/>
                  </a:lnTo>
                  <a:lnTo>
                    <a:pt x="2718" y="235"/>
                  </a:lnTo>
                  <a:lnTo>
                    <a:pt x="2721" y="216"/>
                  </a:lnTo>
                  <a:lnTo>
                    <a:pt x="2718" y="192"/>
                  </a:lnTo>
                  <a:lnTo>
                    <a:pt x="2710" y="172"/>
                  </a:lnTo>
                  <a:lnTo>
                    <a:pt x="2699" y="153"/>
                  </a:lnTo>
                  <a:lnTo>
                    <a:pt x="2683" y="139"/>
                  </a:lnTo>
                  <a:lnTo>
                    <a:pt x="2666" y="127"/>
                  </a:lnTo>
                  <a:lnTo>
                    <a:pt x="2646" y="117"/>
                  </a:lnTo>
                  <a:lnTo>
                    <a:pt x="2624" y="109"/>
                  </a:lnTo>
                  <a:lnTo>
                    <a:pt x="2602" y="102"/>
                  </a:lnTo>
                  <a:lnTo>
                    <a:pt x="2579" y="99"/>
                  </a:lnTo>
                  <a:lnTo>
                    <a:pt x="2557" y="95"/>
                  </a:lnTo>
                  <a:lnTo>
                    <a:pt x="2536" y="93"/>
                  </a:lnTo>
                  <a:lnTo>
                    <a:pt x="2526" y="93"/>
                  </a:lnTo>
                  <a:lnTo>
                    <a:pt x="2517" y="92"/>
                  </a:lnTo>
                  <a:lnTo>
                    <a:pt x="2508" y="91"/>
                  </a:lnTo>
                  <a:lnTo>
                    <a:pt x="2498" y="88"/>
                  </a:lnTo>
                  <a:lnTo>
                    <a:pt x="2491" y="81"/>
                  </a:lnTo>
                  <a:lnTo>
                    <a:pt x="2487" y="72"/>
                  </a:lnTo>
                  <a:lnTo>
                    <a:pt x="2486" y="59"/>
                  </a:lnTo>
                  <a:lnTo>
                    <a:pt x="2487" y="42"/>
                  </a:lnTo>
                  <a:lnTo>
                    <a:pt x="2491" y="29"/>
                  </a:lnTo>
                  <a:lnTo>
                    <a:pt x="2497" y="18"/>
                  </a:lnTo>
                  <a:lnTo>
                    <a:pt x="2505" y="10"/>
                  </a:lnTo>
                  <a:lnTo>
                    <a:pt x="2515" y="6"/>
                  </a:lnTo>
                  <a:lnTo>
                    <a:pt x="2523" y="2"/>
                  </a:lnTo>
                  <a:lnTo>
                    <a:pt x="2532" y="1"/>
                  </a:lnTo>
                  <a:lnTo>
                    <a:pt x="2539" y="1"/>
                  </a:lnTo>
                  <a:lnTo>
                    <a:pt x="2546" y="0"/>
                  </a:lnTo>
                  <a:lnTo>
                    <a:pt x="2610" y="1"/>
                  </a:lnTo>
                  <a:lnTo>
                    <a:pt x="2678" y="5"/>
                  </a:lnTo>
                  <a:lnTo>
                    <a:pt x="2745" y="7"/>
                  </a:lnTo>
                  <a:lnTo>
                    <a:pt x="2814" y="9"/>
                  </a:lnTo>
                  <a:lnTo>
                    <a:pt x="2880" y="10"/>
                  </a:lnTo>
                  <a:lnTo>
                    <a:pt x="2942" y="9"/>
                  </a:lnTo>
                  <a:lnTo>
                    <a:pt x="3065" y="2"/>
                  </a:lnTo>
                  <a:lnTo>
                    <a:pt x="3126" y="0"/>
                  </a:lnTo>
                  <a:lnTo>
                    <a:pt x="3138" y="2"/>
                  </a:lnTo>
                  <a:lnTo>
                    <a:pt x="3149" y="8"/>
                  </a:lnTo>
                  <a:lnTo>
                    <a:pt x="3156" y="17"/>
                  </a:lnTo>
                  <a:lnTo>
                    <a:pt x="3159" y="26"/>
                  </a:lnTo>
                  <a:lnTo>
                    <a:pt x="3161" y="35"/>
                  </a:lnTo>
                  <a:lnTo>
                    <a:pt x="3159" y="55"/>
                  </a:lnTo>
                  <a:lnTo>
                    <a:pt x="3156" y="68"/>
                  </a:lnTo>
                  <a:lnTo>
                    <a:pt x="3150" y="80"/>
                  </a:lnTo>
                  <a:lnTo>
                    <a:pt x="3142" y="86"/>
                  </a:lnTo>
                  <a:lnTo>
                    <a:pt x="3133" y="90"/>
                  </a:lnTo>
                  <a:lnTo>
                    <a:pt x="3122" y="92"/>
                  </a:lnTo>
                  <a:lnTo>
                    <a:pt x="3112" y="93"/>
                  </a:lnTo>
                  <a:lnTo>
                    <a:pt x="3100" y="93"/>
                  </a:lnTo>
                  <a:lnTo>
                    <a:pt x="3054" y="100"/>
                  </a:lnTo>
                  <a:lnTo>
                    <a:pt x="3010" y="110"/>
                  </a:lnTo>
                  <a:lnTo>
                    <a:pt x="2972" y="124"/>
                  </a:lnTo>
                  <a:lnTo>
                    <a:pt x="2937" y="141"/>
                  </a:lnTo>
                  <a:lnTo>
                    <a:pt x="2906" y="161"/>
                  </a:lnTo>
                  <a:lnTo>
                    <a:pt x="2878" y="184"/>
                  </a:lnTo>
                  <a:lnTo>
                    <a:pt x="2852" y="209"/>
                  </a:lnTo>
                  <a:lnTo>
                    <a:pt x="2829" y="236"/>
                  </a:lnTo>
                  <a:lnTo>
                    <a:pt x="2807" y="265"/>
                  </a:lnTo>
                  <a:lnTo>
                    <a:pt x="2786" y="296"/>
                  </a:lnTo>
                  <a:lnTo>
                    <a:pt x="2766" y="328"/>
                  </a:lnTo>
                  <a:lnTo>
                    <a:pt x="2745" y="362"/>
                  </a:lnTo>
                  <a:lnTo>
                    <a:pt x="2745" y="362"/>
                  </a:lnTo>
                  <a:lnTo>
                    <a:pt x="1700" y="2126"/>
                  </a:lnTo>
                  <a:lnTo>
                    <a:pt x="1692" y="2141"/>
                  </a:lnTo>
                  <a:lnTo>
                    <a:pt x="1683" y="2155"/>
                  </a:lnTo>
                  <a:lnTo>
                    <a:pt x="1672" y="2166"/>
                  </a:lnTo>
                  <a:lnTo>
                    <a:pt x="1659" y="2176"/>
                  </a:lnTo>
                  <a:lnTo>
                    <a:pt x="1644" y="2182"/>
                  </a:lnTo>
                  <a:lnTo>
                    <a:pt x="1626" y="2184"/>
                  </a:lnTo>
                  <a:lnTo>
                    <a:pt x="1608" y="2183"/>
                  </a:lnTo>
                  <a:lnTo>
                    <a:pt x="1595" y="2179"/>
                  </a:lnTo>
                  <a:lnTo>
                    <a:pt x="1587" y="2169"/>
                  </a:lnTo>
                  <a:lnTo>
                    <a:pt x="1582" y="2154"/>
                  </a:lnTo>
                  <a:lnTo>
                    <a:pt x="1578" y="2132"/>
                  </a:lnTo>
                  <a:lnTo>
                    <a:pt x="1576" y="2103"/>
                  </a:lnTo>
                  <a:lnTo>
                    <a:pt x="1456" y="537"/>
                  </a:lnTo>
                  <a:lnTo>
                    <a:pt x="520" y="2122"/>
                  </a:lnTo>
                  <a:lnTo>
                    <a:pt x="507" y="2141"/>
                  </a:lnTo>
                  <a:lnTo>
                    <a:pt x="496" y="2157"/>
                  </a:lnTo>
                  <a:lnTo>
                    <a:pt x="485" y="2169"/>
                  </a:lnTo>
                  <a:lnTo>
                    <a:pt x="474" y="2179"/>
                  </a:lnTo>
                  <a:lnTo>
                    <a:pt x="461" y="2183"/>
                  </a:lnTo>
                  <a:lnTo>
                    <a:pt x="446" y="2184"/>
                  </a:lnTo>
                  <a:lnTo>
                    <a:pt x="428" y="2183"/>
                  </a:lnTo>
                  <a:lnTo>
                    <a:pt x="416" y="2179"/>
                  </a:lnTo>
                  <a:lnTo>
                    <a:pt x="406" y="2171"/>
                  </a:lnTo>
                  <a:lnTo>
                    <a:pt x="400" y="2159"/>
                  </a:lnTo>
                  <a:lnTo>
                    <a:pt x="396" y="2144"/>
                  </a:lnTo>
                  <a:lnTo>
                    <a:pt x="392" y="2125"/>
                  </a:lnTo>
                  <a:lnTo>
                    <a:pt x="390" y="2103"/>
                  </a:lnTo>
                  <a:lnTo>
                    <a:pt x="250" y="210"/>
                  </a:lnTo>
                  <a:lnTo>
                    <a:pt x="248" y="190"/>
                  </a:lnTo>
                  <a:lnTo>
                    <a:pt x="246" y="172"/>
                  </a:lnTo>
                  <a:lnTo>
                    <a:pt x="242" y="156"/>
                  </a:lnTo>
                  <a:lnTo>
                    <a:pt x="238" y="141"/>
                  </a:lnTo>
                  <a:lnTo>
                    <a:pt x="231" y="130"/>
                  </a:lnTo>
                  <a:lnTo>
                    <a:pt x="222" y="119"/>
                  </a:lnTo>
                  <a:lnTo>
                    <a:pt x="210" y="110"/>
                  </a:lnTo>
                  <a:lnTo>
                    <a:pt x="193" y="105"/>
                  </a:lnTo>
                  <a:lnTo>
                    <a:pt x="174" y="99"/>
                  </a:lnTo>
                  <a:lnTo>
                    <a:pt x="148" y="95"/>
                  </a:lnTo>
                  <a:lnTo>
                    <a:pt x="118" y="94"/>
                  </a:lnTo>
                  <a:lnTo>
                    <a:pt x="80" y="93"/>
                  </a:lnTo>
                  <a:lnTo>
                    <a:pt x="61" y="93"/>
                  </a:lnTo>
                  <a:lnTo>
                    <a:pt x="43" y="92"/>
                  </a:lnTo>
                  <a:lnTo>
                    <a:pt x="28" y="91"/>
                  </a:lnTo>
                  <a:lnTo>
                    <a:pt x="16" y="88"/>
                  </a:lnTo>
                  <a:lnTo>
                    <a:pt x="8" y="81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2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7" y="6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5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611" y="4405"/>
              <a:ext cx="342" cy="736"/>
            </a:xfrm>
            <a:custGeom>
              <a:avLst/>
              <a:gdLst/>
              <a:ahLst/>
              <a:cxnLst>
                <a:cxn ang="0">
                  <a:pos x="404" y="499"/>
                </a:cxn>
                <a:cxn ang="0">
                  <a:pos x="492" y="554"/>
                </a:cxn>
                <a:cxn ang="0">
                  <a:pos x="536" y="640"/>
                </a:cxn>
                <a:cxn ang="0">
                  <a:pos x="536" y="707"/>
                </a:cxn>
                <a:cxn ang="0">
                  <a:pos x="525" y="751"/>
                </a:cxn>
                <a:cxn ang="0">
                  <a:pos x="505" y="808"/>
                </a:cxn>
                <a:cxn ang="0">
                  <a:pos x="473" y="887"/>
                </a:cxn>
                <a:cxn ang="0">
                  <a:pos x="442" y="966"/>
                </a:cxn>
                <a:cxn ang="0">
                  <a:pos x="420" y="1019"/>
                </a:cxn>
                <a:cxn ang="0">
                  <a:pos x="320" y="1265"/>
                </a:cxn>
                <a:cxn ang="0">
                  <a:pos x="310" y="1356"/>
                </a:cxn>
                <a:cxn ang="0">
                  <a:pos x="324" y="1399"/>
                </a:cxn>
                <a:cxn ang="0">
                  <a:pos x="365" y="1414"/>
                </a:cxn>
                <a:cxn ang="0">
                  <a:pos x="446" y="1390"/>
                </a:cxn>
                <a:cxn ang="0">
                  <a:pos x="524" y="1316"/>
                </a:cxn>
                <a:cxn ang="0">
                  <a:pos x="588" y="1196"/>
                </a:cxn>
                <a:cxn ang="0">
                  <a:pos x="613" y="1129"/>
                </a:cxn>
                <a:cxn ang="0">
                  <a:pos x="635" y="1113"/>
                </a:cxn>
                <a:cxn ang="0">
                  <a:pos x="658" y="1112"/>
                </a:cxn>
                <a:cxn ang="0">
                  <a:pos x="678" y="1122"/>
                </a:cxn>
                <a:cxn ang="0">
                  <a:pos x="684" y="1149"/>
                </a:cxn>
                <a:cxn ang="0">
                  <a:pos x="667" y="1199"/>
                </a:cxn>
                <a:cxn ang="0">
                  <a:pos x="631" y="1276"/>
                </a:cxn>
                <a:cxn ang="0">
                  <a:pos x="576" y="1359"/>
                </a:cxn>
                <a:cxn ang="0">
                  <a:pos x="498" y="1430"/>
                </a:cxn>
                <a:cxn ang="0">
                  <a:pos x="397" y="1469"/>
                </a:cxn>
                <a:cxn ang="0">
                  <a:pos x="282" y="1461"/>
                </a:cxn>
                <a:cxn ang="0">
                  <a:pos x="193" y="1407"/>
                </a:cxn>
                <a:cxn ang="0">
                  <a:pos x="147" y="1321"/>
                </a:cxn>
                <a:cxn ang="0">
                  <a:pos x="151" y="1239"/>
                </a:cxn>
                <a:cxn ang="0">
                  <a:pos x="304" y="844"/>
                </a:cxn>
                <a:cxn ang="0">
                  <a:pos x="346" y="745"/>
                </a:cxn>
                <a:cxn ang="0">
                  <a:pos x="367" y="683"/>
                </a:cxn>
                <a:cxn ang="0">
                  <a:pos x="374" y="639"/>
                </a:cxn>
                <a:cxn ang="0">
                  <a:pos x="370" y="583"/>
                </a:cxn>
                <a:cxn ang="0">
                  <a:pos x="346" y="551"/>
                </a:cxn>
                <a:cxn ang="0">
                  <a:pos x="294" y="549"/>
                </a:cxn>
                <a:cxn ang="0">
                  <a:pos x="216" y="585"/>
                </a:cxn>
                <a:cxn ang="0">
                  <a:pos x="141" y="673"/>
                </a:cxn>
                <a:cxn ang="0">
                  <a:pos x="80" y="815"/>
                </a:cxn>
                <a:cxn ang="0">
                  <a:pos x="65" y="844"/>
                </a:cxn>
                <a:cxn ang="0">
                  <a:pos x="34" y="849"/>
                </a:cxn>
                <a:cxn ang="0">
                  <a:pos x="12" y="843"/>
                </a:cxn>
                <a:cxn ang="0">
                  <a:pos x="0" y="819"/>
                </a:cxn>
                <a:cxn ang="0">
                  <a:pos x="9" y="779"/>
                </a:cxn>
                <a:cxn ang="0">
                  <a:pos x="39" y="709"/>
                </a:cxn>
                <a:cxn ang="0">
                  <a:pos x="90" y="627"/>
                </a:cxn>
                <a:cxn ang="0">
                  <a:pos x="161" y="550"/>
                </a:cxn>
                <a:cxn ang="0">
                  <a:pos x="254" y="499"/>
                </a:cxn>
                <a:cxn ang="0">
                  <a:pos x="535" y="0"/>
                </a:cxn>
                <a:cxn ang="0">
                  <a:pos x="592" y="17"/>
                </a:cxn>
                <a:cxn ang="0">
                  <a:pos x="620" y="56"/>
                </a:cxn>
                <a:cxn ang="0">
                  <a:pos x="624" y="83"/>
                </a:cxn>
                <a:cxn ang="0">
                  <a:pos x="595" y="155"/>
                </a:cxn>
                <a:cxn ang="0">
                  <a:pos x="527" y="201"/>
                </a:cxn>
                <a:cxn ang="0">
                  <a:pos x="460" y="196"/>
                </a:cxn>
                <a:cxn ang="0">
                  <a:pos x="422" y="162"/>
                </a:cxn>
                <a:cxn ang="0">
                  <a:pos x="409" y="117"/>
                </a:cxn>
                <a:cxn ang="0">
                  <a:pos x="439" y="44"/>
                </a:cxn>
                <a:cxn ang="0">
                  <a:pos x="509" y="3"/>
                </a:cxn>
              </a:cxnLst>
              <a:rect l="0" t="0" r="r" b="b"/>
              <a:pathLst>
                <a:path w="685" h="1473">
                  <a:moveTo>
                    <a:pt x="329" y="488"/>
                  </a:moveTo>
                  <a:lnTo>
                    <a:pt x="368" y="491"/>
                  </a:lnTo>
                  <a:lnTo>
                    <a:pt x="404" y="499"/>
                  </a:lnTo>
                  <a:lnTo>
                    <a:pt x="437" y="513"/>
                  </a:lnTo>
                  <a:lnTo>
                    <a:pt x="466" y="531"/>
                  </a:lnTo>
                  <a:lnTo>
                    <a:pt x="492" y="554"/>
                  </a:lnTo>
                  <a:lnTo>
                    <a:pt x="512" y="580"/>
                  </a:lnTo>
                  <a:lnTo>
                    <a:pt x="527" y="608"/>
                  </a:lnTo>
                  <a:lnTo>
                    <a:pt x="536" y="640"/>
                  </a:lnTo>
                  <a:lnTo>
                    <a:pt x="539" y="673"/>
                  </a:lnTo>
                  <a:lnTo>
                    <a:pt x="538" y="690"/>
                  </a:lnTo>
                  <a:lnTo>
                    <a:pt x="536" y="707"/>
                  </a:lnTo>
                  <a:lnTo>
                    <a:pt x="534" y="725"/>
                  </a:lnTo>
                  <a:lnTo>
                    <a:pt x="529" y="741"/>
                  </a:lnTo>
                  <a:lnTo>
                    <a:pt x="525" y="751"/>
                  </a:lnTo>
                  <a:lnTo>
                    <a:pt x="521" y="766"/>
                  </a:lnTo>
                  <a:lnTo>
                    <a:pt x="513" y="785"/>
                  </a:lnTo>
                  <a:lnTo>
                    <a:pt x="505" y="808"/>
                  </a:lnTo>
                  <a:lnTo>
                    <a:pt x="494" y="833"/>
                  </a:lnTo>
                  <a:lnTo>
                    <a:pt x="484" y="859"/>
                  </a:lnTo>
                  <a:lnTo>
                    <a:pt x="473" y="887"/>
                  </a:lnTo>
                  <a:lnTo>
                    <a:pt x="461" y="914"/>
                  </a:lnTo>
                  <a:lnTo>
                    <a:pt x="451" y="941"/>
                  </a:lnTo>
                  <a:lnTo>
                    <a:pt x="442" y="966"/>
                  </a:lnTo>
                  <a:lnTo>
                    <a:pt x="432" y="987"/>
                  </a:lnTo>
                  <a:lnTo>
                    <a:pt x="425" y="1005"/>
                  </a:lnTo>
                  <a:lnTo>
                    <a:pt x="420" y="1019"/>
                  </a:lnTo>
                  <a:lnTo>
                    <a:pt x="344" y="1195"/>
                  </a:lnTo>
                  <a:lnTo>
                    <a:pt x="330" y="1231"/>
                  </a:lnTo>
                  <a:lnTo>
                    <a:pt x="320" y="1265"/>
                  </a:lnTo>
                  <a:lnTo>
                    <a:pt x="313" y="1300"/>
                  </a:lnTo>
                  <a:lnTo>
                    <a:pt x="309" y="1337"/>
                  </a:lnTo>
                  <a:lnTo>
                    <a:pt x="310" y="1356"/>
                  </a:lnTo>
                  <a:lnTo>
                    <a:pt x="313" y="1373"/>
                  </a:lnTo>
                  <a:lnTo>
                    <a:pt x="317" y="1388"/>
                  </a:lnTo>
                  <a:lnTo>
                    <a:pt x="324" y="1399"/>
                  </a:lnTo>
                  <a:lnTo>
                    <a:pt x="333" y="1407"/>
                  </a:lnTo>
                  <a:lnTo>
                    <a:pt x="347" y="1413"/>
                  </a:lnTo>
                  <a:lnTo>
                    <a:pt x="365" y="1414"/>
                  </a:lnTo>
                  <a:lnTo>
                    <a:pt x="392" y="1411"/>
                  </a:lnTo>
                  <a:lnTo>
                    <a:pt x="420" y="1403"/>
                  </a:lnTo>
                  <a:lnTo>
                    <a:pt x="446" y="1390"/>
                  </a:lnTo>
                  <a:lnTo>
                    <a:pt x="473" y="1371"/>
                  </a:lnTo>
                  <a:lnTo>
                    <a:pt x="500" y="1346"/>
                  </a:lnTo>
                  <a:lnTo>
                    <a:pt x="524" y="1316"/>
                  </a:lnTo>
                  <a:lnTo>
                    <a:pt x="548" y="1281"/>
                  </a:lnTo>
                  <a:lnTo>
                    <a:pt x="569" y="1241"/>
                  </a:lnTo>
                  <a:lnTo>
                    <a:pt x="588" y="1196"/>
                  </a:lnTo>
                  <a:lnTo>
                    <a:pt x="605" y="1146"/>
                  </a:lnTo>
                  <a:lnTo>
                    <a:pt x="609" y="1137"/>
                  </a:lnTo>
                  <a:lnTo>
                    <a:pt x="613" y="1129"/>
                  </a:lnTo>
                  <a:lnTo>
                    <a:pt x="617" y="1122"/>
                  </a:lnTo>
                  <a:lnTo>
                    <a:pt x="624" y="1116"/>
                  </a:lnTo>
                  <a:lnTo>
                    <a:pt x="635" y="1113"/>
                  </a:lnTo>
                  <a:lnTo>
                    <a:pt x="649" y="1112"/>
                  </a:lnTo>
                  <a:lnTo>
                    <a:pt x="653" y="1112"/>
                  </a:lnTo>
                  <a:lnTo>
                    <a:pt x="658" y="1112"/>
                  </a:lnTo>
                  <a:lnTo>
                    <a:pt x="665" y="1114"/>
                  </a:lnTo>
                  <a:lnTo>
                    <a:pt x="672" y="1118"/>
                  </a:lnTo>
                  <a:lnTo>
                    <a:pt x="678" y="1122"/>
                  </a:lnTo>
                  <a:lnTo>
                    <a:pt x="683" y="1130"/>
                  </a:lnTo>
                  <a:lnTo>
                    <a:pt x="685" y="1141"/>
                  </a:lnTo>
                  <a:lnTo>
                    <a:pt x="684" y="1149"/>
                  </a:lnTo>
                  <a:lnTo>
                    <a:pt x="680" y="1162"/>
                  </a:lnTo>
                  <a:lnTo>
                    <a:pt x="676" y="1179"/>
                  </a:lnTo>
                  <a:lnTo>
                    <a:pt x="667" y="1199"/>
                  </a:lnTo>
                  <a:lnTo>
                    <a:pt x="658" y="1223"/>
                  </a:lnTo>
                  <a:lnTo>
                    <a:pt x="647" y="1249"/>
                  </a:lnTo>
                  <a:lnTo>
                    <a:pt x="631" y="1276"/>
                  </a:lnTo>
                  <a:lnTo>
                    <a:pt x="615" y="1304"/>
                  </a:lnTo>
                  <a:lnTo>
                    <a:pt x="596" y="1332"/>
                  </a:lnTo>
                  <a:lnTo>
                    <a:pt x="576" y="1359"/>
                  </a:lnTo>
                  <a:lnTo>
                    <a:pt x="552" y="1385"/>
                  </a:lnTo>
                  <a:lnTo>
                    <a:pt x="527" y="1409"/>
                  </a:lnTo>
                  <a:lnTo>
                    <a:pt x="498" y="1430"/>
                  </a:lnTo>
                  <a:lnTo>
                    <a:pt x="467" y="1448"/>
                  </a:lnTo>
                  <a:lnTo>
                    <a:pt x="434" y="1461"/>
                  </a:lnTo>
                  <a:lnTo>
                    <a:pt x="397" y="1469"/>
                  </a:lnTo>
                  <a:lnTo>
                    <a:pt x="359" y="1473"/>
                  </a:lnTo>
                  <a:lnTo>
                    <a:pt x="320" y="1469"/>
                  </a:lnTo>
                  <a:lnTo>
                    <a:pt x="282" y="1461"/>
                  </a:lnTo>
                  <a:lnTo>
                    <a:pt x="249" y="1448"/>
                  </a:lnTo>
                  <a:lnTo>
                    <a:pt x="218" y="1430"/>
                  </a:lnTo>
                  <a:lnTo>
                    <a:pt x="193" y="1407"/>
                  </a:lnTo>
                  <a:lnTo>
                    <a:pt x="173" y="1381"/>
                  </a:lnTo>
                  <a:lnTo>
                    <a:pt x="157" y="1352"/>
                  </a:lnTo>
                  <a:lnTo>
                    <a:pt x="147" y="1321"/>
                  </a:lnTo>
                  <a:lnTo>
                    <a:pt x="144" y="1288"/>
                  </a:lnTo>
                  <a:lnTo>
                    <a:pt x="146" y="1263"/>
                  </a:lnTo>
                  <a:lnTo>
                    <a:pt x="151" y="1239"/>
                  </a:lnTo>
                  <a:lnTo>
                    <a:pt x="158" y="1216"/>
                  </a:lnTo>
                  <a:lnTo>
                    <a:pt x="165" y="1195"/>
                  </a:lnTo>
                  <a:lnTo>
                    <a:pt x="304" y="844"/>
                  </a:lnTo>
                  <a:lnTo>
                    <a:pt x="321" y="806"/>
                  </a:lnTo>
                  <a:lnTo>
                    <a:pt x="335" y="774"/>
                  </a:lnTo>
                  <a:lnTo>
                    <a:pt x="346" y="745"/>
                  </a:lnTo>
                  <a:lnTo>
                    <a:pt x="356" y="722"/>
                  </a:lnTo>
                  <a:lnTo>
                    <a:pt x="361" y="701"/>
                  </a:lnTo>
                  <a:lnTo>
                    <a:pt x="367" y="683"/>
                  </a:lnTo>
                  <a:lnTo>
                    <a:pt x="371" y="667"/>
                  </a:lnTo>
                  <a:lnTo>
                    <a:pt x="373" y="652"/>
                  </a:lnTo>
                  <a:lnTo>
                    <a:pt x="374" y="639"/>
                  </a:lnTo>
                  <a:lnTo>
                    <a:pt x="374" y="624"/>
                  </a:lnTo>
                  <a:lnTo>
                    <a:pt x="373" y="601"/>
                  </a:lnTo>
                  <a:lnTo>
                    <a:pt x="370" y="583"/>
                  </a:lnTo>
                  <a:lnTo>
                    <a:pt x="364" y="570"/>
                  </a:lnTo>
                  <a:lnTo>
                    <a:pt x="356" y="558"/>
                  </a:lnTo>
                  <a:lnTo>
                    <a:pt x="346" y="551"/>
                  </a:lnTo>
                  <a:lnTo>
                    <a:pt x="333" y="548"/>
                  </a:lnTo>
                  <a:lnTo>
                    <a:pt x="320" y="547"/>
                  </a:lnTo>
                  <a:lnTo>
                    <a:pt x="294" y="549"/>
                  </a:lnTo>
                  <a:lnTo>
                    <a:pt x="267" y="556"/>
                  </a:lnTo>
                  <a:lnTo>
                    <a:pt x="242" y="568"/>
                  </a:lnTo>
                  <a:lnTo>
                    <a:pt x="216" y="585"/>
                  </a:lnTo>
                  <a:lnTo>
                    <a:pt x="190" y="609"/>
                  </a:lnTo>
                  <a:lnTo>
                    <a:pt x="166" y="638"/>
                  </a:lnTo>
                  <a:lnTo>
                    <a:pt x="141" y="673"/>
                  </a:lnTo>
                  <a:lnTo>
                    <a:pt x="119" y="714"/>
                  </a:lnTo>
                  <a:lnTo>
                    <a:pt x="98" y="760"/>
                  </a:lnTo>
                  <a:lnTo>
                    <a:pt x="80" y="815"/>
                  </a:lnTo>
                  <a:lnTo>
                    <a:pt x="76" y="827"/>
                  </a:lnTo>
                  <a:lnTo>
                    <a:pt x="72" y="837"/>
                  </a:lnTo>
                  <a:lnTo>
                    <a:pt x="65" y="844"/>
                  </a:lnTo>
                  <a:lnTo>
                    <a:pt x="54" y="848"/>
                  </a:lnTo>
                  <a:lnTo>
                    <a:pt x="39" y="849"/>
                  </a:lnTo>
                  <a:lnTo>
                    <a:pt x="34" y="849"/>
                  </a:lnTo>
                  <a:lnTo>
                    <a:pt x="27" y="848"/>
                  </a:lnTo>
                  <a:lnTo>
                    <a:pt x="19" y="846"/>
                  </a:lnTo>
                  <a:lnTo>
                    <a:pt x="12" y="843"/>
                  </a:lnTo>
                  <a:lnTo>
                    <a:pt x="5" y="838"/>
                  </a:lnTo>
                  <a:lnTo>
                    <a:pt x="1" y="831"/>
                  </a:lnTo>
                  <a:lnTo>
                    <a:pt x="0" y="819"/>
                  </a:lnTo>
                  <a:lnTo>
                    <a:pt x="1" y="811"/>
                  </a:lnTo>
                  <a:lnTo>
                    <a:pt x="4" y="798"/>
                  </a:lnTo>
                  <a:lnTo>
                    <a:pt x="9" y="779"/>
                  </a:lnTo>
                  <a:lnTo>
                    <a:pt x="17" y="759"/>
                  </a:lnTo>
                  <a:lnTo>
                    <a:pt x="27" y="735"/>
                  </a:lnTo>
                  <a:lnTo>
                    <a:pt x="39" y="709"/>
                  </a:lnTo>
                  <a:lnTo>
                    <a:pt x="54" y="683"/>
                  </a:lnTo>
                  <a:lnTo>
                    <a:pt x="71" y="655"/>
                  </a:lnTo>
                  <a:lnTo>
                    <a:pt x="90" y="627"/>
                  </a:lnTo>
                  <a:lnTo>
                    <a:pt x="111" y="600"/>
                  </a:lnTo>
                  <a:lnTo>
                    <a:pt x="136" y="574"/>
                  </a:lnTo>
                  <a:lnTo>
                    <a:pt x="161" y="550"/>
                  </a:lnTo>
                  <a:lnTo>
                    <a:pt x="190" y="530"/>
                  </a:lnTo>
                  <a:lnTo>
                    <a:pt x="222" y="513"/>
                  </a:lnTo>
                  <a:lnTo>
                    <a:pt x="254" y="499"/>
                  </a:lnTo>
                  <a:lnTo>
                    <a:pt x="290" y="491"/>
                  </a:lnTo>
                  <a:lnTo>
                    <a:pt x="329" y="488"/>
                  </a:lnTo>
                  <a:close/>
                  <a:moveTo>
                    <a:pt x="535" y="0"/>
                  </a:moveTo>
                  <a:lnTo>
                    <a:pt x="557" y="2"/>
                  </a:lnTo>
                  <a:lnTo>
                    <a:pt x="576" y="8"/>
                  </a:lnTo>
                  <a:lnTo>
                    <a:pt x="592" y="17"/>
                  </a:lnTo>
                  <a:lnTo>
                    <a:pt x="603" y="30"/>
                  </a:lnTo>
                  <a:lnTo>
                    <a:pt x="613" y="42"/>
                  </a:lnTo>
                  <a:lnTo>
                    <a:pt x="620" y="56"/>
                  </a:lnTo>
                  <a:lnTo>
                    <a:pt x="623" y="70"/>
                  </a:lnTo>
                  <a:lnTo>
                    <a:pt x="624" y="83"/>
                  </a:lnTo>
                  <a:lnTo>
                    <a:pt x="624" y="83"/>
                  </a:lnTo>
                  <a:lnTo>
                    <a:pt x="621" y="109"/>
                  </a:lnTo>
                  <a:lnTo>
                    <a:pt x="610" y="133"/>
                  </a:lnTo>
                  <a:lnTo>
                    <a:pt x="595" y="155"/>
                  </a:lnTo>
                  <a:lnTo>
                    <a:pt x="576" y="176"/>
                  </a:lnTo>
                  <a:lnTo>
                    <a:pt x="552" y="191"/>
                  </a:lnTo>
                  <a:lnTo>
                    <a:pt x="527" y="201"/>
                  </a:lnTo>
                  <a:lnTo>
                    <a:pt x="500" y="205"/>
                  </a:lnTo>
                  <a:lnTo>
                    <a:pt x="479" y="203"/>
                  </a:lnTo>
                  <a:lnTo>
                    <a:pt x="460" y="196"/>
                  </a:lnTo>
                  <a:lnTo>
                    <a:pt x="444" y="187"/>
                  </a:lnTo>
                  <a:lnTo>
                    <a:pt x="432" y="176"/>
                  </a:lnTo>
                  <a:lnTo>
                    <a:pt x="422" y="162"/>
                  </a:lnTo>
                  <a:lnTo>
                    <a:pt x="415" y="148"/>
                  </a:lnTo>
                  <a:lnTo>
                    <a:pt x="410" y="133"/>
                  </a:lnTo>
                  <a:lnTo>
                    <a:pt x="409" y="117"/>
                  </a:lnTo>
                  <a:lnTo>
                    <a:pt x="413" y="91"/>
                  </a:lnTo>
                  <a:lnTo>
                    <a:pt x="424" y="67"/>
                  </a:lnTo>
                  <a:lnTo>
                    <a:pt x="439" y="44"/>
                  </a:lnTo>
                  <a:lnTo>
                    <a:pt x="460" y="26"/>
                  </a:lnTo>
                  <a:lnTo>
                    <a:pt x="484" y="13"/>
                  </a:lnTo>
                  <a:lnTo>
                    <a:pt x="509" y="3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9" name="Group 1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315200" y="2971800"/>
            <a:ext cx="509383" cy="430848"/>
            <a:chOff x="4836" y="3377"/>
            <a:chExt cx="1868" cy="1580"/>
          </a:xfrm>
        </p:grpSpPr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4836" y="3377"/>
              <a:ext cx="1549" cy="1145"/>
            </a:xfrm>
            <a:custGeom>
              <a:avLst/>
              <a:gdLst/>
              <a:ahLst/>
              <a:cxnLst>
                <a:cxn ang="0">
                  <a:pos x="300" y="8"/>
                </a:cxn>
                <a:cxn ang="0">
                  <a:pos x="769" y="0"/>
                </a:cxn>
                <a:cxn ang="0">
                  <a:pos x="797" y="7"/>
                </a:cxn>
                <a:cxn ang="0">
                  <a:pos x="812" y="56"/>
                </a:cxn>
                <a:cxn ang="0">
                  <a:pos x="781" y="93"/>
                </a:cxn>
                <a:cxn ang="0">
                  <a:pos x="698" y="99"/>
                </a:cxn>
                <a:cxn ang="0">
                  <a:pos x="572" y="125"/>
                </a:cxn>
                <a:cxn ang="0">
                  <a:pos x="520" y="165"/>
                </a:cxn>
                <a:cxn ang="0">
                  <a:pos x="509" y="206"/>
                </a:cxn>
                <a:cxn ang="0">
                  <a:pos x="1397" y="178"/>
                </a:cxn>
                <a:cxn ang="0">
                  <a:pos x="1377" y="124"/>
                </a:cxn>
                <a:cxn ang="0">
                  <a:pos x="1304" y="99"/>
                </a:cxn>
                <a:cxn ang="0">
                  <a:pos x="1200" y="95"/>
                </a:cxn>
                <a:cxn ang="0">
                  <a:pos x="1158" y="75"/>
                </a:cxn>
                <a:cxn ang="0">
                  <a:pos x="1172" y="14"/>
                </a:cxn>
                <a:cxn ang="0">
                  <a:pos x="1209" y="0"/>
                </a:cxn>
                <a:cxn ang="0">
                  <a:pos x="1318" y="3"/>
                </a:cxn>
                <a:cxn ang="0">
                  <a:pos x="1483" y="9"/>
                </a:cxn>
                <a:cxn ang="0">
                  <a:pos x="1799" y="3"/>
                </a:cxn>
                <a:cxn ang="0">
                  <a:pos x="1948" y="3"/>
                </a:cxn>
                <a:cxn ang="0">
                  <a:pos x="1970" y="36"/>
                </a:cxn>
                <a:cxn ang="0">
                  <a:pos x="1949" y="89"/>
                </a:cxn>
                <a:cxn ang="0">
                  <a:pos x="1888" y="97"/>
                </a:cxn>
                <a:cxn ang="0">
                  <a:pos x="1744" y="119"/>
                </a:cxn>
                <a:cxn ang="0">
                  <a:pos x="1684" y="166"/>
                </a:cxn>
                <a:cxn ang="0">
                  <a:pos x="1670" y="223"/>
                </a:cxn>
                <a:cxn ang="0">
                  <a:pos x="2628" y="333"/>
                </a:cxn>
                <a:cxn ang="0">
                  <a:pos x="2665" y="245"/>
                </a:cxn>
                <a:cxn ang="0">
                  <a:pos x="2646" y="160"/>
                </a:cxn>
                <a:cxn ang="0">
                  <a:pos x="2573" y="114"/>
                </a:cxn>
                <a:cxn ang="0">
                  <a:pos x="2485" y="97"/>
                </a:cxn>
                <a:cxn ang="0">
                  <a:pos x="2449" y="90"/>
                </a:cxn>
                <a:cxn ang="0">
                  <a:pos x="2438" y="41"/>
                </a:cxn>
                <a:cxn ang="0">
                  <a:pos x="2470" y="3"/>
                </a:cxn>
                <a:cxn ang="0">
                  <a:pos x="2575" y="1"/>
                </a:cxn>
                <a:cxn ang="0">
                  <a:pos x="2904" y="8"/>
                </a:cxn>
                <a:cxn ang="0">
                  <a:pos x="3087" y="8"/>
                </a:cxn>
                <a:cxn ang="0">
                  <a:pos x="3097" y="56"/>
                </a:cxn>
                <a:cxn ang="0">
                  <a:pos x="3071" y="94"/>
                </a:cxn>
                <a:cxn ang="0">
                  <a:pos x="2993" y="105"/>
                </a:cxn>
                <a:cxn ang="0">
                  <a:pos x="2850" y="168"/>
                </a:cxn>
                <a:cxn ang="0">
                  <a:pos x="2752" y="277"/>
                </a:cxn>
                <a:cxn ang="0">
                  <a:pos x="2691" y="378"/>
                </a:cxn>
                <a:cxn ang="0">
                  <a:pos x="1639" y="2272"/>
                </a:cxn>
                <a:cxn ang="0">
                  <a:pos x="1576" y="2289"/>
                </a:cxn>
                <a:cxn ang="0">
                  <a:pos x="1546" y="2236"/>
                </a:cxn>
                <a:cxn ang="0">
                  <a:pos x="495" y="2245"/>
                </a:cxn>
                <a:cxn ang="0">
                  <a:pos x="451" y="2289"/>
                </a:cxn>
                <a:cxn ang="0">
                  <a:pos x="398" y="2276"/>
                </a:cxn>
                <a:cxn ang="0">
                  <a:pos x="382" y="2204"/>
                </a:cxn>
                <a:cxn ang="0">
                  <a:pos x="235" y="157"/>
                </a:cxn>
                <a:cxn ang="0">
                  <a:pos x="195" y="111"/>
                </a:cxn>
                <a:cxn ang="0">
                  <a:pos x="78" y="97"/>
                </a:cxn>
                <a:cxn ang="0">
                  <a:pos x="15" y="90"/>
                </a:cxn>
                <a:cxn ang="0">
                  <a:pos x="1" y="41"/>
                </a:cxn>
                <a:cxn ang="0">
                  <a:pos x="29" y="3"/>
                </a:cxn>
              </a:cxnLst>
              <a:rect l="0" t="0" r="r" b="b"/>
              <a:pathLst>
                <a:path w="3098" h="2291">
                  <a:moveTo>
                    <a:pt x="53" y="0"/>
                  </a:moveTo>
                  <a:lnTo>
                    <a:pt x="134" y="1"/>
                  </a:lnTo>
                  <a:lnTo>
                    <a:pt x="217" y="5"/>
                  </a:lnTo>
                  <a:lnTo>
                    <a:pt x="300" y="8"/>
                  </a:lnTo>
                  <a:lnTo>
                    <a:pt x="382" y="10"/>
                  </a:lnTo>
                  <a:lnTo>
                    <a:pt x="510" y="8"/>
                  </a:lnTo>
                  <a:lnTo>
                    <a:pt x="640" y="3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80" y="0"/>
                  </a:lnTo>
                  <a:lnTo>
                    <a:pt x="789" y="3"/>
                  </a:lnTo>
                  <a:lnTo>
                    <a:pt x="797" y="7"/>
                  </a:lnTo>
                  <a:lnTo>
                    <a:pt x="805" y="13"/>
                  </a:lnTo>
                  <a:lnTo>
                    <a:pt x="811" y="22"/>
                  </a:lnTo>
                  <a:lnTo>
                    <a:pt x="813" y="36"/>
                  </a:lnTo>
                  <a:lnTo>
                    <a:pt x="812" y="56"/>
                  </a:lnTo>
                  <a:lnTo>
                    <a:pt x="807" y="71"/>
                  </a:lnTo>
                  <a:lnTo>
                    <a:pt x="801" y="81"/>
                  </a:lnTo>
                  <a:lnTo>
                    <a:pt x="792" y="89"/>
                  </a:lnTo>
                  <a:lnTo>
                    <a:pt x="781" y="93"/>
                  </a:lnTo>
                  <a:lnTo>
                    <a:pt x="770" y="95"/>
                  </a:lnTo>
                  <a:lnTo>
                    <a:pt x="758" y="97"/>
                  </a:lnTo>
                  <a:lnTo>
                    <a:pt x="745" y="97"/>
                  </a:lnTo>
                  <a:lnTo>
                    <a:pt x="698" y="99"/>
                  </a:lnTo>
                  <a:lnTo>
                    <a:pt x="657" y="103"/>
                  </a:lnTo>
                  <a:lnTo>
                    <a:pt x="623" y="108"/>
                  </a:lnTo>
                  <a:lnTo>
                    <a:pt x="596" y="116"/>
                  </a:lnTo>
                  <a:lnTo>
                    <a:pt x="572" y="125"/>
                  </a:lnTo>
                  <a:lnTo>
                    <a:pt x="554" y="134"/>
                  </a:lnTo>
                  <a:lnTo>
                    <a:pt x="539" y="144"/>
                  </a:lnTo>
                  <a:lnTo>
                    <a:pt x="528" y="155"/>
                  </a:lnTo>
                  <a:lnTo>
                    <a:pt x="520" y="165"/>
                  </a:lnTo>
                  <a:lnTo>
                    <a:pt x="515" y="177"/>
                  </a:lnTo>
                  <a:lnTo>
                    <a:pt x="512" y="187"/>
                  </a:lnTo>
                  <a:lnTo>
                    <a:pt x="510" y="197"/>
                  </a:lnTo>
                  <a:lnTo>
                    <a:pt x="509" y="206"/>
                  </a:lnTo>
                  <a:lnTo>
                    <a:pt x="509" y="214"/>
                  </a:lnTo>
                  <a:lnTo>
                    <a:pt x="627" y="1867"/>
                  </a:lnTo>
                  <a:lnTo>
                    <a:pt x="1417" y="429"/>
                  </a:lnTo>
                  <a:lnTo>
                    <a:pt x="1397" y="178"/>
                  </a:lnTo>
                  <a:lnTo>
                    <a:pt x="1394" y="161"/>
                  </a:lnTo>
                  <a:lnTo>
                    <a:pt x="1392" y="147"/>
                  </a:lnTo>
                  <a:lnTo>
                    <a:pt x="1386" y="134"/>
                  </a:lnTo>
                  <a:lnTo>
                    <a:pt x="1377" y="124"/>
                  </a:lnTo>
                  <a:lnTo>
                    <a:pt x="1366" y="115"/>
                  </a:lnTo>
                  <a:lnTo>
                    <a:pt x="1350" y="108"/>
                  </a:lnTo>
                  <a:lnTo>
                    <a:pt x="1330" y="103"/>
                  </a:lnTo>
                  <a:lnTo>
                    <a:pt x="1304" y="99"/>
                  </a:lnTo>
                  <a:lnTo>
                    <a:pt x="1273" y="97"/>
                  </a:lnTo>
                  <a:lnTo>
                    <a:pt x="1235" y="97"/>
                  </a:lnTo>
                  <a:lnTo>
                    <a:pt x="1216" y="97"/>
                  </a:lnTo>
                  <a:lnTo>
                    <a:pt x="1200" y="95"/>
                  </a:lnTo>
                  <a:lnTo>
                    <a:pt x="1185" y="94"/>
                  </a:lnTo>
                  <a:lnTo>
                    <a:pt x="1173" y="90"/>
                  </a:lnTo>
                  <a:lnTo>
                    <a:pt x="1164" y="84"/>
                  </a:lnTo>
                  <a:lnTo>
                    <a:pt x="1158" y="75"/>
                  </a:lnTo>
                  <a:lnTo>
                    <a:pt x="1157" y="61"/>
                  </a:lnTo>
                  <a:lnTo>
                    <a:pt x="1158" y="41"/>
                  </a:lnTo>
                  <a:lnTo>
                    <a:pt x="1163" y="26"/>
                  </a:lnTo>
                  <a:lnTo>
                    <a:pt x="1172" y="14"/>
                  </a:lnTo>
                  <a:lnTo>
                    <a:pt x="1180" y="8"/>
                  </a:lnTo>
                  <a:lnTo>
                    <a:pt x="1190" y="3"/>
                  </a:lnTo>
                  <a:lnTo>
                    <a:pt x="1200" y="0"/>
                  </a:lnTo>
                  <a:lnTo>
                    <a:pt x="1209" y="0"/>
                  </a:lnTo>
                  <a:lnTo>
                    <a:pt x="1215" y="0"/>
                  </a:lnTo>
                  <a:lnTo>
                    <a:pt x="1243" y="0"/>
                  </a:lnTo>
                  <a:lnTo>
                    <a:pt x="1278" y="1"/>
                  </a:lnTo>
                  <a:lnTo>
                    <a:pt x="1318" y="3"/>
                  </a:lnTo>
                  <a:lnTo>
                    <a:pt x="1360" y="4"/>
                  </a:lnTo>
                  <a:lnTo>
                    <a:pt x="1403" y="5"/>
                  </a:lnTo>
                  <a:lnTo>
                    <a:pt x="1445" y="8"/>
                  </a:lnTo>
                  <a:lnTo>
                    <a:pt x="1483" y="9"/>
                  </a:lnTo>
                  <a:lnTo>
                    <a:pt x="1517" y="9"/>
                  </a:lnTo>
                  <a:lnTo>
                    <a:pt x="1544" y="10"/>
                  </a:lnTo>
                  <a:lnTo>
                    <a:pt x="1671" y="8"/>
                  </a:lnTo>
                  <a:lnTo>
                    <a:pt x="1799" y="3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40" y="0"/>
                  </a:lnTo>
                  <a:lnTo>
                    <a:pt x="1948" y="3"/>
                  </a:lnTo>
                  <a:lnTo>
                    <a:pt x="1956" y="7"/>
                  </a:lnTo>
                  <a:lnTo>
                    <a:pt x="1963" y="13"/>
                  </a:lnTo>
                  <a:lnTo>
                    <a:pt x="1968" y="22"/>
                  </a:lnTo>
                  <a:lnTo>
                    <a:pt x="1970" y="36"/>
                  </a:lnTo>
                  <a:lnTo>
                    <a:pt x="1969" y="56"/>
                  </a:lnTo>
                  <a:lnTo>
                    <a:pt x="1966" y="71"/>
                  </a:lnTo>
                  <a:lnTo>
                    <a:pt x="1958" y="81"/>
                  </a:lnTo>
                  <a:lnTo>
                    <a:pt x="1949" y="89"/>
                  </a:lnTo>
                  <a:lnTo>
                    <a:pt x="1937" y="93"/>
                  </a:lnTo>
                  <a:lnTo>
                    <a:pt x="1922" y="95"/>
                  </a:lnTo>
                  <a:lnTo>
                    <a:pt x="1906" y="97"/>
                  </a:lnTo>
                  <a:lnTo>
                    <a:pt x="1888" y="97"/>
                  </a:lnTo>
                  <a:lnTo>
                    <a:pt x="1842" y="99"/>
                  </a:lnTo>
                  <a:lnTo>
                    <a:pt x="1804" y="103"/>
                  </a:lnTo>
                  <a:lnTo>
                    <a:pt x="1771" y="111"/>
                  </a:lnTo>
                  <a:lnTo>
                    <a:pt x="1744" y="119"/>
                  </a:lnTo>
                  <a:lnTo>
                    <a:pt x="1723" y="129"/>
                  </a:lnTo>
                  <a:lnTo>
                    <a:pt x="1706" y="141"/>
                  </a:lnTo>
                  <a:lnTo>
                    <a:pt x="1692" y="152"/>
                  </a:lnTo>
                  <a:lnTo>
                    <a:pt x="1684" y="166"/>
                  </a:lnTo>
                  <a:lnTo>
                    <a:pt x="1676" y="179"/>
                  </a:lnTo>
                  <a:lnTo>
                    <a:pt x="1673" y="193"/>
                  </a:lnTo>
                  <a:lnTo>
                    <a:pt x="1670" y="209"/>
                  </a:lnTo>
                  <a:lnTo>
                    <a:pt x="1670" y="223"/>
                  </a:lnTo>
                  <a:lnTo>
                    <a:pt x="1670" y="237"/>
                  </a:lnTo>
                  <a:lnTo>
                    <a:pt x="1671" y="250"/>
                  </a:lnTo>
                  <a:lnTo>
                    <a:pt x="1784" y="1867"/>
                  </a:lnTo>
                  <a:lnTo>
                    <a:pt x="2628" y="333"/>
                  </a:lnTo>
                  <a:lnTo>
                    <a:pt x="2641" y="307"/>
                  </a:lnTo>
                  <a:lnTo>
                    <a:pt x="2652" y="285"/>
                  </a:lnTo>
                  <a:lnTo>
                    <a:pt x="2660" y="264"/>
                  </a:lnTo>
                  <a:lnTo>
                    <a:pt x="2665" y="245"/>
                  </a:lnTo>
                  <a:lnTo>
                    <a:pt x="2667" y="224"/>
                  </a:lnTo>
                  <a:lnTo>
                    <a:pt x="2664" y="200"/>
                  </a:lnTo>
                  <a:lnTo>
                    <a:pt x="2657" y="178"/>
                  </a:lnTo>
                  <a:lnTo>
                    <a:pt x="2646" y="160"/>
                  </a:lnTo>
                  <a:lnTo>
                    <a:pt x="2631" y="144"/>
                  </a:lnTo>
                  <a:lnTo>
                    <a:pt x="2613" y="132"/>
                  </a:lnTo>
                  <a:lnTo>
                    <a:pt x="2594" y="121"/>
                  </a:lnTo>
                  <a:lnTo>
                    <a:pt x="2573" y="114"/>
                  </a:lnTo>
                  <a:lnTo>
                    <a:pt x="2550" y="107"/>
                  </a:lnTo>
                  <a:lnTo>
                    <a:pt x="2528" y="102"/>
                  </a:lnTo>
                  <a:lnTo>
                    <a:pt x="2506" y="99"/>
                  </a:lnTo>
                  <a:lnTo>
                    <a:pt x="2485" y="97"/>
                  </a:lnTo>
                  <a:lnTo>
                    <a:pt x="2476" y="97"/>
                  </a:lnTo>
                  <a:lnTo>
                    <a:pt x="2467" y="95"/>
                  </a:lnTo>
                  <a:lnTo>
                    <a:pt x="2458" y="94"/>
                  </a:lnTo>
                  <a:lnTo>
                    <a:pt x="2449" y="90"/>
                  </a:lnTo>
                  <a:lnTo>
                    <a:pt x="2443" y="84"/>
                  </a:lnTo>
                  <a:lnTo>
                    <a:pt x="2438" y="75"/>
                  </a:lnTo>
                  <a:lnTo>
                    <a:pt x="2437" y="61"/>
                  </a:lnTo>
                  <a:lnTo>
                    <a:pt x="2438" y="41"/>
                  </a:lnTo>
                  <a:lnTo>
                    <a:pt x="2444" y="26"/>
                  </a:lnTo>
                  <a:lnTo>
                    <a:pt x="2451" y="14"/>
                  </a:lnTo>
                  <a:lnTo>
                    <a:pt x="2460" y="8"/>
                  </a:lnTo>
                  <a:lnTo>
                    <a:pt x="2470" y="3"/>
                  </a:lnTo>
                  <a:lnTo>
                    <a:pt x="2480" y="0"/>
                  </a:lnTo>
                  <a:lnTo>
                    <a:pt x="2489" y="0"/>
                  </a:lnTo>
                  <a:lnTo>
                    <a:pt x="2495" y="0"/>
                  </a:lnTo>
                  <a:lnTo>
                    <a:pt x="2575" y="1"/>
                  </a:lnTo>
                  <a:lnTo>
                    <a:pt x="2658" y="5"/>
                  </a:lnTo>
                  <a:lnTo>
                    <a:pt x="2742" y="8"/>
                  </a:lnTo>
                  <a:lnTo>
                    <a:pt x="2824" y="10"/>
                  </a:lnTo>
                  <a:lnTo>
                    <a:pt x="2904" y="8"/>
                  </a:lnTo>
                  <a:lnTo>
                    <a:pt x="2984" y="3"/>
                  </a:lnTo>
                  <a:lnTo>
                    <a:pt x="3063" y="0"/>
                  </a:lnTo>
                  <a:lnTo>
                    <a:pt x="3077" y="1"/>
                  </a:lnTo>
                  <a:lnTo>
                    <a:pt x="3087" y="8"/>
                  </a:lnTo>
                  <a:lnTo>
                    <a:pt x="3093" y="17"/>
                  </a:lnTo>
                  <a:lnTo>
                    <a:pt x="3097" y="26"/>
                  </a:lnTo>
                  <a:lnTo>
                    <a:pt x="3098" y="36"/>
                  </a:lnTo>
                  <a:lnTo>
                    <a:pt x="3097" y="56"/>
                  </a:lnTo>
                  <a:lnTo>
                    <a:pt x="3093" y="71"/>
                  </a:lnTo>
                  <a:lnTo>
                    <a:pt x="3088" y="81"/>
                  </a:lnTo>
                  <a:lnTo>
                    <a:pt x="3079" y="89"/>
                  </a:lnTo>
                  <a:lnTo>
                    <a:pt x="3071" y="94"/>
                  </a:lnTo>
                  <a:lnTo>
                    <a:pt x="3061" y="95"/>
                  </a:lnTo>
                  <a:lnTo>
                    <a:pt x="3051" y="97"/>
                  </a:lnTo>
                  <a:lnTo>
                    <a:pt x="3040" y="97"/>
                  </a:lnTo>
                  <a:lnTo>
                    <a:pt x="2993" y="105"/>
                  </a:lnTo>
                  <a:lnTo>
                    <a:pt x="2951" y="115"/>
                  </a:lnTo>
                  <a:lnTo>
                    <a:pt x="2914" y="129"/>
                  </a:lnTo>
                  <a:lnTo>
                    <a:pt x="2879" y="147"/>
                  </a:lnTo>
                  <a:lnTo>
                    <a:pt x="2850" y="168"/>
                  </a:lnTo>
                  <a:lnTo>
                    <a:pt x="2821" y="191"/>
                  </a:lnTo>
                  <a:lnTo>
                    <a:pt x="2796" y="218"/>
                  </a:lnTo>
                  <a:lnTo>
                    <a:pt x="2773" y="246"/>
                  </a:lnTo>
                  <a:lnTo>
                    <a:pt x="2752" y="277"/>
                  </a:lnTo>
                  <a:lnTo>
                    <a:pt x="2731" y="310"/>
                  </a:lnTo>
                  <a:lnTo>
                    <a:pt x="2711" y="343"/>
                  </a:lnTo>
                  <a:lnTo>
                    <a:pt x="2691" y="378"/>
                  </a:lnTo>
                  <a:lnTo>
                    <a:pt x="2691" y="378"/>
                  </a:lnTo>
                  <a:lnTo>
                    <a:pt x="1666" y="2229"/>
                  </a:lnTo>
                  <a:lnTo>
                    <a:pt x="1659" y="2245"/>
                  </a:lnTo>
                  <a:lnTo>
                    <a:pt x="1649" y="2259"/>
                  </a:lnTo>
                  <a:lnTo>
                    <a:pt x="1639" y="2272"/>
                  </a:lnTo>
                  <a:lnTo>
                    <a:pt x="1627" y="2282"/>
                  </a:lnTo>
                  <a:lnTo>
                    <a:pt x="1611" y="2289"/>
                  </a:lnTo>
                  <a:lnTo>
                    <a:pt x="1593" y="2291"/>
                  </a:lnTo>
                  <a:lnTo>
                    <a:pt x="1576" y="2289"/>
                  </a:lnTo>
                  <a:lnTo>
                    <a:pt x="1564" y="2284"/>
                  </a:lnTo>
                  <a:lnTo>
                    <a:pt x="1555" y="2275"/>
                  </a:lnTo>
                  <a:lnTo>
                    <a:pt x="1550" y="2258"/>
                  </a:lnTo>
                  <a:lnTo>
                    <a:pt x="1546" y="2236"/>
                  </a:lnTo>
                  <a:lnTo>
                    <a:pt x="1544" y="2204"/>
                  </a:lnTo>
                  <a:lnTo>
                    <a:pt x="1426" y="562"/>
                  </a:lnTo>
                  <a:lnTo>
                    <a:pt x="509" y="2224"/>
                  </a:lnTo>
                  <a:lnTo>
                    <a:pt x="495" y="2245"/>
                  </a:lnTo>
                  <a:lnTo>
                    <a:pt x="484" y="2262"/>
                  </a:lnTo>
                  <a:lnTo>
                    <a:pt x="474" y="2275"/>
                  </a:lnTo>
                  <a:lnTo>
                    <a:pt x="463" y="2284"/>
                  </a:lnTo>
                  <a:lnTo>
                    <a:pt x="451" y="2289"/>
                  </a:lnTo>
                  <a:lnTo>
                    <a:pt x="435" y="2290"/>
                  </a:lnTo>
                  <a:lnTo>
                    <a:pt x="419" y="2289"/>
                  </a:lnTo>
                  <a:lnTo>
                    <a:pt x="406" y="2284"/>
                  </a:lnTo>
                  <a:lnTo>
                    <a:pt x="398" y="2276"/>
                  </a:lnTo>
                  <a:lnTo>
                    <a:pt x="392" y="2264"/>
                  </a:lnTo>
                  <a:lnTo>
                    <a:pt x="387" y="2247"/>
                  </a:lnTo>
                  <a:lnTo>
                    <a:pt x="384" y="2228"/>
                  </a:lnTo>
                  <a:lnTo>
                    <a:pt x="382" y="2204"/>
                  </a:lnTo>
                  <a:lnTo>
                    <a:pt x="245" y="219"/>
                  </a:lnTo>
                  <a:lnTo>
                    <a:pt x="242" y="196"/>
                  </a:lnTo>
                  <a:lnTo>
                    <a:pt x="240" y="175"/>
                  </a:lnTo>
                  <a:lnTo>
                    <a:pt x="235" y="157"/>
                  </a:lnTo>
                  <a:lnTo>
                    <a:pt x="230" y="142"/>
                  </a:lnTo>
                  <a:lnTo>
                    <a:pt x="221" y="129"/>
                  </a:lnTo>
                  <a:lnTo>
                    <a:pt x="210" y="119"/>
                  </a:lnTo>
                  <a:lnTo>
                    <a:pt x="195" y="111"/>
                  </a:lnTo>
                  <a:lnTo>
                    <a:pt x="174" y="105"/>
                  </a:lnTo>
                  <a:lnTo>
                    <a:pt x="149" y="99"/>
                  </a:lnTo>
                  <a:lnTo>
                    <a:pt x="117" y="98"/>
                  </a:lnTo>
                  <a:lnTo>
                    <a:pt x="78" y="97"/>
                  </a:lnTo>
                  <a:lnTo>
                    <a:pt x="58" y="97"/>
                  </a:lnTo>
                  <a:lnTo>
                    <a:pt x="41" y="95"/>
                  </a:lnTo>
                  <a:lnTo>
                    <a:pt x="26" y="94"/>
                  </a:lnTo>
                  <a:lnTo>
                    <a:pt x="15" y="90"/>
                  </a:lnTo>
                  <a:lnTo>
                    <a:pt x="6" y="84"/>
                  </a:lnTo>
                  <a:lnTo>
                    <a:pt x="1" y="75"/>
                  </a:lnTo>
                  <a:lnTo>
                    <a:pt x="0" y="61"/>
                  </a:lnTo>
                  <a:lnTo>
                    <a:pt x="1" y="41"/>
                  </a:lnTo>
                  <a:lnTo>
                    <a:pt x="6" y="26"/>
                  </a:lnTo>
                  <a:lnTo>
                    <a:pt x="12" y="14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 noEditPoints="1"/>
            </p:cNvSpPr>
            <p:nvPr/>
          </p:nvSpPr>
          <p:spPr bwMode="auto">
            <a:xfrm>
              <a:off x="6219" y="3959"/>
              <a:ext cx="485" cy="998"/>
            </a:xfrm>
            <a:custGeom>
              <a:avLst/>
              <a:gdLst/>
              <a:ahLst/>
              <a:cxnLst>
                <a:cxn ang="0">
                  <a:pos x="727" y="521"/>
                </a:cxn>
                <a:cxn ang="0">
                  <a:pos x="819" y="571"/>
                </a:cxn>
                <a:cxn ang="0">
                  <a:pos x="876" y="655"/>
                </a:cxn>
                <a:cxn ang="0">
                  <a:pos x="887" y="750"/>
                </a:cxn>
                <a:cxn ang="0">
                  <a:pos x="878" y="808"/>
                </a:cxn>
                <a:cxn ang="0">
                  <a:pos x="642" y="1727"/>
                </a:cxn>
                <a:cxn ang="0">
                  <a:pos x="567" y="1840"/>
                </a:cxn>
                <a:cxn ang="0">
                  <a:pos x="473" y="1918"/>
                </a:cxn>
                <a:cxn ang="0">
                  <a:pos x="371" y="1967"/>
                </a:cxn>
                <a:cxn ang="0">
                  <a:pos x="275" y="1991"/>
                </a:cxn>
                <a:cxn ang="0">
                  <a:pos x="178" y="1992"/>
                </a:cxn>
                <a:cxn ang="0">
                  <a:pos x="73" y="1963"/>
                </a:cxn>
                <a:cxn ang="0">
                  <a:pos x="13" y="1902"/>
                </a:cxn>
                <a:cxn ang="0">
                  <a:pos x="3" y="1816"/>
                </a:cxn>
                <a:cxn ang="0">
                  <a:pos x="49" y="1743"/>
                </a:cxn>
                <a:cxn ang="0">
                  <a:pos x="128" y="1713"/>
                </a:cxn>
                <a:cxn ang="0">
                  <a:pos x="178" y="1730"/>
                </a:cxn>
                <a:cxn ang="0">
                  <a:pos x="208" y="1778"/>
                </a:cxn>
                <a:cxn ang="0">
                  <a:pos x="207" y="1832"/>
                </a:cxn>
                <a:cxn ang="0">
                  <a:pos x="177" y="1885"/>
                </a:cxn>
                <a:cxn ang="0">
                  <a:pos x="162" y="1921"/>
                </a:cxn>
                <a:cxn ang="0">
                  <a:pos x="255" y="1923"/>
                </a:cxn>
                <a:cxn ang="0">
                  <a:pos x="363" y="1871"/>
                </a:cxn>
                <a:cxn ang="0">
                  <a:pos x="448" y="1769"/>
                </a:cxn>
                <a:cxn ang="0">
                  <a:pos x="500" y="1636"/>
                </a:cxn>
                <a:cxn ang="0">
                  <a:pos x="716" y="742"/>
                </a:cxn>
                <a:cxn ang="0">
                  <a:pos x="721" y="686"/>
                </a:cxn>
                <a:cxn ang="0">
                  <a:pos x="709" y="611"/>
                </a:cxn>
                <a:cxn ang="0">
                  <a:pos x="668" y="575"/>
                </a:cxn>
                <a:cxn ang="0">
                  <a:pos x="570" y="589"/>
                </a:cxn>
                <a:cxn ang="0">
                  <a:pos x="468" y="661"/>
                </a:cxn>
                <a:cxn ang="0">
                  <a:pos x="387" y="769"/>
                </a:cxn>
                <a:cxn ang="0">
                  <a:pos x="340" y="866"/>
                </a:cxn>
                <a:cxn ang="0">
                  <a:pos x="317" y="889"/>
                </a:cxn>
                <a:cxn ang="0">
                  <a:pos x="290" y="888"/>
                </a:cxn>
                <a:cxn ang="0">
                  <a:pos x="268" y="871"/>
                </a:cxn>
                <a:cxn ang="0">
                  <a:pos x="271" y="835"/>
                </a:cxn>
                <a:cxn ang="0">
                  <a:pos x="305" y="764"/>
                </a:cxn>
                <a:cxn ang="0">
                  <a:pos x="366" y="674"/>
                </a:cxn>
                <a:cxn ang="0">
                  <a:pos x="454" y="585"/>
                </a:cxn>
                <a:cxn ang="0">
                  <a:pos x="565" y="524"/>
                </a:cxn>
                <a:cxn ang="0">
                  <a:pos x="883" y="0"/>
                </a:cxn>
                <a:cxn ang="0">
                  <a:pos x="943" y="22"/>
                </a:cxn>
                <a:cxn ang="0">
                  <a:pos x="969" y="69"/>
                </a:cxn>
                <a:cxn ang="0">
                  <a:pos x="957" y="142"/>
                </a:cxn>
                <a:cxn ang="0">
                  <a:pos x="898" y="201"/>
                </a:cxn>
                <a:cxn ang="0">
                  <a:pos x="826" y="212"/>
                </a:cxn>
                <a:cxn ang="0">
                  <a:pos x="781" y="184"/>
                </a:cxn>
                <a:cxn ang="0">
                  <a:pos x="761" y="138"/>
                </a:cxn>
                <a:cxn ang="0">
                  <a:pos x="773" y="72"/>
                </a:cxn>
                <a:cxn ang="0">
                  <a:pos x="830" y="14"/>
                </a:cxn>
              </a:cxnLst>
              <a:rect l="0" t="0" r="r" b="b"/>
              <a:pathLst>
                <a:path w="971" h="1994">
                  <a:moveTo>
                    <a:pt x="652" y="512"/>
                  </a:moveTo>
                  <a:lnTo>
                    <a:pt x="690" y="514"/>
                  </a:lnTo>
                  <a:lnTo>
                    <a:pt x="727" y="521"/>
                  </a:lnTo>
                  <a:lnTo>
                    <a:pt x="761" y="533"/>
                  </a:lnTo>
                  <a:lnTo>
                    <a:pt x="792" y="550"/>
                  </a:lnTo>
                  <a:lnTo>
                    <a:pt x="819" y="571"/>
                  </a:lnTo>
                  <a:lnTo>
                    <a:pt x="842" y="595"/>
                  </a:lnTo>
                  <a:lnTo>
                    <a:pt x="862" y="624"/>
                  </a:lnTo>
                  <a:lnTo>
                    <a:pt x="876" y="655"/>
                  </a:lnTo>
                  <a:lnTo>
                    <a:pt x="884" y="690"/>
                  </a:lnTo>
                  <a:lnTo>
                    <a:pt x="887" y="726"/>
                  </a:lnTo>
                  <a:lnTo>
                    <a:pt x="887" y="750"/>
                  </a:lnTo>
                  <a:lnTo>
                    <a:pt x="884" y="771"/>
                  </a:lnTo>
                  <a:lnTo>
                    <a:pt x="881" y="789"/>
                  </a:lnTo>
                  <a:lnTo>
                    <a:pt x="878" y="808"/>
                  </a:lnTo>
                  <a:lnTo>
                    <a:pt x="677" y="1631"/>
                  </a:lnTo>
                  <a:lnTo>
                    <a:pt x="662" y="1681"/>
                  </a:lnTo>
                  <a:lnTo>
                    <a:pt x="642" y="1727"/>
                  </a:lnTo>
                  <a:lnTo>
                    <a:pt x="620" y="1769"/>
                  </a:lnTo>
                  <a:lnTo>
                    <a:pt x="595" y="1806"/>
                  </a:lnTo>
                  <a:lnTo>
                    <a:pt x="567" y="1840"/>
                  </a:lnTo>
                  <a:lnTo>
                    <a:pt x="537" y="1869"/>
                  </a:lnTo>
                  <a:lnTo>
                    <a:pt x="505" y="1895"/>
                  </a:lnTo>
                  <a:lnTo>
                    <a:pt x="473" y="1918"/>
                  </a:lnTo>
                  <a:lnTo>
                    <a:pt x="439" y="1938"/>
                  </a:lnTo>
                  <a:lnTo>
                    <a:pt x="405" y="1953"/>
                  </a:lnTo>
                  <a:lnTo>
                    <a:pt x="371" y="1967"/>
                  </a:lnTo>
                  <a:lnTo>
                    <a:pt x="338" y="1978"/>
                  </a:lnTo>
                  <a:lnTo>
                    <a:pt x="306" y="1985"/>
                  </a:lnTo>
                  <a:lnTo>
                    <a:pt x="275" y="1991"/>
                  </a:lnTo>
                  <a:lnTo>
                    <a:pt x="246" y="1993"/>
                  </a:lnTo>
                  <a:lnTo>
                    <a:pt x="221" y="1994"/>
                  </a:lnTo>
                  <a:lnTo>
                    <a:pt x="178" y="1992"/>
                  </a:lnTo>
                  <a:lnTo>
                    <a:pt x="139" y="1987"/>
                  </a:lnTo>
                  <a:lnTo>
                    <a:pt x="104" y="1976"/>
                  </a:lnTo>
                  <a:lnTo>
                    <a:pt x="73" y="1963"/>
                  </a:lnTo>
                  <a:lnTo>
                    <a:pt x="49" y="1945"/>
                  </a:lnTo>
                  <a:lnTo>
                    <a:pt x="28" y="1926"/>
                  </a:lnTo>
                  <a:lnTo>
                    <a:pt x="13" y="1902"/>
                  </a:lnTo>
                  <a:lnTo>
                    <a:pt x="3" y="1876"/>
                  </a:lnTo>
                  <a:lnTo>
                    <a:pt x="0" y="1846"/>
                  </a:lnTo>
                  <a:lnTo>
                    <a:pt x="3" y="1816"/>
                  </a:lnTo>
                  <a:lnTo>
                    <a:pt x="13" y="1788"/>
                  </a:lnTo>
                  <a:lnTo>
                    <a:pt x="29" y="1764"/>
                  </a:lnTo>
                  <a:lnTo>
                    <a:pt x="49" y="1743"/>
                  </a:lnTo>
                  <a:lnTo>
                    <a:pt x="72" y="1726"/>
                  </a:lnTo>
                  <a:lnTo>
                    <a:pt x="98" y="1717"/>
                  </a:lnTo>
                  <a:lnTo>
                    <a:pt x="128" y="1713"/>
                  </a:lnTo>
                  <a:lnTo>
                    <a:pt x="146" y="1715"/>
                  </a:lnTo>
                  <a:lnTo>
                    <a:pt x="164" y="1720"/>
                  </a:lnTo>
                  <a:lnTo>
                    <a:pt x="178" y="1730"/>
                  </a:lnTo>
                  <a:lnTo>
                    <a:pt x="192" y="1742"/>
                  </a:lnTo>
                  <a:lnTo>
                    <a:pt x="202" y="1758"/>
                  </a:lnTo>
                  <a:lnTo>
                    <a:pt x="208" y="1778"/>
                  </a:lnTo>
                  <a:lnTo>
                    <a:pt x="211" y="1800"/>
                  </a:lnTo>
                  <a:lnTo>
                    <a:pt x="209" y="1815"/>
                  </a:lnTo>
                  <a:lnTo>
                    <a:pt x="207" y="1832"/>
                  </a:lnTo>
                  <a:lnTo>
                    <a:pt x="201" y="1849"/>
                  </a:lnTo>
                  <a:lnTo>
                    <a:pt x="191" y="1867"/>
                  </a:lnTo>
                  <a:lnTo>
                    <a:pt x="177" y="1885"/>
                  </a:lnTo>
                  <a:lnTo>
                    <a:pt x="160" y="1900"/>
                  </a:lnTo>
                  <a:lnTo>
                    <a:pt x="138" y="1913"/>
                  </a:lnTo>
                  <a:lnTo>
                    <a:pt x="162" y="1921"/>
                  </a:lnTo>
                  <a:lnTo>
                    <a:pt x="188" y="1926"/>
                  </a:lnTo>
                  <a:lnTo>
                    <a:pt x="216" y="1927"/>
                  </a:lnTo>
                  <a:lnTo>
                    <a:pt x="255" y="1923"/>
                  </a:lnTo>
                  <a:lnTo>
                    <a:pt x="292" y="1913"/>
                  </a:lnTo>
                  <a:lnTo>
                    <a:pt x="329" y="1895"/>
                  </a:lnTo>
                  <a:lnTo>
                    <a:pt x="363" y="1871"/>
                  </a:lnTo>
                  <a:lnTo>
                    <a:pt x="395" y="1841"/>
                  </a:lnTo>
                  <a:lnTo>
                    <a:pt x="423" y="1807"/>
                  </a:lnTo>
                  <a:lnTo>
                    <a:pt x="448" y="1769"/>
                  </a:lnTo>
                  <a:lnTo>
                    <a:pt x="470" y="1727"/>
                  </a:lnTo>
                  <a:lnTo>
                    <a:pt x="488" y="1682"/>
                  </a:lnTo>
                  <a:lnTo>
                    <a:pt x="500" y="1636"/>
                  </a:lnTo>
                  <a:lnTo>
                    <a:pt x="500" y="1636"/>
                  </a:lnTo>
                  <a:lnTo>
                    <a:pt x="716" y="757"/>
                  </a:lnTo>
                  <a:lnTo>
                    <a:pt x="716" y="742"/>
                  </a:lnTo>
                  <a:lnTo>
                    <a:pt x="719" y="724"/>
                  </a:lnTo>
                  <a:lnTo>
                    <a:pt x="720" y="705"/>
                  </a:lnTo>
                  <a:lnTo>
                    <a:pt x="721" y="686"/>
                  </a:lnTo>
                  <a:lnTo>
                    <a:pt x="720" y="656"/>
                  </a:lnTo>
                  <a:lnTo>
                    <a:pt x="715" y="631"/>
                  </a:lnTo>
                  <a:lnTo>
                    <a:pt x="709" y="611"/>
                  </a:lnTo>
                  <a:lnTo>
                    <a:pt x="699" y="594"/>
                  </a:lnTo>
                  <a:lnTo>
                    <a:pt x="685" y="582"/>
                  </a:lnTo>
                  <a:lnTo>
                    <a:pt x="668" y="575"/>
                  </a:lnTo>
                  <a:lnTo>
                    <a:pt x="647" y="572"/>
                  </a:lnTo>
                  <a:lnTo>
                    <a:pt x="609" y="576"/>
                  </a:lnTo>
                  <a:lnTo>
                    <a:pt x="570" y="589"/>
                  </a:lnTo>
                  <a:lnTo>
                    <a:pt x="535" y="607"/>
                  </a:lnTo>
                  <a:lnTo>
                    <a:pt x="500" y="631"/>
                  </a:lnTo>
                  <a:lnTo>
                    <a:pt x="468" y="661"/>
                  </a:lnTo>
                  <a:lnTo>
                    <a:pt x="438" y="693"/>
                  </a:lnTo>
                  <a:lnTo>
                    <a:pt x="411" y="731"/>
                  </a:lnTo>
                  <a:lnTo>
                    <a:pt x="387" y="769"/>
                  </a:lnTo>
                  <a:lnTo>
                    <a:pt x="366" y="808"/>
                  </a:lnTo>
                  <a:lnTo>
                    <a:pt x="348" y="849"/>
                  </a:lnTo>
                  <a:lnTo>
                    <a:pt x="340" y="866"/>
                  </a:lnTo>
                  <a:lnTo>
                    <a:pt x="333" y="879"/>
                  </a:lnTo>
                  <a:lnTo>
                    <a:pt x="326" y="885"/>
                  </a:lnTo>
                  <a:lnTo>
                    <a:pt x="317" y="889"/>
                  </a:lnTo>
                  <a:lnTo>
                    <a:pt x="303" y="889"/>
                  </a:lnTo>
                  <a:lnTo>
                    <a:pt x="297" y="889"/>
                  </a:lnTo>
                  <a:lnTo>
                    <a:pt x="290" y="888"/>
                  </a:lnTo>
                  <a:lnTo>
                    <a:pt x="281" y="885"/>
                  </a:lnTo>
                  <a:lnTo>
                    <a:pt x="272" y="880"/>
                  </a:lnTo>
                  <a:lnTo>
                    <a:pt x="268" y="871"/>
                  </a:lnTo>
                  <a:lnTo>
                    <a:pt x="265" y="858"/>
                  </a:lnTo>
                  <a:lnTo>
                    <a:pt x="266" y="849"/>
                  </a:lnTo>
                  <a:lnTo>
                    <a:pt x="271" y="835"/>
                  </a:lnTo>
                  <a:lnTo>
                    <a:pt x="280" y="816"/>
                  </a:lnTo>
                  <a:lnTo>
                    <a:pt x="291" y="791"/>
                  </a:lnTo>
                  <a:lnTo>
                    <a:pt x="305" y="764"/>
                  </a:lnTo>
                  <a:lnTo>
                    <a:pt x="323" y="736"/>
                  </a:lnTo>
                  <a:lnTo>
                    <a:pt x="343" y="705"/>
                  </a:lnTo>
                  <a:lnTo>
                    <a:pt x="366" y="674"/>
                  </a:lnTo>
                  <a:lnTo>
                    <a:pt x="392" y="643"/>
                  </a:lnTo>
                  <a:lnTo>
                    <a:pt x="422" y="613"/>
                  </a:lnTo>
                  <a:lnTo>
                    <a:pt x="454" y="585"/>
                  </a:lnTo>
                  <a:lnTo>
                    <a:pt x="488" y="561"/>
                  </a:lnTo>
                  <a:lnTo>
                    <a:pt x="525" y="540"/>
                  </a:lnTo>
                  <a:lnTo>
                    <a:pt x="565" y="524"/>
                  </a:lnTo>
                  <a:lnTo>
                    <a:pt x="608" y="514"/>
                  </a:lnTo>
                  <a:lnTo>
                    <a:pt x="652" y="512"/>
                  </a:lnTo>
                  <a:close/>
                  <a:moveTo>
                    <a:pt x="883" y="0"/>
                  </a:moveTo>
                  <a:lnTo>
                    <a:pt x="905" y="2"/>
                  </a:lnTo>
                  <a:lnTo>
                    <a:pt x="925" y="10"/>
                  </a:lnTo>
                  <a:lnTo>
                    <a:pt x="943" y="22"/>
                  </a:lnTo>
                  <a:lnTo>
                    <a:pt x="955" y="36"/>
                  </a:lnTo>
                  <a:lnTo>
                    <a:pt x="964" y="51"/>
                  </a:lnTo>
                  <a:lnTo>
                    <a:pt x="969" y="69"/>
                  </a:lnTo>
                  <a:lnTo>
                    <a:pt x="971" y="87"/>
                  </a:lnTo>
                  <a:lnTo>
                    <a:pt x="967" y="114"/>
                  </a:lnTo>
                  <a:lnTo>
                    <a:pt x="957" y="142"/>
                  </a:lnTo>
                  <a:lnTo>
                    <a:pt x="941" y="165"/>
                  </a:lnTo>
                  <a:lnTo>
                    <a:pt x="922" y="185"/>
                  </a:lnTo>
                  <a:lnTo>
                    <a:pt x="898" y="201"/>
                  </a:lnTo>
                  <a:lnTo>
                    <a:pt x="873" y="211"/>
                  </a:lnTo>
                  <a:lnTo>
                    <a:pt x="849" y="215"/>
                  </a:lnTo>
                  <a:lnTo>
                    <a:pt x="826" y="212"/>
                  </a:lnTo>
                  <a:lnTo>
                    <a:pt x="808" y="206"/>
                  </a:lnTo>
                  <a:lnTo>
                    <a:pt x="792" y="196"/>
                  </a:lnTo>
                  <a:lnTo>
                    <a:pt x="781" y="184"/>
                  </a:lnTo>
                  <a:lnTo>
                    <a:pt x="771" y="170"/>
                  </a:lnTo>
                  <a:lnTo>
                    <a:pt x="765" y="154"/>
                  </a:lnTo>
                  <a:lnTo>
                    <a:pt x="761" y="138"/>
                  </a:lnTo>
                  <a:lnTo>
                    <a:pt x="760" y="122"/>
                  </a:lnTo>
                  <a:lnTo>
                    <a:pt x="763" y="96"/>
                  </a:lnTo>
                  <a:lnTo>
                    <a:pt x="773" y="72"/>
                  </a:lnTo>
                  <a:lnTo>
                    <a:pt x="788" y="49"/>
                  </a:lnTo>
                  <a:lnTo>
                    <a:pt x="808" y="29"/>
                  </a:lnTo>
                  <a:lnTo>
                    <a:pt x="830" y="14"/>
                  </a:lnTo>
                  <a:lnTo>
                    <a:pt x="856" y="4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04800" y="4800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Inverse image in X of all solutions defines left and right </a:t>
            </a:r>
            <a:r>
              <a:rPr lang="en-US" sz="2400" dirty="0" err="1" smtClean="0">
                <a:solidFill>
                  <a:srgbClr val="FFC000"/>
                </a:solidFill>
              </a:rPr>
              <a:t>Lefshetz</a:t>
            </a:r>
            <a:r>
              <a:rPr lang="en-US" sz="2400" dirty="0" smtClean="0">
                <a:solidFill>
                  <a:srgbClr val="FFC000"/>
                </a:solidFill>
              </a:rPr>
              <a:t> thimbles </a:t>
            </a:r>
            <a:endParaRPr lang="en-US" sz="2400" dirty="0">
              <a:solidFill>
                <a:srgbClr val="FFC000"/>
              </a:solidFill>
            </a:endParaRPr>
          </a:p>
        </p:txBody>
      </p:sp>
      <p:grpSp>
        <p:nvGrpSpPr>
          <p:cNvPr id="3095" name="Group 2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391400" y="762000"/>
            <a:ext cx="547218" cy="647700"/>
            <a:chOff x="348" y="3896"/>
            <a:chExt cx="1661" cy="1966"/>
          </a:xfrm>
        </p:grpSpPr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348" y="4355"/>
              <a:ext cx="981" cy="1064"/>
            </a:xfrm>
            <a:custGeom>
              <a:avLst/>
              <a:gdLst/>
              <a:ahLst/>
              <a:cxnLst>
                <a:cxn ang="0">
                  <a:pos x="666" y="2"/>
                </a:cxn>
                <a:cxn ang="0">
                  <a:pos x="807" y="7"/>
                </a:cxn>
                <a:cxn ang="0">
                  <a:pos x="950" y="10"/>
                </a:cxn>
                <a:cxn ang="0">
                  <a:pos x="1056" y="10"/>
                </a:cxn>
                <a:cxn ang="0">
                  <a:pos x="1189" y="8"/>
                </a:cxn>
                <a:cxn ang="0">
                  <a:pos x="1342" y="4"/>
                </a:cxn>
                <a:cxn ang="0">
                  <a:pos x="1475" y="2"/>
                </a:cxn>
                <a:cxn ang="0">
                  <a:pos x="1526" y="2"/>
                </a:cxn>
                <a:cxn ang="0">
                  <a:pos x="1553" y="14"/>
                </a:cxn>
                <a:cxn ang="0">
                  <a:pos x="1558" y="55"/>
                </a:cxn>
                <a:cxn ang="0">
                  <a:pos x="1535" y="87"/>
                </a:cxn>
                <a:cxn ang="0">
                  <a:pos x="1470" y="94"/>
                </a:cxn>
                <a:cxn ang="0">
                  <a:pos x="1323" y="97"/>
                </a:cxn>
                <a:cxn ang="0">
                  <a:pos x="1207" y="109"/>
                </a:cxn>
                <a:cxn ang="0">
                  <a:pos x="1143" y="136"/>
                </a:cxn>
                <a:cxn ang="0">
                  <a:pos x="1109" y="180"/>
                </a:cxn>
                <a:cxn ang="0">
                  <a:pos x="1088" y="242"/>
                </a:cxn>
                <a:cxn ang="0">
                  <a:pos x="644" y="1949"/>
                </a:cxn>
                <a:cxn ang="0">
                  <a:pos x="636" y="1982"/>
                </a:cxn>
                <a:cxn ang="0">
                  <a:pos x="635" y="1997"/>
                </a:cxn>
                <a:cxn ang="0">
                  <a:pos x="647" y="2024"/>
                </a:cxn>
                <a:cxn ang="0">
                  <a:pos x="686" y="2032"/>
                </a:cxn>
                <a:cxn ang="0">
                  <a:pos x="724" y="2032"/>
                </a:cxn>
                <a:cxn ang="0">
                  <a:pos x="1127" y="2029"/>
                </a:cxn>
                <a:cxn ang="0">
                  <a:pos x="1321" y="1998"/>
                </a:cxn>
                <a:cxn ang="0">
                  <a:pos x="1475" y="1938"/>
                </a:cxn>
                <a:cxn ang="0">
                  <a:pos x="1596" y="1851"/>
                </a:cxn>
                <a:cxn ang="0">
                  <a:pos x="1692" y="1747"/>
                </a:cxn>
                <a:cxn ang="0">
                  <a:pos x="1765" y="1631"/>
                </a:cxn>
                <a:cxn ang="0">
                  <a:pos x="1823" y="1510"/>
                </a:cxn>
                <a:cxn ang="0">
                  <a:pos x="1871" y="1389"/>
                </a:cxn>
                <a:cxn ang="0">
                  <a:pos x="1896" y="1338"/>
                </a:cxn>
                <a:cxn ang="0">
                  <a:pos x="1928" y="1325"/>
                </a:cxn>
                <a:cxn ang="0">
                  <a:pos x="1958" y="1337"/>
                </a:cxn>
                <a:cxn ang="0">
                  <a:pos x="1964" y="1359"/>
                </a:cxn>
                <a:cxn ang="0">
                  <a:pos x="1961" y="1375"/>
                </a:cxn>
                <a:cxn ang="0">
                  <a:pos x="1698" y="2075"/>
                </a:cxn>
                <a:cxn ang="0">
                  <a:pos x="1673" y="2120"/>
                </a:cxn>
                <a:cxn ang="0">
                  <a:pos x="1624" y="2129"/>
                </a:cxn>
                <a:cxn ang="0">
                  <a:pos x="65" y="2129"/>
                </a:cxn>
                <a:cxn ang="0">
                  <a:pos x="16" y="2123"/>
                </a:cxn>
                <a:cxn ang="0">
                  <a:pos x="0" y="2095"/>
                </a:cxn>
                <a:cxn ang="0">
                  <a:pos x="12" y="2047"/>
                </a:cxn>
                <a:cxn ang="0">
                  <a:pos x="49" y="2032"/>
                </a:cxn>
                <a:cxn ang="0">
                  <a:pos x="142" y="2031"/>
                </a:cxn>
                <a:cxn ang="0">
                  <a:pos x="261" y="2022"/>
                </a:cxn>
                <a:cxn ang="0">
                  <a:pos x="328" y="1998"/>
                </a:cxn>
                <a:cxn ang="0">
                  <a:pos x="363" y="1954"/>
                </a:cxn>
                <a:cxn ang="0">
                  <a:pos x="383" y="1885"/>
                </a:cxn>
                <a:cxn ang="0">
                  <a:pos x="828" y="177"/>
                </a:cxn>
                <a:cxn ang="0">
                  <a:pos x="833" y="154"/>
                </a:cxn>
                <a:cxn ang="0">
                  <a:pos x="816" y="119"/>
                </a:cxn>
                <a:cxn ang="0">
                  <a:pos x="769" y="107"/>
                </a:cxn>
                <a:cxn ang="0">
                  <a:pos x="691" y="97"/>
                </a:cxn>
                <a:cxn ang="0">
                  <a:pos x="628" y="94"/>
                </a:cxn>
                <a:cxn ang="0">
                  <a:pos x="569" y="93"/>
                </a:cxn>
                <a:cxn ang="0">
                  <a:pos x="534" y="75"/>
                </a:cxn>
                <a:cxn ang="0">
                  <a:pos x="538" y="26"/>
                </a:cxn>
                <a:cxn ang="0">
                  <a:pos x="562" y="4"/>
                </a:cxn>
                <a:cxn ang="0">
                  <a:pos x="593" y="0"/>
                </a:cxn>
              </a:cxnLst>
              <a:rect l="0" t="0" r="r" b="b"/>
              <a:pathLst>
                <a:path w="1964" h="2129">
                  <a:moveTo>
                    <a:pt x="593" y="0"/>
                  </a:moveTo>
                  <a:lnTo>
                    <a:pt x="626" y="2"/>
                  </a:lnTo>
                  <a:lnTo>
                    <a:pt x="666" y="2"/>
                  </a:lnTo>
                  <a:lnTo>
                    <a:pt x="711" y="3"/>
                  </a:lnTo>
                  <a:lnTo>
                    <a:pt x="758" y="4"/>
                  </a:lnTo>
                  <a:lnTo>
                    <a:pt x="807" y="7"/>
                  </a:lnTo>
                  <a:lnTo>
                    <a:pt x="858" y="8"/>
                  </a:lnTo>
                  <a:lnTo>
                    <a:pt x="905" y="9"/>
                  </a:lnTo>
                  <a:lnTo>
                    <a:pt x="950" y="10"/>
                  </a:lnTo>
                  <a:lnTo>
                    <a:pt x="989" y="10"/>
                  </a:lnTo>
                  <a:lnTo>
                    <a:pt x="1023" y="12"/>
                  </a:lnTo>
                  <a:lnTo>
                    <a:pt x="1056" y="10"/>
                  </a:lnTo>
                  <a:lnTo>
                    <a:pt x="1095" y="10"/>
                  </a:lnTo>
                  <a:lnTo>
                    <a:pt x="1140" y="9"/>
                  </a:lnTo>
                  <a:lnTo>
                    <a:pt x="1189" y="8"/>
                  </a:lnTo>
                  <a:lnTo>
                    <a:pt x="1239" y="7"/>
                  </a:lnTo>
                  <a:lnTo>
                    <a:pt x="1291" y="5"/>
                  </a:lnTo>
                  <a:lnTo>
                    <a:pt x="1342" y="4"/>
                  </a:lnTo>
                  <a:lnTo>
                    <a:pt x="1391" y="3"/>
                  </a:lnTo>
                  <a:lnTo>
                    <a:pt x="1435" y="2"/>
                  </a:lnTo>
                  <a:lnTo>
                    <a:pt x="1475" y="2"/>
                  </a:lnTo>
                  <a:lnTo>
                    <a:pt x="1509" y="0"/>
                  </a:lnTo>
                  <a:lnTo>
                    <a:pt x="1517" y="2"/>
                  </a:lnTo>
                  <a:lnTo>
                    <a:pt x="1526" y="2"/>
                  </a:lnTo>
                  <a:lnTo>
                    <a:pt x="1535" y="4"/>
                  </a:lnTo>
                  <a:lnTo>
                    <a:pt x="1545" y="8"/>
                  </a:lnTo>
                  <a:lnTo>
                    <a:pt x="1553" y="14"/>
                  </a:lnTo>
                  <a:lnTo>
                    <a:pt x="1558" y="23"/>
                  </a:lnTo>
                  <a:lnTo>
                    <a:pt x="1559" y="35"/>
                  </a:lnTo>
                  <a:lnTo>
                    <a:pt x="1558" y="55"/>
                  </a:lnTo>
                  <a:lnTo>
                    <a:pt x="1554" y="70"/>
                  </a:lnTo>
                  <a:lnTo>
                    <a:pt x="1546" y="80"/>
                  </a:lnTo>
                  <a:lnTo>
                    <a:pt x="1535" y="87"/>
                  </a:lnTo>
                  <a:lnTo>
                    <a:pt x="1519" y="91"/>
                  </a:lnTo>
                  <a:lnTo>
                    <a:pt x="1497" y="93"/>
                  </a:lnTo>
                  <a:lnTo>
                    <a:pt x="1470" y="94"/>
                  </a:lnTo>
                  <a:lnTo>
                    <a:pt x="1437" y="94"/>
                  </a:lnTo>
                  <a:lnTo>
                    <a:pt x="1376" y="94"/>
                  </a:lnTo>
                  <a:lnTo>
                    <a:pt x="1323" y="97"/>
                  </a:lnTo>
                  <a:lnTo>
                    <a:pt x="1277" y="99"/>
                  </a:lnTo>
                  <a:lnTo>
                    <a:pt x="1239" y="104"/>
                  </a:lnTo>
                  <a:lnTo>
                    <a:pt x="1207" y="109"/>
                  </a:lnTo>
                  <a:lnTo>
                    <a:pt x="1181" y="117"/>
                  </a:lnTo>
                  <a:lnTo>
                    <a:pt x="1159" y="125"/>
                  </a:lnTo>
                  <a:lnTo>
                    <a:pt x="1143" y="136"/>
                  </a:lnTo>
                  <a:lnTo>
                    <a:pt x="1128" y="149"/>
                  </a:lnTo>
                  <a:lnTo>
                    <a:pt x="1118" y="162"/>
                  </a:lnTo>
                  <a:lnTo>
                    <a:pt x="1109" y="180"/>
                  </a:lnTo>
                  <a:lnTo>
                    <a:pt x="1101" y="198"/>
                  </a:lnTo>
                  <a:lnTo>
                    <a:pt x="1095" y="218"/>
                  </a:lnTo>
                  <a:lnTo>
                    <a:pt x="1088" y="242"/>
                  </a:lnTo>
                  <a:lnTo>
                    <a:pt x="1088" y="242"/>
                  </a:lnTo>
                  <a:lnTo>
                    <a:pt x="650" y="1928"/>
                  </a:lnTo>
                  <a:lnTo>
                    <a:pt x="644" y="1949"/>
                  </a:lnTo>
                  <a:lnTo>
                    <a:pt x="640" y="1964"/>
                  </a:lnTo>
                  <a:lnTo>
                    <a:pt x="637" y="1975"/>
                  </a:lnTo>
                  <a:lnTo>
                    <a:pt x="636" y="1982"/>
                  </a:lnTo>
                  <a:lnTo>
                    <a:pt x="635" y="1989"/>
                  </a:lnTo>
                  <a:lnTo>
                    <a:pt x="635" y="1993"/>
                  </a:lnTo>
                  <a:lnTo>
                    <a:pt x="635" y="1997"/>
                  </a:lnTo>
                  <a:lnTo>
                    <a:pt x="636" y="2010"/>
                  </a:lnTo>
                  <a:lnTo>
                    <a:pt x="640" y="2018"/>
                  </a:lnTo>
                  <a:lnTo>
                    <a:pt x="647" y="2024"/>
                  </a:lnTo>
                  <a:lnTo>
                    <a:pt x="659" y="2028"/>
                  </a:lnTo>
                  <a:lnTo>
                    <a:pt x="675" y="2032"/>
                  </a:lnTo>
                  <a:lnTo>
                    <a:pt x="686" y="2032"/>
                  </a:lnTo>
                  <a:lnTo>
                    <a:pt x="695" y="2032"/>
                  </a:lnTo>
                  <a:lnTo>
                    <a:pt x="707" y="2032"/>
                  </a:lnTo>
                  <a:lnTo>
                    <a:pt x="724" y="2032"/>
                  </a:lnTo>
                  <a:lnTo>
                    <a:pt x="747" y="2032"/>
                  </a:lnTo>
                  <a:lnTo>
                    <a:pt x="1054" y="2032"/>
                  </a:lnTo>
                  <a:lnTo>
                    <a:pt x="1127" y="2029"/>
                  </a:lnTo>
                  <a:lnTo>
                    <a:pt x="1197" y="2023"/>
                  </a:lnTo>
                  <a:lnTo>
                    <a:pt x="1261" y="2012"/>
                  </a:lnTo>
                  <a:lnTo>
                    <a:pt x="1321" y="1998"/>
                  </a:lnTo>
                  <a:lnTo>
                    <a:pt x="1376" y="1981"/>
                  </a:lnTo>
                  <a:lnTo>
                    <a:pt x="1428" y="1961"/>
                  </a:lnTo>
                  <a:lnTo>
                    <a:pt x="1475" y="1938"/>
                  </a:lnTo>
                  <a:lnTo>
                    <a:pt x="1519" y="1911"/>
                  </a:lnTo>
                  <a:lnTo>
                    <a:pt x="1560" y="1882"/>
                  </a:lnTo>
                  <a:lnTo>
                    <a:pt x="1596" y="1851"/>
                  </a:lnTo>
                  <a:lnTo>
                    <a:pt x="1631" y="1819"/>
                  </a:lnTo>
                  <a:lnTo>
                    <a:pt x="1662" y="1783"/>
                  </a:lnTo>
                  <a:lnTo>
                    <a:pt x="1692" y="1747"/>
                  </a:lnTo>
                  <a:lnTo>
                    <a:pt x="1718" y="1709"/>
                  </a:lnTo>
                  <a:lnTo>
                    <a:pt x="1742" y="1671"/>
                  </a:lnTo>
                  <a:lnTo>
                    <a:pt x="1765" y="1631"/>
                  </a:lnTo>
                  <a:lnTo>
                    <a:pt x="1786" y="1592"/>
                  </a:lnTo>
                  <a:lnTo>
                    <a:pt x="1805" y="1551"/>
                  </a:lnTo>
                  <a:lnTo>
                    <a:pt x="1823" y="1510"/>
                  </a:lnTo>
                  <a:lnTo>
                    <a:pt x="1840" y="1469"/>
                  </a:lnTo>
                  <a:lnTo>
                    <a:pt x="1856" y="1428"/>
                  </a:lnTo>
                  <a:lnTo>
                    <a:pt x="1871" y="1389"/>
                  </a:lnTo>
                  <a:lnTo>
                    <a:pt x="1880" y="1367"/>
                  </a:lnTo>
                  <a:lnTo>
                    <a:pt x="1888" y="1351"/>
                  </a:lnTo>
                  <a:lnTo>
                    <a:pt x="1896" y="1338"/>
                  </a:lnTo>
                  <a:lnTo>
                    <a:pt x="1905" y="1331"/>
                  </a:lnTo>
                  <a:lnTo>
                    <a:pt x="1915" y="1326"/>
                  </a:lnTo>
                  <a:lnTo>
                    <a:pt x="1928" y="1325"/>
                  </a:lnTo>
                  <a:lnTo>
                    <a:pt x="1941" y="1327"/>
                  </a:lnTo>
                  <a:lnTo>
                    <a:pt x="1951" y="1331"/>
                  </a:lnTo>
                  <a:lnTo>
                    <a:pt x="1958" y="1337"/>
                  </a:lnTo>
                  <a:lnTo>
                    <a:pt x="1961" y="1344"/>
                  </a:lnTo>
                  <a:lnTo>
                    <a:pt x="1963" y="1352"/>
                  </a:lnTo>
                  <a:lnTo>
                    <a:pt x="1964" y="1359"/>
                  </a:lnTo>
                  <a:lnTo>
                    <a:pt x="1964" y="1363"/>
                  </a:lnTo>
                  <a:lnTo>
                    <a:pt x="1963" y="1368"/>
                  </a:lnTo>
                  <a:lnTo>
                    <a:pt x="1961" y="1375"/>
                  </a:lnTo>
                  <a:lnTo>
                    <a:pt x="1959" y="1386"/>
                  </a:lnTo>
                  <a:lnTo>
                    <a:pt x="1954" y="1404"/>
                  </a:lnTo>
                  <a:lnTo>
                    <a:pt x="1698" y="2075"/>
                  </a:lnTo>
                  <a:lnTo>
                    <a:pt x="1689" y="2096"/>
                  </a:lnTo>
                  <a:lnTo>
                    <a:pt x="1682" y="2110"/>
                  </a:lnTo>
                  <a:lnTo>
                    <a:pt x="1673" y="2120"/>
                  </a:lnTo>
                  <a:lnTo>
                    <a:pt x="1661" y="2126"/>
                  </a:lnTo>
                  <a:lnTo>
                    <a:pt x="1645" y="2128"/>
                  </a:lnTo>
                  <a:lnTo>
                    <a:pt x="1624" y="2129"/>
                  </a:lnTo>
                  <a:lnTo>
                    <a:pt x="1595" y="2129"/>
                  </a:lnTo>
                  <a:lnTo>
                    <a:pt x="87" y="2129"/>
                  </a:lnTo>
                  <a:lnTo>
                    <a:pt x="65" y="2129"/>
                  </a:lnTo>
                  <a:lnTo>
                    <a:pt x="45" y="2128"/>
                  </a:lnTo>
                  <a:lnTo>
                    <a:pt x="29" y="2127"/>
                  </a:lnTo>
                  <a:lnTo>
                    <a:pt x="16" y="2123"/>
                  </a:lnTo>
                  <a:lnTo>
                    <a:pt x="7" y="2117"/>
                  </a:lnTo>
                  <a:lnTo>
                    <a:pt x="1" y="2107"/>
                  </a:lnTo>
                  <a:lnTo>
                    <a:pt x="0" y="2095"/>
                  </a:lnTo>
                  <a:lnTo>
                    <a:pt x="1" y="2074"/>
                  </a:lnTo>
                  <a:lnTo>
                    <a:pt x="5" y="2058"/>
                  </a:lnTo>
                  <a:lnTo>
                    <a:pt x="12" y="2047"/>
                  </a:lnTo>
                  <a:lnTo>
                    <a:pt x="22" y="2039"/>
                  </a:lnTo>
                  <a:lnTo>
                    <a:pt x="35" y="2034"/>
                  </a:lnTo>
                  <a:lnTo>
                    <a:pt x="49" y="2032"/>
                  </a:lnTo>
                  <a:lnTo>
                    <a:pt x="67" y="2032"/>
                  </a:lnTo>
                  <a:lnTo>
                    <a:pt x="87" y="2032"/>
                  </a:lnTo>
                  <a:lnTo>
                    <a:pt x="142" y="2031"/>
                  </a:lnTo>
                  <a:lnTo>
                    <a:pt x="188" y="2029"/>
                  </a:lnTo>
                  <a:lnTo>
                    <a:pt x="228" y="2027"/>
                  </a:lnTo>
                  <a:lnTo>
                    <a:pt x="261" y="2022"/>
                  </a:lnTo>
                  <a:lnTo>
                    <a:pt x="288" y="2016"/>
                  </a:lnTo>
                  <a:lnTo>
                    <a:pt x="310" y="2008"/>
                  </a:lnTo>
                  <a:lnTo>
                    <a:pt x="328" y="1998"/>
                  </a:lnTo>
                  <a:lnTo>
                    <a:pt x="342" y="1986"/>
                  </a:lnTo>
                  <a:lnTo>
                    <a:pt x="354" y="1971"/>
                  </a:lnTo>
                  <a:lnTo>
                    <a:pt x="363" y="1954"/>
                  </a:lnTo>
                  <a:lnTo>
                    <a:pt x="369" y="1934"/>
                  </a:lnTo>
                  <a:lnTo>
                    <a:pt x="377" y="1911"/>
                  </a:lnTo>
                  <a:lnTo>
                    <a:pt x="383" y="1885"/>
                  </a:lnTo>
                  <a:lnTo>
                    <a:pt x="818" y="212"/>
                  </a:lnTo>
                  <a:lnTo>
                    <a:pt x="824" y="192"/>
                  </a:lnTo>
                  <a:lnTo>
                    <a:pt x="828" y="177"/>
                  </a:lnTo>
                  <a:lnTo>
                    <a:pt x="831" y="167"/>
                  </a:lnTo>
                  <a:lnTo>
                    <a:pt x="833" y="159"/>
                  </a:lnTo>
                  <a:lnTo>
                    <a:pt x="833" y="154"/>
                  </a:lnTo>
                  <a:lnTo>
                    <a:pt x="832" y="139"/>
                  </a:lnTo>
                  <a:lnTo>
                    <a:pt x="825" y="127"/>
                  </a:lnTo>
                  <a:lnTo>
                    <a:pt x="816" y="119"/>
                  </a:lnTo>
                  <a:lnTo>
                    <a:pt x="805" y="113"/>
                  </a:lnTo>
                  <a:lnTo>
                    <a:pt x="788" y="109"/>
                  </a:lnTo>
                  <a:lnTo>
                    <a:pt x="769" y="107"/>
                  </a:lnTo>
                  <a:lnTo>
                    <a:pt x="747" y="104"/>
                  </a:lnTo>
                  <a:lnTo>
                    <a:pt x="718" y="101"/>
                  </a:lnTo>
                  <a:lnTo>
                    <a:pt x="691" y="97"/>
                  </a:lnTo>
                  <a:lnTo>
                    <a:pt x="666" y="96"/>
                  </a:lnTo>
                  <a:lnTo>
                    <a:pt x="644" y="94"/>
                  </a:lnTo>
                  <a:lnTo>
                    <a:pt x="628" y="94"/>
                  </a:lnTo>
                  <a:lnTo>
                    <a:pt x="619" y="94"/>
                  </a:lnTo>
                  <a:lnTo>
                    <a:pt x="591" y="94"/>
                  </a:lnTo>
                  <a:lnTo>
                    <a:pt x="569" y="93"/>
                  </a:lnTo>
                  <a:lnTo>
                    <a:pt x="552" y="89"/>
                  </a:lnTo>
                  <a:lnTo>
                    <a:pt x="540" y="85"/>
                  </a:lnTo>
                  <a:lnTo>
                    <a:pt x="534" y="75"/>
                  </a:lnTo>
                  <a:lnTo>
                    <a:pt x="531" y="60"/>
                  </a:lnTo>
                  <a:lnTo>
                    <a:pt x="533" y="40"/>
                  </a:lnTo>
                  <a:lnTo>
                    <a:pt x="538" y="26"/>
                  </a:lnTo>
                  <a:lnTo>
                    <a:pt x="544" y="15"/>
                  </a:lnTo>
                  <a:lnTo>
                    <a:pt x="553" y="8"/>
                  </a:lnTo>
                  <a:lnTo>
                    <a:pt x="562" y="4"/>
                  </a:lnTo>
                  <a:lnTo>
                    <a:pt x="573" y="2"/>
                  </a:lnTo>
                  <a:lnTo>
                    <a:pt x="583" y="2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 noEditPoints="1"/>
            </p:cNvSpPr>
            <p:nvPr/>
          </p:nvSpPr>
          <p:spPr bwMode="auto">
            <a:xfrm>
              <a:off x="1477" y="3896"/>
              <a:ext cx="532" cy="995"/>
            </a:xfrm>
            <a:custGeom>
              <a:avLst/>
              <a:gdLst/>
              <a:ahLst/>
              <a:cxnLst>
                <a:cxn ang="0">
                  <a:pos x="752" y="255"/>
                </a:cxn>
                <a:cxn ang="0">
                  <a:pos x="797" y="270"/>
                </a:cxn>
                <a:cxn ang="0">
                  <a:pos x="917" y="266"/>
                </a:cxn>
                <a:cxn ang="0">
                  <a:pos x="953" y="250"/>
                </a:cxn>
                <a:cxn ang="0">
                  <a:pos x="883" y="240"/>
                </a:cxn>
                <a:cxn ang="0">
                  <a:pos x="695" y="10"/>
                </a:cxn>
                <a:cxn ang="0">
                  <a:pos x="706" y="42"/>
                </a:cxn>
                <a:cxn ang="0">
                  <a:pos x="695" y="83"/>
                </a:cxn>
                <a:cxn ang="0">
                  <a:pos x="691" y="141"/>
                </a:cxn>
                <a:cxn ang="0">
                  <a:pos x="704" y="197"/>
                </a:cxn>
                <a:cxn ang="0">
                  <a:pos x="805" y="183"/>
                </a:cxn>
                <a:cxn ang="0">
                  <a:pos x="909" y="182"/>
                </a:cxn>
                <a:cxn ang="0">
                  <a:pos x="1005" y="193"/>
                </a:cxn>
                <a:cxn ang="0">
                  <a:pos x="1061" y="233"/>
                </a:cxn>
                <a:cxn ang="0">
                  <a:pos x="1038" y="296"/>
                </a:cxn>
                <a:cxn ang="0">
                  <a:pos x="951" y="323"/>
                </a:cxn>
                <a:cxn ang="0">
                  <a:pos x="854" y="329"/>
                </a:cxn>
                <a:cxn ang="0">
                  <a:pos x="770" y="325"/>
                </a:cxn>
                <a:cxn ang="0">
                  <a:pos x="680" y="284"/>
                </a:cxn>
                <a:cxn ang="0">
                  <a:pos x="627" y="315"/>
                </a:cxn>
                <a:cxn ang="0">
                  <a:pos x="418" y="496"/>
                </a:cxn>
                <a:cxn ang="0">
                  <a:pos x="247" y="742"/>
                </a:cxn>
                <a:cxn ang="0">
                  <a:pos x="158" y="1019"/>
                </a:cxn>
                <a:cxn ang="0">
                  <a:pos x="172" y="1215"/>
                </a:cxn>
                <a:cxn ang="0">
                  <a:pos x="254" y="1342"/>
                </a:cxn>
                <a:cxn ang="0">
                  <a:pos x="342" y="1396"/>
                </a:cxn>
                <a:cxn ang="0">
                  <a:pos x="482" y="1443"/>
                </a:cxn>
                <a:cxn ang="0">
                  <a:pos x="618" y="1481"/>
                </a:cxn>
                <a:cxn ang="0">
                  <a:pos x="715" y="1511"/>
                </a:cxn>
                <a:cxn ang="0">
                  <a:pos x="809" y="1569"/>
                </a:cxn>
                <a:cxn ang="0">
                  <a:pos x="872" y="1683"/>
                </a:cxn>
                <a:cxn ang="0">
                  <a:pos x="856" y="1809"/>
                </a:cxn>
                <a:cxn ang="0">
                  <a:pos x="779" y="1923"/>
                </a:cxn>
                <a:cxn ang="0">
                  <a:pos x="653" y="1988"/>
                </a:cxn>
                <a:cxn ang="0">
                  <a:pos x="517" y="1977"/>
                </a:cxn>
                <a:cxn ang="0">
                  <a:pos x="409" y="1930"/>
                </a:cxn>
                <a:cxn ang="0">
                  <a:pos x="363" y="1883"/>
                </a:cxn>
                <a:cxn ang="0">
                  <a:pos x="381" y="1856"/>
                </a:cxn>
                <a:cxn ang="0">
                  <a:pos x="424" y="1868"/>
                </a:cxn>
                <a:cxn ang="0">
                  <a:pos x="564" y="1923"/>
                </a:cxn>
                <a:cxn ang="0">
                  <a:pos x="659" y="1918"/>
                </a:cxn>
                <a:cxn ang="0">
                  <a:pos x="715" y="1858"/>
                </a:cxn>
                <a:cxn ang="0">
                  <a:pos x="724" y="1772"/>
                </a:cxn>
                <a:cxn ang="0">
                  <a:pos x="675" y="1696"/>
                </a:cxn>
                <a:cxn ang="0">
                  <a:pos x="583" y="1659"/>
                </a:cxn>
                <a:cxn ang="0">
                  <a:pos x="400" y="1605"/>
                </a:cxn>
                <a:cxn ang="0">
                  <a:pos x="263" y="1559"/>
                </a:cxn>
                <a:cxn ang="0">
                  <a:pos x="179" y="1516"/>
                </a:cxn>
                <a:cxn ang="0">
                  <a:pos x="96" y="1437"/>
                </a:cxn>
                <a:cxn ang="0">
                  <a:pos x="9" y="1260"/>
                </a:cxn>
                <a:cxn ang="0">
                  <a:pos x="17" y="1004"/>
                </a:cxn>
                <a:cxn ang="0">
                  <a:pos x="139" y="705"/>
                </a:cxn>
                <a:cxn ang="0">
                  <a:pos x="342" y="449"/>
                </a:cxn>
                <a:cxn ang="0">
                  <a:pos x="579" y="263"/>
                </a:cxn>
                <a:cxn ang="0">
                  <a:pos x="619" y="141"/>
                </a:cxn>
                <a:cxn ang="0">
                  <a:pos x="620" y="72"/>
                </a:cxn>
                <a:cxn ang="0">
                  <a:pos x="642" y="11"/>
                </a:cxn>
              </a:cxnLst>
              <a:rect l="0" t="0" r="r" b="b"/>
              <a:pathLst>
                <a:path w="1064" h="1991">
                  <a:moveTo>
                    <a:pt x="854" y="240"/>
                  </a:moveTo>
                  <a:lnTo>
                    <a:pt x="822" y="241"/>
                  </a:lnTo>
                  <a:lnTo>
                    <a:pt x="788" y="245"/>
                  </a:lnTo>
                  <a:lnTo>
                    <a:pt x="752" y="255"/>
                  </a:lnTo>
                  <a:lnTo>
                    <a:pt x="764" y="261"/>
                  </a:lnTo>
                  <a:lnTo>
                    <a:pt x="774" y="265"/>
                  </a:lnTo>
                  <a:lnTo>
                    <a:pt x="784" y="268"/>
                  </a:lnTo>
                  <a:lnTo>
                    <a:pt x="797" y="270"/>
                  </a:lnTo>
                  <a:lnTo>
                    <a:pt x="815" y="270"/>
                  </a:lnTo>
                  <a:lnTo>
                    <a:pt x="838" y="270"/>
                  </a:lnTo>
                  <a:lnTo>
                    <a:pt x="881" y="268"/>
                  </a:lnTo>
                  <a:lnTo>
                    <a:pt x="917" y="266"/>
                  </a:lnTo>
                  <a:lnTo>
                    <a:pt x="947" y="261"/>
                  </a:lnTo>
                  <a:lnTo>
                    <a:pt x="971" y="255"/>
                  </a:lnTo>
                  <a:lnTo>
                    <a:pt x="971" y="255"/>
                  </a:lnTo>
                  <a:lnTo>
                    <a:pt x="953" y="250"/>
                  </a:lnTo>
                  <a:lnTo>
                    <a:pt x="938" y="246"/>
                  </a:lnTo>
                  <a:lnTo>
                    <a:pt x="922" y="244"/>
                  </a:lnTo>
                  <a:lnTo>
                    <a:pt x="905" y="241"/>
                  </a:lnTo>
                  <a:lnTo>
                    <a:pt x="883" y="240"/>
                  </a:lnTo>
                  <a:lnTo>
                    <a:pt x="854" y="240"/>
                  </a:lnTo>
                  <a:close/>
                  <a:moveTo>
                    <a:pt x="671" y="0"/>
                  </a:moveTo>
                  <a:lnTo>
                    <a:pt x="685" y="3"/>
                  </a:lnTo>
                  <a:lnTo>
                    <a:pt x="695" y="10"/>
                  </a:lnTo>
                  <a:lnTo>
                    <a:pt x="703" y="21"/>
                  </a:lnTo>
                  <a:lnTo>
                    <a:pt x="706" y="35"/>
                  </a:lnTo>
                  <a:lnTo>
                    <a:pt x="706" y="38"/>
                  </a:lnTo>
                  <a:lnTo>
                    <a:pt x="706" y="42"/>
                  </a:lnTo>
                  <a:lnTo>
                    <a:pt x="704" y="46"/>
                  </a:lnTo>
                  <a:lnTo>
                    <a:pt x="700" y="50"/>
                  </a:lnTo>
                  <a:lnTo>
                    <a:pt x="698" y="66"/>
                  </a:lnTo>
                  <a:lnTo>
                    <a:pt x="695" y="83"/>
                  </a:lnTo>
                  <a:lnTo>
                    <a:pt x="693" y="99"/>
                  </a:lnTo>
                  <a:lnTo>
                    <a:pt x="691" y="114"/>
                  </a:lnTo>
                  <a:lnTo>
                    <a:pt x="690" y="122"/>
                  </a:lnTo>
                  <a:lnTo>
                    <a:pt x="691" y="141"/>
                  </a:lnTo>
                  <a:lnTo>
                    <a:pt x="694" y="160"/>
                  </a:lnTo>
                  <a:lnTo>
                    <a:pt x="698" y="174"/>
                  </a:lnTo>
                  <a:lnTo>
                    <a:pt x="702" y="187"/>
                  </a:lnTo>
                  <a:lnTo>
                    <a:pt x="704" y="197"/>
                  </a:lnTo>
                  <a:lnTo>
                    <a:pt x="706" y="200"/>
                  </a:lnTo>
                  <a:lnTo>
                    <a:pt x="742" y="192"/>
                  </a:lnTo>
                  <a:lnTo>
                    <a:pt x="774" y="186"/>
                  </a:lnTo>
                  <a:lnTo>
                    <a:pt x="805" y="183"/>
                  </a:lnTo>
                  <a:lnTo>
                    <a:pt x="833" y="182"/>
                  </a:lnTo>
                  <a:lnTo>
                    <a:pt x="859" y="182"/>
                  </a:lnTo>
                  <a:lnTo>
                    <a:pt x="883" y="182"/>
                  </a:lnTo>
                  <a:lnTo>
                    <a:pt x="909" y="182"/>
                  </a:lnTo>
                  <a:lnTo>
                    <a:pt x="934" y="183"/>
                  </a:lnTo>
                  <a:lnTo>
                    <a:pt x="960" y="184"/>
                  </a:lnTo>
                  <a:lnTo>
                    <a:pt x="983" y="188"/>
                  </a:lnTo>
                  <a:lnTo>
                    <a:pt x="1005" y="193"/>
                  </a:lnTo>
                  <a:lnTo>
                    <a:pt x="1024" y="199"/>
                  </a:lnTo>
                  <a:lnTo>
                    <a:pt x="1041" y="208"/>
                  </a:lnTo>
                  <a:lnTo>
                    <a:pt x="1054" y="219"/>
                  </a:lnTo>
                  <a:lnTo>
                    <a:pt x="1061" y="233"/>
                  </a:lnTo>
                  <a:lnTo>
                    <a:pt x="1064" y="250"/>
                  </a:lnTo>
                  <a:lnTo>
                    <a:pt x="1060" y="268"/>
                  </a:lnTo>
                  <a:lnTo>
                    <a:pt x="1052" y="283"/>
                  </a:lnTo>
                  <a:lnTo>
                    <a:pt x="1038" y="296"/>
                  </a:lnTo>
                  <a:lnTo>
                    <a:pt x="1020" y="305"/>
                  </a:lnTo>
                  <a:lnTo>
                    <a:pt x="1000" y="313"/>
                  </a:lnTo>
                  <a:lnTo>
                    <a:pt x="975" y="319"/>
                  </a:lnTo>
                  <a:lnTo>
                    <a:pt x="951" y="323"/>
                  </a:lnTo>
                  <a:lnTo>
                    <a:pt x="925" y="325"/>
                  </a:lnTo>
                  <a:lnTo>
                    <a:pt x="900" y="328"/>
                  </a:lnTo>
                  <a:lnTo>
                    <a:pt x="876" y="328"/>
                  </a:lnTo>
                  <a:lnTo>
                    <a:pt x="854" y="329"/>
                  </a:lnTo>
                  <a:lnTo>
                    <a:pt x="833" y="329"/>
                  </a:lnTo>
                  <a:lnTo>
                    <a:pt x="815" y="329"/>
                  </a:lnTo>
                  <a:lnTo>
                    <a:pt x="793" y="328"/>
                  </a:lnTo>
                  <a:lnTo>
                    <a:pt x="770" y="325"/>
                  </a:lnTo>
                  <a:lnTo>
                    <a:pt x="747" y="320"/>
                  </a:lnTo>
                  <a:lnTo>
                    <a:pt x="724" y="313"/>
                  </a:lnTo>
                  <a:lnTo>
                    <a:pt x="702" y="301"/>
                  </a:lnTo>
                  <a:lnTo>
                    <a:pt x="680" y="284"/>
                  </a:lnTo>
                  <a:lnTo>
                    <a:pt x="680" y="284"/>
                  </a:lnTo>
                  <a:lnTo>
                    <a:pt x="680" y="284"/>
                  </a:lnTo>
                  <a:lnTo>
                    <a:pt x="680" y="284"/>
                  </a:lnTo>
                  <a:lnTo>
                    <a:pt x="627" y="315"/>
                  </a:lnTo>
                  <a:lnTo>
                    <a:pt x="574" y="352"/>
                  </a:lnTo>
                  <a:lnTo>
                    <a:pt x="521" y="394"/>
                  </a:lnTo>
                  <a:lnTo>
                    <a:pt x="468" y="443"/>
                  </a:lnTo>
                  <a:lnTo>
                    <a:pt x="418" y="496"/>
                  </a:lnTo>
                  <a:lnTo>
                    <a:pt x="370" y="553"/>
                  </a:lnTo>
                  <a:lnTo>
                    <a:pt x="325" y="613"/>
                  </a:lnTo>
                  <a:lnTo>
                    <a:pt x="284" y="676"/>
                  </a:lnTo>
                  <a:lnTo>
                    <a:pt x="247" y="742"/>
                  </a:lnTo>
                  <a:lnTo>
                    <a:pt x="214" y="810"/>
                  </a:lnTo>
                  <a:lnTo>
                    <a:pt x="188" y="879"/>
                  </a:lnTo>
                  <a:lnTo>
                    <a:pt x="169" y="948"/>
                  </a:lnTo>
                  <a:lnTo>
                    <a:pt x="158" y="1019"/>
                  </a:lnTo>
                  <a:lnTo>
                    <a:pt x="154" y="1088"/>
                  </a:lnTo>
                  <a:lnTo>
                    <a:pt x="155" y="1134"/>
                  </a:lnTo>
                  <a:lnTo>
                    <a:pt x="161" y="1176"/>
                  </a:lnTo>
                  <a:lnTo>
                    <a:pt x="172" y="1215"/>
                  </a:lnTo>
                  <a:lnTo>
                    <a:pt x="187" y="1253"/>
                  </a:lnTo>
                  <a:lnTo>
                    <a:pt x="208" y="1290"/>
                  </a:lnTo>
                  <a:lnTo>
                    <a:pt x="235" y="1324"/>
                  </a:lnTo>
                  <a:lnTo>
                    <a:pt x="254" y="1342"/>
                  </a:lnTo>
                  <a:lnTo>
                    <a:pt x="272" y="1358"/>
                  </a:lnTo>
                  <a:lnTo>
                    <a:pt x="293" y="1371"/>
                  </a:lnTo>
                  <a:lnTo>
                    <a:pt x="316" y="1384"/>
                  </a:lnTo>
                  <a:lnTo>
                    <a:pt x="342" y="1396"/>
                  </a:lnTo>
                  <a:lnTo>
                    <a:pt x="370" y="1407"/>
                  </a:lnTo>
                  <a:lnTo>
                    <a:pt x="403" y="1418"/>
                  </a:lnTo>
                  <a:lnTo>
                    <a:pt x="440" y="1429"/>
                  </a:lnTo>
                  <a:lnTo>
                    <a:pt x="482" y="1443"/>
                  </a:lnTo>
                  <a:lnTo>
                    <a:pt x="531" y="1457"/>
                  </a:lnTo>
                  <a:lnTo>
                    <a:pt x="559" y="1464"/>
                  </a:lnTo>
                  <a:lnTo>
                    <a:pt x="587" y="1473"/>
                  </a:lnTo>
                  <a:lnTo>
                    <a:pt x="618" y="1481"/>
                  </a:lnTo>
                  <a:lnTo>
                    <a:pt x="646" y="1490"/>
                  </a:lnTo>
                  <a:lnTo>
                    <a:pt x="673" y="1497"/>
                  </a:lnTo>
                  <a:lnTo>
                    <a:pt x="697" y="1505"/>
                  </a:lnTo>
                  <a:lnTo>
                    <a:pt x="715" y="1511"/>
                  </a:lnTo>
                  <a:lnTo>
                    <a:pt x="726" y="1516"/>
                  </a:lnTo>
                  <a:lnTo>
                    <a:pt x="756" y="1529"/>
                  </a:lnTo>
                  <a:lnTo>
                    <a:pt x="784" y="1548"/>
                  </a:lnTo>
                  <a:lnTo>
                    <a:pt x="809" y="1569"/>
                  </a:lnTo>
                  <a:lnTo>
                    <a:pt x="831" y="1594"/>
                  </a:lnTo>
                  <a:lnTo>
                    <a:pt x="849" y="1621"/>
                  </a:lnTo>
                  <a:lnTo>
                    <a:pt x="863" y="1651"/>
                  </a:lnTo>
                  <a:lnTo>
                    <a:pt x="872" y="1683"/>
                  </a:lnTo>
                  <a:lnTo>
                    <a:pt x="874" y="1716"/>
                  </a:lnTo>
                  <a:lnTo>
                    <a:pt x="873" y="1746"/>
                  </a:lnTo>
                  <a:lnTo>
                    <a:pt x="867" y="1777"/>
                  </a:lnTo>
                  <a:lnTo>
                    <a:pt x="856" y="1809"/>
                  </a:lnTo>
                  <a:lnTo>
                    <a:pt x="842" y="1840"/>
                  </a:lnTo>
                  <a:lnTo>
                    <a:pt x="824" y="1869"/>
                  </a:lnTo>
                  <a:lnTo>
                    <a:pt x="804" y="1898"/>
                  </a:lnTo>
                  <a:lnTo>
                    <a:pt x="779" y="1923"/>
                  </a:lnTo>
                  <a:lnTo>
                    <a:pt x="752" y="1946"/>
                  </a:lnTo>
                  <a:lnTo>
                    <a:pt x="721" y="1965"/>
                  </a:lnTo>
                  <a:lnTo>
                    <a:pt x="689" y="1978"/>
                  </a:lnTo>
                  <a:lnTo>
                    <a:pt x="653" y="1988"/>
                  </a:lnTo>
                  <a:lnTo>
                    <a:pt x="614" y="1991"/>
                  </a:lnTo>
                  <a:lnTo>
                    <a:pt x="582" y="1989"/>
                  </a:lnTo>
                  <a:lnTo>
                    <a:pt x="550" y="1984"/>
                  </a:lnTo>
                  <a:lnTo>
                    <a:pt x="517" y="1977"/>
                  </a:lnTo>
                  <a:lnTo>
                    <a:pt x="486" y="1967"/>
                  </a:lnTo>
                  <a:lnTo>
                    <a:pt x="458" y="1956"/>
                  </a:lnTo>
                  <a:lnTo>
                    <a:pt x="432" y="1944"/>
                  </a:lnTo>
                  <a:lnTo>
                    <a:pt x="409" y="1930"/>
                  </a:lnTo>
                  <a:lnTo>
                    <a:pt x="390" y="1918"/>
                  </a:lnTo>
                  <a:lnTo>
                    <a:pt x="375" y="1905"/>
                  </a:lnTo>
                  <a:lnTo>
                    <a:pt x="366" y="1893"/>
                  </a:lnTo>
                  <a:lnTo>
                    <a:pt x="363" y="1883"/>
                  </a:lnTo>
                  <a:lnTo>
                    <a:pt x="364" y="1876"/>
                  </a:lnTo>
                  <a:lnTo>
                    <a:pt x="366" y="1868"/>
                  </a:lnTo>
                  <a:lnTo>
                    <a:pt x="372" y="1861"/>
                  </a:lnTo>
                  <a:lnTo>
                    <a:pt x="381" y="1856"/>
                  </a:lnTo>
                  <a:lnTo>
                    <a:pt x="394" y="1853"/>
                  </a:lnTo>
                  <a:lnTo>
                    <a:pt x="403" y="1856"/>
                  </a:lnTo>
                  <a:lnTo>
                    <a:pt x="412" y="1861"/>
                  </a:lnTo>
                  <a:lnTo>
                    <a:pt x="424" y="1868"/>
                  </a:lnTo>
                  <a:lnTo>
                    <a:pt x="462" y="1889"/>
                  </a:lnTo>
                  <a:lnTo>
                    <a:pt x="499" y="1905"/>
                  </a:lnTo>
                  <a:lnTo>
                    <a:pt x="533" y="1916"/>
                  </a:lnTo>
                  <a:lnTo>
                    <a:pt x="564" y="1923"/>
                  </a:lnTo>
                  <a:lnTo>
                    <a:pt x="591" y="1926"/>
                  </a:lnTo>
                  <a:lnTo>
                    <a:pt x="614" y="1928"/>
                  </a:lnTo>
                  <a:lnTo>
                    <a:pt x="638" y="1925"/>
                  </a:lnTo>
                  <a:lnTo>
                    <a:pt x="659" y="1918"/>
                  </a:lnTo>
                  <a:lnTo>
                    <a:pt x="677" y="1907"/>
                  </a:lnTo>
                  <a:lnTo>
                    <a:pt x="693" y="1893"/>
                  </a:lnTo>
                  <a:lnTo>
                    <a:pt x="704" y="1877"/>
                  </a:lnTo>
                  <a:lnTo>
                    <a:pt x="715" y="1858"/>
                  </a:lnTo>
                  <a:lnTo>
                    <a:pt x="721" y="1840"/>
                  </a:lnTo>
                  <a:lnTo>
                    <a:pt x="725" y="1820"/>
                  </a:lnTo>
                  <a:lnTo>
                    <a:pt x="726" y="1800"/>
                  </a:lnTo>
                  <a:lnTo>
                    <a:pt x="724" y="1772"/>
                  </a:lnTo>
                  <a:lnTo>
                    <a:pt x="717" y="1748"/>
                  </a:lnTo>
                  <a:lnTo>
                    <a:pt x="706" y="1729"/>
                  </a:lnTo>
                  <a:lnTo>
                    <a:pt x="691" y="1711"/>
                  </a:lnTo>
                  <a:lnTo>
                    <a:pt x="675" y="1696"/>
                  </a:lnTo>
                  <a:lnTo>
                    <a:pt x="654" y="1684"/>
                  </a:lnTo>
                  <a:lnTo>
                    <a:pt x="632" y="1674"/>
                  </a:lnTo>
                  <a:lnTo>
                    <a:pt x="609" y="1665"/>
                  </a:lnTo>
                  <a:lnTo>
                    <a:pt x="583" y="1659"/>
                  </a:lnTo>
                  <a:lnTo>
                    <a:pt x="557" y="1652"/>
                  </a:lnTo>
                  <a:lnTo>
                    <a:pt x="498" y="1635"/>
                  </a:lnTo>
                  <a:lnTo>
                    <a:pt x="446" y="1618"/>
                  </a:lnTo>
                  <a:lnTo>
                    <a:pt x="400" y="1605"/>
                  </a:lnTo>
                  <a:lnTo>
                    <a:pt x="359" y="1591"/>
                  </a:lnTo>
                  <a:lnTo>
                    <a:pt x="323" y="1580"/>
                  </a:lnTo>
                  <a:lnTo>
                    <a:pt x="290" y="1569"/>
                  </a:lnTo>
                  <a:lnTo>
                    <a:pt x="263" y="1559"/>
                  </a:lnTo>
                  <a:lnTo>
                    <a:pt x="239" y="1548"/>
                  </a:lnTo>
                  <a:lnTo>
                    <a:pt x="217" y="1538"/>
                  </a:lnTo>
                  <a:lnTo>
                    <a:pt x="198" y="1528"/>
                  </a:lnTo>
                  <a:lnTo>
                    <a:pt x="179" y="1516"/>
                  </a:lnTo>
                  <a:lnTo>
                    <a:pt x="164" y="1505"/>
                  </a:lnTo>
                  <a:lnTo>
                    <a:pt x="149" y="1491"/>
                  </a:lnTo>
                  <a:lnTo>
                    <a:pt x="133" y="1476"/>
                  </a:lnTo>
                  <a:lnTo>
                    <a:pt x="96" y="1437"/>
                  </a:lnTo>
                  <a:lnTo>
                    <a:pt x="65" y="1396"/>
                  </a:lnTo>
                  <a:lnTo>
                    <a:pt x="40" y="1353"/>
                  </a:lnTo>
                  <a:lnTo>
                    <a:pt x="22" y="1307"/>
                  </a:lnTo>
                  <a:lnTo>
                    <a:pt x="9" y="1260"/>
                  </a:lnTo>
                  <a:lnTo>
                    <a:pt x="3" y="1212"/>
                  </a:lnTo>
                  <a:lnTo>
                    <a:pt x="0" y="1162"/>
                  </a:lnTo>
                  <a:lnTo>
                    <a:pt x="4" y="1083"/>
                  </a:lnTo>
                  <a:lnTo>
                    <a:pt x="17" y="1004"/>
                  </a:lnTo>
                  <a:lnTo>
                    <a:pt x="38" y="927"/>
                  </a:lnTo>
                  <a:lnTo>
                    <a:pt x="66" y="851"/>
                  </a:lnTo>
                  <a:lnTo>
                    <a:pt x="100" y="777"/>
                  </a:lnTo>
                  <a:lnTo>
                    <a:pt x="139" y="705"/>
                  </a:lnTo>
                  <a:lnTo>
                    <a:pt x="185" y="636"/>
                  </a:lnTo>
                  <a:lnTo>
                    <a:pt x="234" y="570"/>
                  </a:lnTo>
                  <a:lnTo>
                    <a:pt x="286" y="507"/>
                  </a:lnTo>
                  <a:lnTo>
                    <a:pt x="342" y="449"/>
                  </a:lnTo>
                  <a:lnTo>
                    <a:pt x="400" y="394"/>
                  </a:lnTo>
                  <a:lnTo>
                    <a:pt x="459" y="346"/>
                  </a:lnTo>
                  <a:lnTo>
                    <a:pt x="519" y="302"/>
                  </a:lnTo>
                  <a:lnTo>
                    <a:pt x="579" y="263"/>
                  </a:lnTo>
                  <a:lnTo>
                    <a:pt x="640" y="230"/>
                  </a:lnTo>
                  <a:lnTo>
                    <a:pt x="627" y="198"/>
                  </a:lnTo>
                  <a:lnTo>
                    <a:pt x="622" y="168"/>
                  </a:lnTo>
                  <a:lnTo>
                    <a:pt x="619" y="141"/>
                  </a:lnTo>
                  <a:lnTo>
                    <a:pt x="619" y="118"/>
                  </a:lnTo>
                  <a:lnTo>
                    <a:pt x="619" y="105"/>
                  </a:lnTo>
                  <a:lnTo>
                    <a:pt x="619" y="89"/>
                  </a:lnTo>
                  <a:lnTo>
                    <a:pt x="620" y="72"/>
                  </a:lnTo>
                  <a:lnTo>
                    <a:pt x="623" y="54"/>
                  </a:lnTo>
                  <a:lnTo>
                    <a:pt x="628" y="37"/>
                  </a:lnTo>
                  <a:lnTo>
                    <a:pt x="635" y="22"/>
                  </a:lnTo>
                  <a:lnTo>
                    <a:pt x="642" y="11"/>
                  </a:lnTo>
                  <a:lnTo>
                    <a:pt x="655" y="3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 noEditPoints="1"/>
            </p:cNvSpPr>
            <p:nvPr/>
          </p:nvSpPr>
          <p:spPr bwMode="auto">
            <a:xfrm>
              <a:off x="1456" y="5121"/>
              <a:ext cx="351" cy="741"/>
            </a:xfrm>
            <a:custGeom>
              <a:avLst/>
              <a:gdLst/>
              <a:ahLst/>
              <a:cxnLst>
                <a:cxn ang="0">
                  <a:pos x="414" y="502"/>
                </a:cxn>
                <a:cxn ang="0">
                  <a:pos x="503" y="556"/>
                </a:cxn>
                <a:cxn ang="0">
                  <a:pos x="549" y="642"/>
                </a:cxn>
                <a:cxn ang="0">
                  <a:pos x="547" y="723"/>
                </a:cxn>
                <a:cxn ang="0">
                  <a:pos x="532" y="770"/>
                </a:cxn>
                <a:cxn ang="0">
                  <a:pos x="507" y="837"/>
                </a:cxn>
                <a:cxn ang="0">
                  <a:pos x="473" y="919"/>
                </a:cxn>
                <a:cxn ang="0">
                  <a:pos x="444" y="992"/>
                </a:cxn>
                <a:cxn ang="0">
                  <a:pos x="353" y="1201"/>
                </a:cxn>
                <a:cxn ang="0">
                  <a:pos x="320" y="1308"/>
                </a:cxn>
                <a:cxn ang="0">
                  <a:pos x="320" y="1381"/>
                </a:cxn>
                <a:cxn ang="0">
                  <a:pos x="342" y="1415"/>
                </a:cxn>
                <a:cxn ang="0">
                  <a:pos x="405" y="1419"/>
                </a:cxn>
                <a:cxn ang="0">
                  <a:pos x="496" y="1367"/>
                </a:cxn>
                <a:cxn ang="0">
                  <a:pos x="578" y="1257"/>
                </a:cxn>
                <a:cxn ang="0">
                  <a:pos x="624" y="1143"/>
                </a:cxn>
                <a:cxn ang="0">
                  <a:pos x="640" y="1122"/>
                </a:cxn>
                <a:cxn ang="0">
                  <a:pos x="669" y="1118"/>
                </a:cxn>
                <a:cxn ang="0">
                  <a:pos x="692" y="1127"/>
                </a:cxn>
                <a:cxn ang="0">
                  <a:pos x="700" y="1156"/>
                </a:cxn>
                <a:cxn ang="0">
                  <a:pos x="683" y="1206"/>
                </a:cxn>
                <a:cxn ang="0">
                  <a:pos x="647" y="1283"/>
                </a:cxn>
                <a:cxn ang="0">
                  <a:pos x="589" y="1366"/>
                </a:cxn>
                <a:cxn ang="0">
                  <a:pos x="511" y="1437"/>
                </a:cxn>
                <a:cxn ang="0">
                  <a:pos x="407" y="1477"/>
                </a:cxn>
                <a:cxn ang="0">
                  <a:pos x="289" y="1468"/>
                </a:cxn>
                <a:cxn ang="0">
                  <a:pos x="199" y="1414"/>
                </a:cxn>
                <a:cxn ang="0">
                  <a:pos x="152" y="1327"/>
                </a:cxn>
                <a:cxn ang="0">
                  <a:pos x="159" y="1231"/>
                </a:cxn>
                <a:cxn ang="0">
                  <a:pos x="312" y="848"/>
                </a:cxn>
                <a:cxn ang="0">
                  <a:pos x="355" y="749"/>
                </a:cxn>
                <a:cxn ang="0">
                  <a:pos x="376" y="687"/>
                </a:cxn>
                <a:cxn ang="0">
                  <a:pos x="383" y="641"/>
                </a:cxn>
                <a:cxn ang="0">
                  <a:pos x="378" y="581"/>
                </a:cxn>
                <a:cxn ang="0">
                  <a:pos x="344" y="551"/>
                </a:cxn>
                <a:cxn ang="0">
                  <a:pos x="275" y="558"/>
                </a:cxn>
                <a:cxn ang="0">
                  <a:pos x="195" y="612"/>
                </a:cxn>
                <a:cxn ang="0">
                  <a:pos x="122" y="717"/>
                </a:cxn>
                <a:cxn ang="0">
                  <a:pos x="79" y="832"/>
                </a:cxn>
                <a:cxn ang="0">
                  <a:pos x="57" y="851"/>
                </a:cxn>
                <a:cxn ang="0">
                  <a:pos x="26" y="851"/>
                </a:cxn>
                <a:cxn ang="0">
                  <a:pos x="3" y="835"/>
                </a:cxn>
                <a:cxn ang="0">
                  <a:pos x="5" y="799"/>
                </a:cxn>
                <a:cxn ang="0">
                  <a:pos x="32" y="731"/>
                </a:cxn>
                <a:cxn ang="0">
                  <a:pos x="82" y="644"/>
                </a:cxn>
                <a:cxn ang="0">
                  <a:pos x="157" y="561"/>
                </a:cxn>
                <a:cxn ang="0">
                  <a:pos x="257" y="503"/>
                </a:cxn>
                <a:cxn ang="0">
                  <a:pos x="640" y="82"/>
                </a:cxn>
                <a:cxn ang="0">
                  <a:pos x="640" y="82"/>
                </a:cxn>
                <a:cxn ang="0">
                  <a:pos x="591" y="8"/>
                </a:cxn>
                <a:cxn ang="0">
                  <a:pos x="628" y="42"/>
                </a:cxn>
                <a:cxn ang="0">
                  <a:pos x="640" y="84"/>
                </a:cxn>
                <a:cxn ang="0">
                  <a:pos x="610" y="155"/>
                </a:cxn>
                <a:cxn ang="0">
                  <a:pos x="539" y="202"/>
                </a:cxn>
                <a:cxn ang="0">
                  <a:pos x="467" y="195"/>
                </a:cxn>
                <a:cxn ang="0">
                  <a:pos x="427" y="152"/>
                </a:cxn>
                <a:cxn ang="0">
                  <a:pos x="423" y="91"/>
                </a:cxn>
                <a:cxn ang="0">
                  <a:pos x="472" y="26"/>
                </a:cxn>
                <a:cxn ang="0">
                  <a:pos x="548" y="0"/>
                </a:cxn>
              </a:cxnLst>
              <a:rect l="0" t="0" r="r" b="b"/>
              <a:pathLst>
                <a:path w="700" h="1481">
                  <a:moveTo>
                    <a:pt x="338" y="490"/>
                  </a:moveTo>
                  <a:lnTo>
                    <a:pt x="378" y="493"/>
                  </a:lnTo>
                  <a:lnTo>
                    <a:pt x="414" y="502"/>
                  </a:lnTo>
                  <a:lnTo>
                    <a:pt x="447" y="515"/>
                  </a:lnTo>
                  <a:lnTo>
                    <a:pt x="478" y="534"/>
                  </a:lnTo>
                  <a:lnTo>
                    <a:pt x="503" y="556"/>
                  </a:lnTo>
                  <a:lnTo>
                    <a:pt x="523" y="582"/>
                  </a:lnTo>
                  <a:lnTo>
                    <a:pt x="539" y="612"/>
                  </a:lnTo>
                  <a:lnTo>
                    <a:pt x="549" y="642"/>
                  </a:lnTo>
                  <a:lnTo>
                    <a:pt x="552" y="677"/>
                  </a:lnTo>
                  <a:lnTo>
                    <a:pt x="551" y="698"/>
                  </a:lnTo>
                  <a:lnTo>
                    <a:pt x="547" y="723"/>
                  </a:lnTo>
                  <a:lnTo>
                    <a:pt x="543" y="745"/>
                  </a:lnTo>
                  <a:lnTo>
                    <a:pt x="539" y="755"/>
                  </a:lnTo>
                  <a:lnTo>
                    <a:pt x="532" y="770"/>
                  </a:lnTo>
                  <a:lnTo>
                    <a:pt x="525" y="788"/>
                  </a:lnTo>
                  <a:lnTo>
                    <a:pt x="517" y="812"/>
                  </a:lnTo>
                  <a:lnTo>
                    <a:pt x="507" y="837"/>
                  </a:lnTo>
                  <a:lnTo>
                    <a:pt x="495" y="864"/>
                  </a:lnTo>
                  <a:lnTo>
                    <a:pt x="485" y="891"/>
                  </a:lnTo>
                  <a:lnTo>
                    <a:pt x="473" y="919"/>
                  </a:lnTo>
                  <a:lnTo>
                    <a:pt x="462" y="945"/>
                  </a:lnTo>
                  <a:lnTo>
                    <a:pt x="453" y="970"/>
                  </a:lnTo>
                  <a:lnTo>
                    <a:pt x="444" y="992"/>
                  </a:lnTo>
                  <a:lnTo>
                    <a:pt x="436" y="1011"/>
                  </a:lnTo>
                  <a:lnTo>
                    <a:pt x="429" y="1024"/>
                  </a:lnTo>
                  <a:lnTo>
                    <a:pt x="353" y="1201"/>
                  </a:lnTo>
                  <a:lnTo>
                    <a:pt x="339" y="1237"/>
                  </a:lnTo>
                  <a:lnTo>
                    <a:pt x="327" y="1272"/>
                  </a:lnTo>
                  <a:lnTo>
                    <a:pt x="320" y="1308"/>
                  </a:lnTo>
                  <a:lnTo>
                    <a:pt x="317" y="1343"/>
                  </a:lnTo>
                  <a:lnTo>
                    <a:pt x="317" y="1363"/>
                  </a:lnTo>
                  <a:lnTo>
                    <a:pt x="320" y="1381"/>
                  </a:lnTo>
                  <a:lnTo>
                    <a:pt x="325" y="1395"/>
                  </a:lnTo>
                  <a:lnTo>
                    <a:pt x="331" y="1407"/>
                  </a:lnTo>
                  <a:lnTo>
                    <a:pt x="342" y="1415"/>
                  </a:lnTo>
                  <a:lnTo>
                    <a:pt x="356" y="1420"/>
                  </a:lnTo>
                  <a:lnTo>
                    <a:pt x="374" y="1421"/>
                  </a:lnTo>
                  <a:lnTo>
                    <a:pt x="405" y="1419"/>
                  </a:lnTo>
                  <a:lnTo>
                    <a:pt x="436" y="1408"/>
                  </a:lnTo>
                  <a:lnTo>
                    <a:pt x="467" y="1392"/>
                  </a:lnTo>
                  <a:lnTo>
                    <a:pt x="496" y="1367"/>
                  </a:lnTo>
                  <a:lnTo>
                    <a:pt x="526" y="1337"/>
                  </a:lnTo>
                  <a:lnTo>
                    <a:pt x="553" y="1300"/>
                  </a:lnTo>
                  <a:lnTo>
                    <a:pt x="578" y="1257"/>
                  </a:lnTo>
                  <a:lnTo>
                    <a:pt x="600" y="1207"/>
                  </a:lnTo>
                  <a:lnTo>
                    <a:pt x="619" y="1152"/>
                  </a:lnTo>
                  <a:lnTo>
                    <a:pt x="624" y="1143"/>
                  </a:lnTo>
                  <a:lnTo>
                    <a:pt x="628" y="1135"/>
                  </a:lnTo>
                  <a:lnTo>
                    <a:pt x="633" y="1127"/>
                  </a:lnTo>
                  <a:lnTo>
                    <a:pt x="640" y="1122"/>
                  </a:lnTo>
                  <a:lnTo>
                    <a:pt x="650" y="1118"/>
                  </a:lnTo>
                  <a:lnTo>
                    <a:pt x="665" y="1117"/>
                  </a:lnTo>
                  <a:lnTo>
                    <a:pt x="669" y="1118"/>
                  </a:lnTo>
                  <a:lnTo>
                    <a:pt x="677" y="1118"/>
                  </a:lnTo>
                  <a:lnTo>
                    <a:pt x="685" y="1121"/>
                  </a:lnTo>
                  <a:lnTo>
                    <a:pt x="692" y="1127"/>
                  </a:lnTo>
                  <a:lnTo>
                    <a:pt x="699" y="1135"/>
                  </a:lnTo>
                  <a:lnTo>
                    <a:pt x="700" y="1147"/>
                  </a:lnTo>
                  <a:lnTo>
                    <a:pt x="700" y="1156"/>
                  </a:lnTo>
                  <a:lnTo>
                    <a:pt x="696" y="1168"/>
                  </a:lnTo>
                  <a:lnTo>
                    <a:pt x="691" y="1185"/>
                  </a:lnTo>
                  <a:lnTo>
                    <a:pt x="683" y="1206"/>
                  </a:lnTo>
                  <a:lnTo>
                    <a:pt x="673" y="1230"/>
                  </a:lnTo>
                  <a:lnTo>
                    <a:pt x="661" y="1256"/>
                  </a:lnTo>
                  <a:lnTo>
                    <a:pt x="647" y="1283"/>
                  </a:lnTo>
                  <a:lnTo>
                    <a:pt x="630" y="1311"/>
                  </a:lnTo>
                  <a:lnTo>
                    <a:pt x="611" y="1339"/>
                  </a:lnTo>
                  <a:lnTo>
                    <a:pt x="589" y="1366"/>
                  </a:lnTo>
                  <a:lnTo>
                    <a:pt x="566" y="1393"/>
                  </a:lnTo>
                  <a:lnTo>
                    <a:pt x="539" y="1416"/>
                  </a:lnTo>
                  <a:lnTo>
                    <a:pt x="511" y="1437"/>
                  </a:lnTo>
                  <a:lnTo>
                    <a:pt x="478" y="1455"/>
                  </a:lnTo>
                  <a:lnTo>
                    <a:pt x="445" y="1468"/>
                  </a:lnTo>
                  <a:lnTo>
                    <a:pt x="407" y="1477"/>
                  </a:lnTo>
                  <a:lnTo>
                    <a:pt x="369" y="1481"/>
                  </a:lnTo>
                  <a:lnTo>
                    <a:pt x="327" y="1477"/>
                  </a:lnTo>
                  <a:lnTo>
                    <a:pt x="289" y="1468"/>
                  </a:lnTo>
                  <a:lnTo>
                    <a:pt x="254" y="1455"/>
                  </a:lnTo>
                  <a:lnTo>
                    <a:pt x="224" y="1436"/>
                  </a:lnTo>
                  <a:lnTo>
                    <a:pt x="199" y="1414"/>
                  </a:lnTo>
                  <a:lnTo>
                    <a:pt x="177" y="1388"/>
                  </a:lnTo>
                  <a:lnTo>
                    <a:pt x="161" y="1360"/>
                  </a:lnTo>
                  <a:lnTo>
                    <a:pt x="152" y="1327"/>
                  </a:lnTo>
                  <a:lnTo>
                    <a:pt x="148" y="1294"/>
                  </a:lnTo>
                  <a:lnTo>
                    <a:pt x="152" y="1262"/>
                  </a:lnTo>
                  <a:lnTo>
                    <a:pt x="159" y="1231"/>
                  </a:lnTo>
                  <a:lnTo>
                    <a:pt x="169" y="1201"/>
                  </a:lnTo>
                  <a:lnTo>
                    <a:pt x="169" y="1201"/>
                  </a:lnTo>
                  <a:lnTo>
                    <a:pt x="312" y="848"/>
                  </a:lnTo>
                  <a:lnTo>
                    <a:pt x="329" y="809"/>
                  </a:lnTo>
                  <a:lnTo>
                    <a:pt x="343" y="777"/>
                  </a:lnTo>
                  <a:lnTo>
                    <a:pt x="355" y="749"/>
                  </a:lnTo>
                  <a:lnTo>
                    <a:pt x="364" y="725"/>
                  </a:lnTo>
                  <a:lnTo>
                    <a:pt x="371" y="704"/>
                  </a:lnTo>
                  <a:lnTo>
                    <a:pt x="376" y="687"/>
                  </a:lnTo>
                  <a:lnTo>
                    <a:pt x="380" y="671"/>
                  </a:lnTo>
                  <a:lnTo>
                    <a:pt x="382" y="656"/>
                  </a:lnTo>
                  <a:lnTo>
                    <a:pt x="383" y="641"/>
                  </a:lnTo>
                  <a:lnTo>
                    <a:pt x="384" y="628"/>
                  </a:lnTo>
                  <a:lnTo>
                    <a:pt x="382" y="600"/>
                  </a:lnTo>
                  <a:lnTo>
                    <a:pt x="378" y="581"/>
                  </a:lnTo>
                  <a:lnTo>
                    <a:pt x="369" y="566"/>
                  </a:lnTo>
                  <a:lnTo>
                    <a:pt x="358" y="556"/>
                  </a:lnTo>
                  <a:lnTo>
                    <a:pt x="344" y="551"/>
                  </a:lnTo>
                  <a:lnTo>
                    <a:pt x="327" y="548"/>
                  </a:lnTo>
                  <a:lnTo>
                    <a:pt x="302" y="551"/>
                  </a:lnTo>
                  <a:lnTo>
                    <a:pt x="275" y="558"/>
                  </a:lnTo>
                  <a:lnTo>
                    <a:pt x="248" y="571"/>
                  </a:lnTo>
                  <a:lnTo>
                    <a:pt x="222" y="588"/>
                  </a:lnTo>
                  <a:lnTo>
                    <a:pt x="195" y="612"/>
                  </a:lnTo>
                  <a:lnTo>
                    <a:pt x="170" y="641"/>
                  </a:lnTo>
                  <a:lnTo>
                    <a:pt x="146" y="676"/>
                  </a:lnTo>
                  <a:lnTo>
                    <a:pt x="122" y="717"/>
                  </a:lnTo>
                  <a:lnTo>
                    <a:pt x="102" y="765"/>
                  </a:lnTo>
                  <a:lnTo>
                    <a:pt x="82" y="819"/>
                  </a:lnTo>
                  <a:lnTo>
                    <a:pt x="79" y="832"/>
                  </a:lnTo>
                  <a:lnTo>
                    <a:pt x="75" y="842"/>
                  </a:lnTo>
                  <a:lnTo>
                    <a:pt x="67" y="848"/>
                  </a:lnTo>
                  <a:lnTo>
                    <a:pt x="57" y="851"/>
                  </a:lnTo>
                  <a:lnTo>
                    <a:pt x="41" y="853"/>
                  </a:lnTo>
                  <a:lnTo>
                    <a:pt x="35" y="853"/>
                  </a:lnTo>
                  <a:lnTo>
                    <a:pt x="26" y="851"/>
                  </a:lnTo>
                  <a:lnTo>
                    <a:pt x="17" y="849"/>
                  </a:lnTo>
                  <a:lnTo>
                    <a:pt x="9" y="844"/>
                  </a:lnTo>
                  <a:lnTo>
                    <a:pt x="3" y="835"/>
                  </a:lnTo>
                  <a:lnTo>
                    <a:pt x="0" y="823"/>
                  </a:lnTo>
                  <a:lnTo>
                    <a:pt x="1" y="814"/>
                  </a:lnTo>
                  <a:lnTo>
                    <a:pt x="5" y="799"/>
                  </a:lnTo>
                  <a:lnTo>
                    <a:pt x="12" y="780"/>
                  </a:lnTo>
                  <a:lnTo>
                    <a:pt x="21" y="757"/>
                  </a:lnTo>
                  <a:lnTo>
                    <a:pt x="32" y="731"/>
                  </a:lnTo>
                  <a:lnTo>
                    <a:pt x="46" y="703"/>
                  </a:lnTo>
                  <a:lnTo>
                    <a:pt x="63" y="673"/>
                  </a:lnTo>
                  <a:lnTo>
                    <a:pt x="82" y="644"/>
                  </a:lnTo>
                  <a:lnTo>
                    <a:pt x="104" y="614"/>
                  </a:lnTo>
                  <a:lnTo>
                    <a:pt x="130" y="587"/>
                  </a:lnTo>
                  <a:lnTo>
                    <a:pt x="157" y="561"/>
                  </a:lnTo>
                  <a:lnTo>
                    <a:pt x="188" y="537"/>
                  </a:lnTo>
                  <a:lnTo>
                    <a:pt x="220" y="518"/>
                  </a:lnTo>
                  <a:lnTo>
                    <a:pt x="257" y="503"/>
                  </a:lnTo>
                  <a:lnTo>
                    <a:pt x="297" y="493"/>
                  </a:lnTo>
                  <a:lnTo>
                    <a:pt x="338" y="490"/>
                  </a:lnTo>
                  <a:close/>
                  <a:moveTo>
                    <a:pt x="640" y="82"/>
                  </a:moveTo>
                  <a:lnTo>
                    <a:pt x="640" y="84"/>
                  </a:lnTo>
                  <a:lnTo>
                    <a:pt x="640" y="84"/>
                  </a:lnTo>
                  <a:lnTo>
                    <a:pt x="640" y="82"/>
                  </a:lnTo>
                  <a:close/>
                  <a:moveTo>
                    <a:pt x="548" y="0"/>
                  </a:moveTo>
                  <a:lnTo>
                    <a:pt x="570" y="2"/>
                  </a:lnTo>
                  <a:lnTo>
                    <a:pt x="591" y="8"/>
                  </a:lnTo>
                  <a:lnTo>
                    <a:pt x="606" y="17"/>
                  </a:lnTo>
                  <a:lnTo>
                    <a:pt x="619" y="28"/>
                  </a:lnTo>
                  <a:lnTo>
                    <a:pt x="628" y="42"/>
                  </a:lnTo>
                  <a:lnTo>
                    <a:pt x="634" y="55"/>
                  </a:lnTo>
                  <a:lnTo>
                    <a:pt x="638" y="70"/>
                  </a:lnTo>
                  <a:lnTo>
                    <a:pt x="640" y="84"/>
                  </a:lnTo>
                  <a:lnTo>
                    <a:pt x="636" y="108"/>
                  </a:lnTo>
                  <a:lnTo>
                    <a:pt x="625" y="133"/>
                  </a:lnTo>
                  <a:lnTo>
                    <a:pt x="610" y="155"/>
                  </a:lnTo>
                  <a:lnTo>
                    <a:pt x="589" y="176"/>
                  </a:lnTo>
                  <a:lnTo>
                    <a:pt x="566" y="191"/>
                  </a:lnTo>
                  <a:lnTo>
                    <a:pt x="539" y="202"/>
                  </a:lnTo>
                  <a:lnTo>
                    <a:pt x="512" y="206"/>
                  </a:lnTo>
                  <a:lnTo>
                    <a:pt x="487" y="202"/>
                  </a:lnTo>
                  <a:lnTo>
                    <a:pt x="467" y="195"/>
                  </a:lnTo>
                  <a:lnTo>
                    <a:pt x="450" y="184"/>
                  </a:lnTo>
                  <a:lnTo>
                    <a:pt x="436" y="169"/>
                  </a:lnTo>
                  <a:lnTo>
                    <a:pt x="427" y="152"/>
                  </a:lnTo>
                  <a:lnTo>
                    <a:pt x="422" y="134"/>
                  </a:lnTo>
                  <a:lnTo>
                    <a:pt x="419" y="117"/>
                  </a:lnTo>
                  <a:lnTo>
                    <a:pt x="423" y="91"/>
                  </a:lnTo>
                  <a:lnTo>
                    <a:pt x="435" y="66"/>
                  </a:lnTo>
                  <a:lnTo>
                    <a:pt x="450" y="44"/>
                  </a:lnTo>
                  <a:lnTo>
                    <a:pt x="472" y="26"/>
                  </a:lnTo>
                  <a:lnTo>
                    <a:pt x="495" y="12"/>
                  </a:lnTo>
                  <a:lnTo>
                    <a:pt x="521" y="3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02" name="Group 3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086600" y="3810000"/>
            <a:ext cx="511403" cy="647700"/>
            <a:chOff x="1214" y="3921"/>
            <a:chExt cx="1756" cy="2224"/>
          </a:xfrm>
        </p:grpSpPr>
        <p:sp>
          <p:nvSpPr>
            <p:cNvPr id="3104" name="Freeform 32"/>
            <p:cNvSpPr>
              <a:spLocks noEditPoints="1"/>
            </p:cNvSpPr>
            <p:nvPr/>
          </p:nvSpPr>
          <p:spPr bwMode="auto">
            <a:xfrm>
              <a:off x="1214" y="4389"/>
              <a:ext cx="1137" cy="1120"/>
            </a:xfrm>
            <a:custGeom>
              <a:avLst/>
              <a:gdLst/>
              <a:ahLst/>
              <a:cxnLst>
                <a:cxn ang="0">
                  <a:pos x="1192" y="96"/>
                </a:cxn>
                <a:cxn ang="0">
                  <a:pos x="1089" y="143"/>
                </a:cxn>
                <a:cxn ang="0">
                  <a:pos x="1214" y="1050"/>
                </a:cxn>
                <a:cxn ang="0">
                  <a:pos x="1582" y="978"/>
                </a:cxn>
                <a:cxn ang="0">
                  <a:pos x="1784" y="825"/>
                </a:cxn>
                <a:cxn ang="0">
                  <a:pos x="1911" y="533"/>
                </a:cxn>
                <a:cxn ang="0">
                  <a:pos x="1901" y="282"/>
                </a:cxn>
                <a:cxn ang="0">
                  <a:pos x="1739" y="141"/>
                </a:cxn>
                <a:cxn ang="0">
                  <a:pos x="1501" y="98"/>
                </a:cxn>
                <a:cxn ang="0">
                  <a:pos x="1520" y="0"/>
                </a:cxn>
                <a:cxn ang="0">
                  <a:pos x="1971" y="101"/>
                </a:cxn>
                <a:cxn ang="0">
                  <a:pos x="2208" y="362"/>
                </a:cxn>
                <a:cxn ang="0">
                  <a:pos x="2160" y="695"/>
                </a:cxn>
                <a:cxn ang="0">
                  <a:pos x="1885" y="949"/>
                </a:cxn>
                <a:cxn ang="0">
                  <a:pos x="1520" y="1090"/>
                </a:cxn>
                <a:cxn ang="0">
                  <a:pos x="1591" y="1119"/>
                </a:cxn>
                <a:cxn ang="0">
                  <a:pos x="1754" y="1254"/>
                </a:cxn>
                <a:cxn ang="0">
                  <a:pos x="1818" y="1501"/>
                </a:cxn>
                <a:cxn ang="0">
                  <a:pos x="1789" y="1769"/>
                </a:cxn>
                <a:cxn ang="0">
                  <a:pos x="1779" y="2050"/>
                </a:cxn>
                <a:cxn ang="0">
                  <a:pos x="1873" y="2167"/>
                </a:cxn>
                <a:cxn ang="0">
                  <a:pos x="2021" y="2133"/>
                </a:cxn>
                <a:cxn ang="0">
                  <a:pos x="2173" y="1935"/>
                </a:cxn>
                <a:cxn ang="0">
                  <a:pos x="2221" y="1837"/>
                </a:cxn>
                <a:cxn ang="0">
                  <a:pos x="2267" y="1849"/>
                </a:cxn>
                <a:cxn ang="0">
                  <a:pos x="2253" y="1951"/>
                </a:cxn>
                <a:cxn ang="0">
                  <a:pos x="2131" y="2135"/>
                </a:cxn>
                <a:cxn ang="0">
                  <a:pos x="1889" y="2240"/>
                </a:cxn>
                <a:cxn ang="0">
                  <a:pos x="1781" y="2230"/>
                </a:cxn>
                <a:cxn ang="0">
                  <a:pos x="1605" y="2165"/>
                </a:cxn>
                <a:cxn ang="0">
                  <a:pos x="1480" y="1989"/>
                </a:cxn>
                <a:cxn ang="0">
                  <a:pos x="1489" y="1750"/>
                </a:cxn>
                <a:cxn ang="0">
                  <a:pos x="1546" y="1525"/>
                </a:cxn>
                <a:cxn ang="0">
                  <a:pos x="1560" y="1357"/>
                </a:cxn>
                <a:cxn ang="0">
                  <a:pos x="1488" y="1209"/>
                </a:cxn>
                <a:cxn ang="0">
                  <a:pos x="1269" y="1122"/>
                </a:cxn>
                <a:cxn ang="0">
                  <a:pos x="619" y="2015"/>
                </a:cxn>
                <a:cxn ang="0">
                  <a:pos x="718" y="2067"/>
                </a:cxn>
                <a:cxn ang="0">
                  <a:pos x="893" y="2074"/>
                </a:cxn>
                <a:cxn ang="0">
                  <a:pos x="900" y="2154"/>
                </a:cxn>
                <a:cxn ang="0">
                  <a:pos x="814" y="2169"/>
                </a:cxn>
                <a:cxn ang="0">
                  <a:pos x="522" y="2160"/>
                </a:cxn>
                <a:cxn ang="0">
                  <a:pos x="270" y="2165"/>
                </a:cxn>
                <a:cxn ang="0">
                  <a:pos x="40" y="2170"/>
                </a:cxn>
                <a:cxn ang="0">
                  <a:pos x="0" y="2134"/>
                </a:cxn>
                <a:cxn ang="0">
                  <a:pos x="48" y="2070"/>
                </a:cxn>
                <a:cxn ang="0">
                  <a:pos x="266" y="2058"/>
                </a:cxn>
                <a:cxn ang="0">
                  <a:pos x="360" y="1974"/>
                </a:cxn>
                <a:cxn ang="0">
                  <a:pos x="814" y="163"/>
                </a:cxn>
                <a:cxn ang="0">
                  <a:pos x="755" y="108"/>
                </a:cxn>
                <a:cxn ang="0">
                  <a:pos x="616" y="95"/>
                </a:cxn>
                <a:cxn ang="0">
                  <a:pos x="522" y="74"/>
                </a:cxn>
                <a:cxn ang="0">
                  <a:pos x="565" y="2"/>
                </a:cxn>
              </a:cxnLst>
              <a:rect l="0" t="0" r="r" b="b"/>
              <a:pathLst>
                <a:path w="2275" h="2240">
                  <a:moveTo>
                    <a:pt x="1345" y="95"/>
                  </a:moveTo>
                  <a:lnTo>
                    <a:pt x="1316" y="95"/>
                  </a:lnTo>
                  <a:lnTo>
                    <a:pt x="1285" y="95"/>
                  </a:lnTo>
                  <a:lnTo>
                    <a:pt x="1252" y="95"/>
                  </a:lnTo>
                  <a:lnTo>
                    <a:pt x="1221" y="96"/>
                  </a:lnTo>
                  <a:lnTo>
                    <a:pt x="1192" y="96"/>
                  </a:lnTo>
                  <a:lnTo>
                    <a:pt x="1169" y="98"/>
                  </a:lnTo>
                  <a:lnTo>
                    <a:pt x="1155" y="99"/>
                  </a:lnTo>
                  <a:lnTo>
                    <a:pt x="1131" y="105"/>
                  </a:lnTo>
                  <a:lnTo>
                    <a:pt x="1114" y="114"/>
                  </a:lnTo>
                  <a:lnTo>
                    <a:pt x="1101" y="125"/>
                  </a:lnTo>
                  <a:lnTo>
                    <a:pt x="1089" y="143"/>
                  </a:lnTo>
                  <a:lnTo>
                    <a:pt x="1080" y="163"/>
                  </a:lnTo>
                  <a:lnTo>
                    <a:pt x="1073" y="188"/>
                  </a:lnTo>
                  <a:lnTo>
                    <a:pt x="1064" y="220"/>
                  </a:lnTo>
                  <a:lnTo>
                    <a:pt x="1064" y="220"/>
                  </a:lnTo>
                  <a:lnTo>
                    <a:pt x="855" y="1050"/>
                  </a:lnTo>
                  <a:lnTo>
                    <a:pt x="1214" y="1050"/>
                  </a:lnTo>
                  <a:lnTo>
                    <a:pt x="1290" y="1047"/>
                  </a:lnTo>
                  <a:lnTo>
                    <a:pt x="1358" y="1040"/>
                  </a:lnTo>
                  <a:lnTo>
                    <a:pt x="1422" y="1029"/>
                  </a:lnTo>
                  <a:lnTo>
                    <a:pt x="1480" y="1014"/>
                  </a:lnTo>
                  <a:lnTo>
                    <a:pt x="1534" y="997"/>
                  </a:lnTo>
                  <a:lnTo>
                    <a:pt x="1582" y="978"/>
                  </a:lnTo>
                  <a:lnTo>
                    <a:pt x="1626" y="956"/>
                  </a:lnTo>
                  <a:lnTo>
                    <a:pt x="1664" y="934"/>
                  </a:lnTo>
                  <a:lnTo>
                    <a:pt x="1697" y="911"/>
                  </a:lnTo>
                  <a:lnTo>
                    <a:pt x="1726" y="887"/>
                  </a:lnTo>
                  <a:lnTo>
                    <a:pt x="1749" y="864"/>
                  </a:lnTo>
                  <a:lnTo>
                    <a:pt x="1784" y="825"/>
                  </a:lnTo>
                  <a:lnTo>
                    <a:pt x="1816" y="780"/>
                  </a:lnTo>
                  <a:lnTo>
                    <a:pt x="1843" y="732"/>
                  </a:lnTo>
                  <a:lnTo>
                    <a:pt x="1866" y="682"/>
                  </a:lnTo>
                  <a:lnTo>
                    <a:pt x="1883" y="631"/>
                  </a:lnTo>
                  <a:lnTo>
                    <a:pt x="1899" y="582"/>
                  </a:lnTo>
                  <a:lnTo>
                    <a:pt x="1911" y="533"/>
                  </a:lnTo>
                  <a:lnTo>
                    <a:pt x="1918" y="487"/>
                  </a:lnTo>
                  <a:lnTo>
                    <a:pt x="1923" y="445"/>
                  </a:lnTo>
                  <a:lnTo>
                    <a:pt x="1924" y="410"/>
                  </a:lnTo>
                  <a:lnTo>
                    <a:pt x="1921" y="362"/>
                  </a:lnTo>
                  <a:lnTo>
                    <a:pt x="1914" y="320"/>
                  </a:lnTo>
                  <a:lnTo>
                    <a:pt x="1901" y="282"/>
                  </a:lnTo>
                  <a:lnTo>
                    <a:pt x="1882" y="250"/>
                  </a:lnTo>
                  <a:lnTo>
                    <a:pt x="1860" y="221"/>
                  </a:lnTo>
                  <a:lnTo>
                    <a:pt x="1835" y="195"/>
                  </a:lnTo>
                  <a:lnTo>
                    <a:pt x="1806" y="175"/>
                  </a:lnTo>
                  <a:lnTo>
                    <a:pt x="1774" y="156"/>
                  </a:lnTo>
                  <a:lnTo>
                    <a:pt x="1739" y="141"/>
                  </a:lnTo>
                  <a:lnTo>
                    <a:pt x="1703" y="128"/>
                  </a:lnTo>
                  <a:lnTo>
                    <a:pt x="1664" y="118"/>
                  </a:lnTo>
                  <a:lnTo>
                    <a:pt x="1624" y="111"/>
                  </a:lnTo>
                  <a:lnTo>
                    <a:pt x="1584" y="105"/>
                  </a:lnTo>
                  <a:lnTo>
                    <a:pt x="1543" y="101"/>
                  </a:lnTo>
                  <a:lnTo>
                    <a:pt x="1501" y="98"/>
                  </a:lnTo>
                  <a:lnTo>
                    <a:pt x="1460" y="96"/>
                  </a:lnTo>
                  <a:lnTo>
                    <a:pt x="1421" y="95"/>
                  </a:lnTo>
                  <a:lnTo>
                    <a:pt x="1381" y="95"/>
                  </a:lnTo>
                  <a:lnTo>
                    <a:pt x="1345" y="95"/>
                  </a:lnTo>
                  <a:close/>
                  <a:moveTo>
                    <a:pt x="609" y="0"/>
                  </a:moveTo>
                  <a:lnTo>
                    <a:pt x="1520" y="0"/>
                  </a:lnTo>
                  <a:lnTo>
                    <a:pt x="1607" y="3"/>
                  </a:lnTo>
                  <a:lnTo>
                    <a:pt x="1690" y="12"/>
                  </a:lnTo>
                  <a:lnTo>
                    <a:pt x="1767" y="26"/>
                  </a:lnTo>
                  <a:lnTo>
                    <a:pt x="1841" y="45"/>
                  </a:lnTo>
                  <a:lnTo>
                    <a:pt x="1909" y="70"/>
                  </a:lnTo>
                  <a:lnTo>
                    <a:pt x="1971" y="101"/>
                  </a:lnTo>
                  <a:lnTo>
                    <a:pt x="2027" y="134"/>
                  </a:lnTo>
                  <a:lnTo>
                    <a:pt x="2078" y="172"/>
                  </a:lnTo>
                  <a:lnTo>
                    <a:pt x="2120" y="214"/>
                  </a:lnTo>
                  <a:lnTo>
                    <a:pt x="2157" y="261"/>
                  </a:lnTo>
                  <a:lnTo>
                    <a:pt x="2186" y="310"/>
                  </a:lnTo>
                  <a:lnTo>
                    <a:pt x="2208" y="362"/>
                  </a:lnTo>
                  <a:lnTo>
                    <a:pt x="2221" y="418"/>
                  </a:lnTo>
                  <a:lnTo>
                    <a:pt x="2225" y="474"/>
                  </a:lnTo>
                  <a:lnTo>
                    <a:pt x="2221" y="534"/>
                  </a:lnTo>
                  <a:lnTo>
                    <a:pt x="2208" y="591"/>
                  </a:lnTo>
                  <a:lnTo>
                    <a:pt x="2187" y="645"/>
                  </a:lnTo>
                  <a:lnTo>
                    <a:pt x="2160" y="695"/>
                  </a:lnTo>
                  <a:lnTo>
                    <a:pt x="2126" y="745"/>
                  </a:lnTo>
                  <a:lnTo>
                    <a:pt x="2087" y="791"/>
                  </a:lnTo>
                  <a:lnTo>
                    <a:pt x="2043" y="835"/>
                  </a:lnTo>
                  <a:lnTo>
                    <a:pt x="1994" y="876"/>
                  </a:lnTo>
                  <a:lnTo>
                    <a:pt x="1941" y="914"/>
                  </a:lnTo>
                  <a:lnTo>
                    <a:pt x="1885" y="949"/>
                  </a:lnTo>
                  <a:lnTo>
                    <a:pt x="1827" y="981"/>
                  </a:lnTo>
                  <a:lnTo>
                    <a:pt x="1767" y="1010"/>
                  </a:lnTo>
                  <a:lnTo>
                    <a:pt x="1706" y="1034"/>
                  </a:lnTo>
                  <a:lnTo>
                    <a:pt x="1643" y="1056"/>
                  </a:lnTo>
                  <a:lnTo>
                    <a:pt x="1581" y="1075"/>
                  </a:lnTo>
                  <a:lnTo>
                    <a:pt x="1520" y="1090"/>
                  </a:lnTo>
                  <a:lnTo>
                    <a:pt x="1520" y="1090"/>
                  </a:lnTo>
                  <a:lnTo>
                    <a:pt x="1520" y="1090"/>
                  </a:lnTo>
                  <a:lnTo>
                    <a:pt x="1520" y="1090"/>
                  </a:lnTo>
                  <a:lnTo>
                    <a:pt x="1540" y="1097"/>
                  </a:lnTo>
                  <a:lnTo>
                    <a:pt x="1565" y="1107"/>
                  </a:lnTo>
                  <a:lnTo>
                    <a:pt x="1591" y="1119"/>
                  </a:lnTo>
                  <a:lnTo>
                    <a:pt x="1619" y="1135"/>
                  </a:lnTo>
                  <a:lnTo>
                    <a:pt x="1646" y="1152"/>
                  </a:lnTo>
                  <a:lnTo>
                    <a:pt x="1675" y="1173"/>
                  </a:lnTo>
                  <a:lnTo>
                    <a:pt x="1703" y="1196"/>
                  </a:lnTo>
                  <a:lnTo>
                    <a:pt x="1729" y="1223"/>
                  </a:lnTo>
                  <a:lnTo>
                    <a:pt x="1754" y="1254"/>
                  </a:lnTo>
                  <a:lnTo>
                    <a:pt x="1776" y="1289"/>
                  </a:lnTo>
                  <a:lnTo>
                    <a:pt x="1793" y="1327"/>
                  </a:lnTo>
                  <a:lnTo>
                    <a:pt x="1808" y="1369"/>
                  </a:lnTo>
                  <a:lnTo>
                    <a:pt x="1816" y="1414"/>
                  </a:lnTo>
                  <a:lnTo>
                    <a:pt x="1819" y="1465"/>
                  </a:lnTo>
                  <a:lnTo>
                    <a:pt x="1818" y="1501"/>
                  </a:lnTo>
                  <a:lnTo>
                    <a:pt x="1816" y="1539"/>
                  </a:lnTo>
                  <a:lnTo>
                    <a:pt x="1813" y="1578"/>
                  </a:lnTo>
                  <a:lnTo>
                    <a:pt x="1809" y="1615"/>
                  </a:lnTo>
                  <a:lnTo>
                    <a:pt x="1803" y="1661"/>
                  </a:lnTo>
                  <a:lnTo>
                    <a:pt x="1796" y="1714"/>
                  </a:lnTo>
                  <a:lnTo>
                    <a:pt x="1789" y="1769"/>
                  </a:lnTo>
                  <a:lnTo>
                    <a:pt x="1783" y="1824"/>
                  </a:lnTo>
                  <a:lnTo>
                    <a:pt x="1779" y="1879"/>
                  </a:lnTo>
                  <a:lnTo>
                    <a:pt x="1776" y="1930"/>
                  </a:lnTo>
                  <a:lnTo>
                    <a:pt x="1774" y="1974"/>
                  </a:lnTo>
                  <a:lnTo>
                    <a:pt x="1776" y="2015"/>
                  </a:lnTo>
                  <a:lnTo>
                    <a:pt x="1779" y="2050"/>
                  </a:lnTo>
                  <a:lnTo>
                    <a:pt x="1784" y="2080"/>
                  </a:lnTo>
                  <a:lnTo>
                    <a:pt x="1795" y="2108"/>
                  </a:lnTo>
                  <a:lnTo>
                    <a:pt x="1808" y="2130"/>
                  </a:lnTo>
                  <a:lnTo>
                    <a:pt x="1824" y="2147"/>
                  </a:lnTo>
                  <a:lnTo>
                    <a:pt x="1845" y="2160"/>
                  </a:lnTo>
                  <a:lnTo>
                    <a:pt x="1873" y="2167"/>
                  </a:lnTo>
                  <a:lnTo>
                    <a:pt x="1905" y="2170"/>
                  </a:lnTo>
                  <a:lnTo>
                    <a:pt x="1924" y="2169"/>
                  </a:lnTo>
                  <a:lnTo>
                    <a:pt x="1946" y="2165"/>
                  </a:lnTo>
                  <a:lnTo>
                    <a:pt x="1971" y="2157"/>
                  </a:lnTo>
                  <a:lnTo>
                    <a:pt x="1995" y="2147"/>
                  </a:lnTo>
                  <a:lnTo>
                    <a:pt x="2021" y="2133"/>
                  </a:lnTo>
                  <a:lnTo>
                    <a:pt x="2048" y="2112"/>
                  </a:lnTo>
                  <a:lnTo>
                    <a:pt x="2074" y="2089"/>
                  </a:lnTo>
                  <a:lnTo>
                    <a:pt x="2100" y="2060"/>
                  </a:lnTo>
                  <a:lnTo>
                    <a:pt x="2126" y="2023"/>
                  </a:lnTo>
                  <a:lnTo>
                    <a:pt x="2151" y="1983"/>
                  </a:lnTo>
                  <a:lnTo>
                    <a:pt x="2173" y="1935"/>
                  </a:lnTo>
                  <a:lnTo>
                    <a:pt x="2195" y="1879"/>
                  </a:lnTo>
                  <a:lnTo>
                    <a:pt x="2197" y="1869"/>
                  </a:lnTo>
                  <a:lnTo>
                    <a:pt x="2200" y="1859"/>
                  </a:lnTo>
                  <a:lnTo>
                    <a:pt x="2205" y="1850"/>
                  </a:lnTo>
                  <a:lnTo>
                    <a:pt x="2212" y="1842"/>
                  </a:lnTo>
                  <a:lnTo>
                    <a:pt x="2221" y="1837"/>
                  </a:lnTo>
                  <a:lnTo>
                    <a:pt x="2234" y="1834"/>
                  </a:lnTo>
                  <a:lnTo>
                    <a:pt x="2238" y="1834"/>
                  </a:lnTo>
                  <a:lnTo>
                    <a:pt x="2244" y="1836"/>
                  </a:lnTo>
                  <a:lnTo>
                    <a:pt x="2253" y="1837"/>
                  </a:lnTo>
                  <a:lnTo>
                    <a:pt x="2260" y="1842"/>
                  </a:lnTo>
                  <a:lnTo>
                    <a:pt x="2267" y="1849"/>
                  </a:lnTo>
                  <a:lnTo>
                    <a:pt x="2273" y="1861"/>
                  </a:lnTo>
                  <a:lnTo>
                    <a:pt x="2275" y="1875"/>
                  </a:lnTo>
                  <a:lnTo>
                    <a:pt x="2273" y="1887"/>
                  </a:lnTo>
                  <a:lnTo>
                    <a:pt x="2269" y="1903"/>
                  </a:lnTo>
                  <a:lnTo>
                    <a:pt x="2261" y="1925"/>
                  </a:lnTo>
                  <a:lnTo>
                    <a:pt x="2253" y="1951"/>
                  </a:lnTo>
                  <a:lnTo>
                    <a:pt x="2240" y="1980"/>
                  </a:lnTo>
                  <a:lnTo>
                    <a:pt x="2224" y="2010"/>
                  </a:lnTo>
                  <a:lnTo>
                    <a:pt x="2205" y="2042"/>
                  </a:lnTo>
                  <a:lnTo>
                    <a:pt x="2183" y="2074"/>
                  </a:lnTo>
                  <a:lnTo>
                    <a:pt x="2158" y="2106"/>
                  </a:lnTo>
                  <a:lnTo>
                    <a:pt x="2131" y="2135"/>
                  </a:lnTo>
                  <a:lnTo>
                    <a:pt x="2099" y="2165"/>
                  </a:lnTo>
                  <a:lnTo>
                    <a:pt x="2064" y="2189"/>
                  </a:lnTo>
                  <a:lnTo>
                    <a:pt x="2026" y="2210"/>
                  </a:lnTo>
                  <a:lnTo>
                    <a:pt x="1984" y="2226"/>
                  </a:lnTo>
                  <a:lnTo>
                    <a:pt x="1939" y="2236"/>
                  </a:lnTo>
                  <a:lnTo>
                    <a:pt x="1889" y="2240"/>
                  </a:lnTo>
                  <a:lnTo>
                    <a:pt x="1880" y="2240"/>
                  </a:lnTo>
                  <a:lnTo>
                    <a:pt x="1867" y="2239"/>
                  </a:lnTo>
                  <a:lnTo>
                    <a:pt x="1851" y="2239"/>
                  </a:lnTo>
                  <a:lnTo>
                    <a:pt x="1831" y="2237"/>
                  </a:lnTo>
                  <a:lnTo>
                    <a:pt x="1808" y="2234"/>
                  </a:lnTo>
                  <a:lnTo>
                    <a:pt x="1781" y="2230"/>
                  </a:lnTo>
                  <a:lnTo>
                    <a:pt x="1754" y="2224"/>
                  </a:lnTo>
                  <a:lnTo>
                    <a:pt x="1725" y="2217"/>
                  </a:lnTo>
                  <a:lnTo>
                    <a:pt x="1694" y="2208"/>
                  </a:lnTo>
                  <a:lnTo>
                    <a:pt x="1665" y="2197"/>
                  </a:lnTo>
                  <a:lnTo>
                    <a:pt x="1635" y="2182"/>
                  </a:lnTo>
                  <a:lnTo>
                    <a:pt x="1605" y="2165"/>
                  </a:lnTo>
                  <a:lnTo>
                    <a:pt x="1578" y="2144"/>
                  </a:lnTo>
                  <a:lnTo>
                    <a:pt x="1553" y="2121"/>
                  </a:lnTo>
                  <a:lnTo>
                    <a:pt x="1530" y="2095"/>
                  </a:lnTo>
                  <a:lnTo>
                    <a:pt x="1509" y="2063"/>
                  </a:lnTo>
                  <a:lnTo>
                    <a:pt x="1493" y="2028"/>
                  </a:lnTo>
                  <a:lnTo>
                    <a:pt x="1480" y="1989"/>
                  </a:lnTo>
                  <a:lnTo>
                    <a:pt x="1472" y="1943"/>
                  </a:lnTo>
                  <a:lnTo>
                    <a:pt x="1470" y="1894"/>
                  </a:lnTo>
                  <a:lnTo>
                    <a:pt x="1472" y="1865"/>
                  </a:lnTo>
                  <a:lnTo>
                    <a:pt x="1475" y="1830"/>
                  </a:lnTo>
                  <a:lnTo>
                    <a:pt x="1482" y="1792"/>
                  </a:lnTo>
                  <a:lnTo>
                    <a:pt x="1489" y="1750"/>
                  </a:lnTo>
                  <a:lnTo>
                    <a:pt x="1499" y="1708"/>
                  </a:lnTo>
                  <a:lnTo>
                    <a:pt x="1509" y="1666"/>
                  </a:lnTo>
                  <a:lnTo>
                    <a:pt x="1520" y="1625"/>
                  </a:lnTo>
                  <a:lnTo>
                    <a:pt x="1528" y="1593"/>
                  </a:lnTo>
                  <a:lnTo>
                    <a:pt x="1537" y="1559"/>
                  </a:lnTo>
                  <a:lnTo>
                    <a:pt x="1546" y="1525"/>
                  </a:lnTo>
                  <a:lnTo>
                    <a:pt x="1553" y="1490"/>
                  </a:lnTo>
                  <a:lnTo>
                    <a:pt x="1559" y="1458"/>
                  </a:lnTo>
                  <a:lnTo>
                    <a:pt x="1563" y="1429"/>
                  </a:lnTo>
                  <a:lnTo>
                    <a:pt x="1565" y="1405"/>
                  </a:lnTo>
                  <a:lnTo>
                    <a:pt x="1563" y="1382"/>
                  </a:lnTo>
                  <a:lnTo>
                    <a:pt x="1560" y="1357"/>
                  </a:lnTo>
                  <a:lnTo>
                    <a:pt x="1556" y="1333"/>
                  </a:lnTo>
                  <a:lnTo>
                    <a:pt x="1549" y="1308"/>
                  </a:lnTo>
                  <a:lnTo>
                    <a:pt x="1539" y="1282"/>
                  </a:lnTo>
                  <a:lnTo>
                    <a:pt x="1525" y="1257"/>
                  </a:lnTo>
                  <a:lnTo>
                    <a:pt x="1508" y="1232"/>
                  </a:lnTo>
                  <a:lnTo>
                    <a:pt x="1488" y="1209"/>
                  </a:lnTo>
                  <a:lnTo>
                    <a:pt x="1463" y="1189"/>
                  </a:lnTo>
                  <a:lnTo>
                    <a:pt x="1434" y="1170"/>
                  </a:lnTo>
                  <a:lnTo>
                    <a:pt x="1400" y="1152"/>
                  </a:lnTo>
                  <a:lnTo>
                    <a:pt x="1363" y="1139"/>
                  </a:lnTo>
                  <a:lnTo>
                    <a:pt x="1319" y="1129"/>
                  </a:lnTo>
                  <a:lnTo>
                    <a:pt x="1269" y="1122"/>
                  </a:lnTo>
                  <a:lnTo>
                    <a:pt x="1214" y="1120"/>
                  </a:lnTo>
                  <a:lnTo>
                    <a:pt x="839" y="1120"/>
                  </a:lnTo>
                  <a:lnTo>
                    <a:pt x="629" y="1959"/>
                  </a:lnTo>
                  <a:lnTo>
                    <a:pt x="625" y="1978"/>
                  </a:lnTo>
                  <a:lnTo>
                    <a:pt x="621" y="1996"/>
                  </a:lnTo>
                  <a:lnTo>
                    <a:pt x="619" y="2015"/>
                  </a:lnTo>
                  <a:lnTo>
                    <a:pt x="622" y="2031"/>
                  </a:lnTo>
                  <a:lnTo>
                    <a:pt x="631" y="2044"/>
                  </a:lnTo>
                  <a:lnTo>
                    <a:pt x="645" y="2054"/>
                  </a:lnTo>
                  <a:lnTo>
                    <a:pt x="666" y="2060"/>
                  </a:lnTo>
                  <a:lnTo>
                    <a:pt x="689" y="2064"/>
                  </a:lnTo>
                  <a:lnTo>
                    <a:pt x="718" y="2067"/>
                  </a:lnTo>
                  <a:lnTo>
                    <a:pt x="750" y="2069"/>
                  </a:lnTo>
                  <a:lnTo>
                    <a:pt x="787" y="2070"/>
                  </a:lnTo>
                  <a:lnTo>
                    <a:pt x="824" y="2070"/>
                  </a:lnTo>
                  <a:lnTo>
                    <a:pt x="852" y="2070"/>
                  </a:lnTo>
                  <a:lnTo>
                    <a:pt x="874" y="2071"/>
                  </a:lnTo>
                  <a:lnTo>
                    <a:pt x="893" y="2074"/>
                  </a:lnTo>
                  <a:lnTo>
                    <a:pt x="904" y="2080"/>
                  </a:lnTo>
                  <a:lnTo>
                    <a:pt x="912" y="2090"/>
                  </a:lnTo>
                  <a:lnTo>
                    <a:pt x="915" y="2105"/>
                  </a:lnTo>
                  <a:lnTo>
                    <a:pt x="913" y="2127"/>
                  </a:lnTo>
                  <a:lnTo>
                    <a:pt x="907" y="2143"/>
                  </a:lnTo>
                  <a:lnTo>
                    <a:pt x="900" y="2154"/>
                  </a:lnTo>
                  <a:lnTo>
                    <a:pt x="891" y="2162"/>
                  </a:lnTo>
                  <a:lnTo>
                    <a:pt x="881" y="2166"/>
                  </a:lnTo>
                  <a:lnTo>
                    <a:pt x="869" y="2169"/>
                  </a:lnTo>
                  <a:lnTo>
                    <a:pt x="859" y="2170"/>
                  </a:lnTo>
                  <a:lnTo>
                    <a:pt x="849" y="2170"/>
                  </a:lnTo>
                  <a:lnTo>
                    <a:pt x="814" y="2169"/>
                  </a:lnTo>
                  <a:lnTo>
                    <a:pt x="772" y="2169"/>
                  </a:lnTo>
                  <a:lnTo>
                    <a:pt x="724" y="2167"/>
                  </a:lnTo>
                  <a:lnTo>
                    <a:pt x="673" y="2166"/>
                  </a:lnTo>
                  <a:lnTo>
                    <a:pt x="621" y="2165"/>
                  </a:lnTo>
                  <a:lnTo>
                    <a:pt x="570" y="2162"/>
                  </a:lnTo>
                  <a:lnTo>
                    <a:pt x="522" y="2160"/>
                  </a:lnTo>
                  <a:lnTo>
                    <a:pt x="480" y="2160"/>
                  </a:lnTo>
                  <a:lnTo>
                    <a:pt x="445" y="2160"/>
                  </a:lnTo>
                  <a:lnTo>
                    <a:pt x="410" y="2160"/>
                  </a:lnTo>
                  <a:lnTo>
                    <a:pt x="368" y="2160"/>
                  </a:lnTo>
                  <a:lnTo>
                    <a:pt x="321" y="2162"/>
                  </a:lnTo>
                  <a:lnTo>
                    <a:pt x="270" y="2165"/>
                  </a:lnTo>
                  <a:lnTo>
                    <a:pt x="219" y="2166"/>
                  </a:lnTo>
                  <a:lnTo>
                    <a:pt x="168" y="2167"/>
                  </a:lnTo>
                  <a:lnTo>
                    <a:pt x="120" y="2169"/>
                  </a:lnTo>
                  <a:lnTo>
                    <a:pt x="80" y="2169"/>
                  </a:lnTo>
                  <a:lnTo>
                    <a:pt x="45" y="2170"/>
                  </a:lnTo>
                  <a:lnTo>
                    <a:pt x="40" y="2170"/>
                  </a:lnTo>
                  <a:lnTo>
                    <a:pt x="33" y="2169"/>
                  </a:lnTo>
                  <a:lnTo>
                    <a:pt x="24" y="2167"/>
                  </a:lnTo>
                  <a:lnTo>
                    <a:pt x="16" y="2163"/>
                  </a:lnTo>
                  <a:lnTo>
                    <a:pt x="7" y="2157"/>
                  </a:lnTo>
                  <a:lnTo>
                    <a:pt x="1" y="2147"/>
                  </a:lnTo>
                  <a:lnTo>
                    <a:pt x="0" y="2134"/>
                  </a:lnTo>
                  <a:lnTo>
                    <a:pt x="1" y="2114"/>
                  </a:lnTo>
                  <a:lnTo>
                    <a:pt x="5" y="2098"/>
                  </a:lnTo>
                  <a:lnTo>
                    <a:pt x="11" y="2086"/>
                  </a:lnTo>
                  <a:lnTo>
                    <a:pt x="21" y="2077"/>
                  </a:lnTo>
                  <a:lnTo>
                    <a:pt x="33" y="2073"/>
                  </a:lnTo>
                  <a:lnTo>
                    <a:pt x="48" y="2070"/>
                  </a:lnTo>
                  <a:lnTo>
                    <a:pt x="65" y="2070"/>
                  </a:lnTo>
                  <a:lnTo>
                    <a:pt x="84" y="2070"/>
                  </a:lnTo>
                  <a:lnTo>
                    <a:pt x="144" y="2069"/>
                  </a:lnTo>
                  <a:lnTo>
                    <a:pt x="193" y="2067"/>
                  </a:lnTo>
                  <a:lnTo>
                    <a:pt x="234" y="2064"/>
                  </a:lnTo>
                  <a:lnTo>
                    <a:pt x="266" y="2058"/>
                  </a:lnTo>
                  <a:lnTo>
                    <a:pt x="293" y="2051"/>
                  </a:lnTo>
                  <a:lnTo>
                    <a:pt x="314" y="2041"/>
                  </a:lnTo>
                  <a:lnTo>
                    <a:pt x="330" y="2029"/>
                  </a:lnTo>
                  <a:lnTo>
                    <a:pt x="343" y="2015"/>
                  </a:lnTo>
                  <a:lnTo>
                    <a:pt x="353" y="1996"/>
                  </a:lnTo>
                  <a:lnTo>
                    <a:pt x="360" y="1974"/>
                  </a:lnTo>
                  <a:lnTo>
                    <a:pt x="368" y="1949"/>
                  </a:lnTo>
                  <a:lnTo>
                    <a:pt x="375" y="1920"/>
                  </a:lnTo>
                  <a:lnTo>
                    <a:pt x="804" y="214"/>
                  </a:lnTo>
                  <a:lnTo>
                    <a:pt x="808" y="189"/>
                  </a:lnTo>
                  <a:lnTo>
                    <a:pt x="811" y="173"/>
                  </a:lnTo>
                  <a:lnTo>
                    <a:pt x="814" y="163"/>
                  </a:lnTo>
                  <a:lnTo>
                    <a:pt x="814" y="154"/>
                  </a:lnTo>
                  <a:lnTo>
                    <a:pt x="813" y="137"/>
                  </a:lnTo>
                  <a:lnTo>
                    <a:pt x="804" y="125"/>
                  </a:lnTo>
                  <a:lnTo>
                    <a:pt x="792" y="117"/>
                  </a:lnTo>
                  <a:lnTo>
                    <a:pt x="776" y="111"/>
                  </a:lnTo>
                  <a:lnTo>
                    <a:pt x="755" y="108"/>
                  </a:lnTo>
                  <a:lnTo>
                    <a:pt x="730" y="105"/>
                  </a:lnTo>
                  <a:lnTo>
                    <a:pt x="702" y="101"/>
                  </a:lnTo>
                  <a:lnTo>
                    <a:pt x="675" y="98"/>
                  </a:lnTo>
                  <a:lnTo>
                    <a:pt x="651" y="96"/>
                  </a:lnTo>
                  <a:lnTo>
                    <a:pt x="631" y="95"/>
                  </a:lnTo>
                  <a:lnTo>
                    <a:pt x="616" y="95"/>
                  </a:lnTo>
                  <a:lnTo>
                    <a:pt x="609" y="95"/>
                  </a:lnTo>
                  <a:lnTo>
                    <a:pt x="581" y="95"/>
                  </a:lnTo>
                  <a:lnTo>
                    <a:pt x="560" y="93"/>
                  </a:lnTo>
                  <a:lnTo>
                    <a:pt x="542" y="90"/>
                  </a:lnTo>
                  <a:lnTo>
                    <a:pt x="529" y="85"/>
                  </a:lnTo>
                  <a:lnTo>
                    <a:pt x="522" y="74"/>
                  </a:lnTo>
                  <a:lnTo>
                    <a:pt x="519" y="60"/>
                  </a:lnTo>
                  <a:lnTo>
                    <a:pt x="522" y="38"/>
                  </a:lnTo>
                  <a:lnTo>
                    <a:pt x="526" y="22"/>
                  </a:lnTo>
                  <a:lnTo>
                    <a:pt x="536" y="10"/>
                  </a:lnTo>
                  <a:lnTo>
                    <a:pt x="549" y="5"/>
                  </a:lnTo>
                  <a:lnTo>
                    <a:pt x="565" y="2"/>
                  </a:lnTo>
                  <a:lnTo>
                    <a:pt x="586" y="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 noEditPoints="1"/>
            </p:cNvSpPr>
            <p:nvPr/>
          </p:nvSpPr>
          <p:spPr bwMode="auto">
            <a:xfrm>
              <a:off x="2450" y="3921"/>
              <a:ext cx="520" cy="1015"/>
            </a:xfrm>
            <a:custGeom>
              <a:avLst/>
              <a:gdLst/>
              <a:ahLst/>
              <a:cxnLst>
                <a:cxn ang="0">
                  <a:pos x="735" y="261"/>
                </a:cxn>
                <a:cxn ang="0">
                  <a:pos x="779" y="275"/>
                </a:cxn>
                <a:cxn ang="0">
                  <a:pos x="896" y="271"/>
                </a:cxn>
                <a:cxn ang="0">
                  <a:pos x="933" y="256"/>
                </a:cxn>
                <a:cxn ang="0">
                  <a:pos x="863" y="246"/>
                </a:cxn>
                <a:cxn ang="0">
                  <a:pos x="680" y="11"/>
                </a:cxn>
                <a:cxn ang="0">
                  <a:pos x="690" y="43"/>
                </a:cxn>
                <a:cxn ang="0">
                  <a:pos x="680" y="85"/>
                </a:cxn>
                <a:cxn ang="0">
                  <a:pos x="677" y="149"/>
                </a:cxn>
                <a:cxn ang="0">
                  <a:pos x="690" y="206"/>
                </a:cxn>
                <a:cxn ang="0">
                  <a:pos x="840" y="185"/>
                </a:cxn>
                <a:cxn ang="0">
                  <a:pos x="947" y="190"/>
                </a:cxn>
                <a:cxn ang="0">
                  <a:pos x="1027" y="222"/>
                </a:cxn>
                <a:cxn ang="0">
                  <a:pos x="1029" y="290"/>
                </a:cxn>
                <a:cxn ang="0">
                  <a:pos x="953" y="326"/>
                </a:cxn>
                <a:cxn ang="0">
                  <a:pos x="856" y="335"/>
                </a:cxn>
                <a:cxn ang="0">
                  <a:pos x="768" y="334"/>
                </a:cxn>
                <a:cxn ang="0">
                  <a:pos x="665" y="290"/>
                </a:cxn>
                <a:cxn ang="0">
                  <a:pos x="610" y="325"/>
                </a:cxn>
                <a:cxn ang="0">
                  <a:pos x="390" y="528"/>
                </a:cxn>
                <a:cxn ang="0">
                  <a:pos x="219" y="805"/>
                </a:cxn>
                <a:cxn ang="0">
                  <a:pos x="150" y="1110"/>
                </a:cxn>
                <a:cxn ang="0">
                  <a:pos x="198" y="1308"/>
                </a:cxn>
                <a:cxn ang="0">
                  <a:pos x="294" y="1403"/>
                </a:cxn>
                <a:cxn ang="0">
                  <a:pos x="422" y="1456"/>
                </a:cxn>
                <a:cxn ang="0">
                  <a:pos x="575" y="1502"/>
                </a:cxn>
                <a:cxn ang="0">
                  <a:pos x="681" y="1535"/>
                </a:cxn>
                <a:cxn ang="0">
                  <a:pos x="774" y="1584"/>
                </a:cxn>
                <a:cxn ang="0">
                  <a:pos x="851" y="1711"/>
                </a:cxn>
                <a:cxn ang="0">
                  <a:pos x="834" y="1854"/>
                </a:cxn>
                <a:cxn ang="0">
                  <a:pos x="745" y="1977"/>
                </a:cxn>
                <a:cxn ang="0">
                  <a:pos x="600" y="2031"/>
                </a:cxn>
                <a:cxn ang="0">
                  <a:pos x="464" y="2002"/>
                </a:cxn>
                <a:cxn ang="0">
                  <a:pos x="370" y="1945"/>
                </a:cxn>
                <a:cxn ang="0">
                  <a:pos x="358" y="1906"/>
                </a:cxn>
                <a:cxn ang="0">
                  <a:pos x="395" y="1893"/>
                </a:cxn>
                <a:cxn ang="0">
                  <a:pos x="501" y="1948"/>
                </a:cxn>
                <a:cxn ang="0">
                  <a:pos x="626" y="1963"/>
                </a:cxn>
                <a:cxn ang="0">
                  <a:pos x="696" y="1903"/>
                </a:cxn>
                <a:cxn ang="0">
                  <a:pos x="707" y="1804"/>
                </a:cxn>
                <a:cxn ang="0">
                  <a:pos x="649" y="1724"/>
                </a:cxn>
                <a:cxn ang="0">
                  <a:pos x="546" y="1685"/>
                </a:cxn>
                <a:cxn ang="0">
                  <a:pos x="339" y="1619"/>
                </a:cxn>
                <a:cxn ang="0">
                  <a:pos x="220" y="1573"/>
                </a:cxn>
                <a:cxn ang="0">
                  <a:pos x="146" y="1522"/>
                </a:cxn>
                <a:cxn ang="0">
                  <a:pos x="40" y="1379"/>
                </a:cxn>
                <a:cxn ang="0">
                  <a:pos x="0" y="1186"/>
                </a:cxn>
                <a:cxn ang="0">
                  <a:pos x="73" y="847"/>
                </a:cxn>
                <a:cxn ang="0">
                  <a:pos x="258" y="544"/>
                </a:cxn>
                <a:cxn ang="0">
                  <a:pos x="499" y="315"/>
                </a:cxn>
                <a:cxn ang="0">
                  <a:pos x="607" y="172"/>
                </a:cxn>
                <a:cxn ang="0">
                  <a:pos x="605" y="91"/>
                </a:cxn>
                <a:cxn ang="0">
                  <a:pos x="620" y="24"/>
                </a:cxn>
              </a:cxnLst>
              <a:rect l="0" t="0" r="r" b="b"/>
              <a:pathLst>
                <a:path w="1040" h="2031">
                  <a:moveTo>
                    <a:pt x="835" y="245"/>
                  </a:moveTo>
                  <a:lnTo>
                    <a:pt x="803" y="246"/>
                  </a:lnTo>
                  <a:lnTo>
                    <a:pt x="770" y="249"/>
                  </a:lnTo>
                  <a:lnTo>
                    <a:pt x="735" y="261"/>
                  </a:lnTo>
                  <a:lnTo>
                    <a:pt x="747" y="267"/>
                  </a:lnTo>
                  <a:lnTo>
                    <a:pt x="755" y="271"/>
                  </a:lnTo>
                  <a:lnTo>
                    <a:pt x="767" y="274"/>
                  </a:lnTo>
                  <a:lnTo>
                    <a:pt x="779" y="275"/>
                  </a:lnTo>
                  <a:lnTo>
                    <a:pt x="796" y="275"/>
                  </a:lnTo>
                  <a:lnTo>
                    <a:pt x="821" y="275"/>
                  </a:lnTo>
                  <a:lnTo>
                    <a:pt x="861" y="274"/>
                  </a:lnTo>
                  <a:lnTo>
                    <a:pt x="896" y="271"/>
                  </a:lnTo>
                  <a:lnTo>
                    <a:pt x="925" y="267"/>
                  </a:lnTo>
                  <a:lnTo>
                    <a:pt x="950" y="261"/>
                  </a:lnTo>
                  <a:lnTo>
                    <a:pt x="950" y="261"/>
                  </a:lnTo>
                  <a:lnTo>
                    <a:pt x="933" y="256"/>
                  </a:lnTo>
                  <a:lnTo>
                    <a:pt x="917" y="252"/>
                  </a:lnTo>
                  <a:lnTo>
                    <a:pt x="902" y="249"/>
                  </a:lnTo>
                  <a:lnTo>
                    <a:pt x="885" y="248"/>
                  </a:lnTo>
                  <a:lnTo>
                    <a:pt x="863" y="246"/>
                  </a:lnTo>
                  <a:lnTo>
                    <a:pt x="835" y="245"/>
                  </a:lnTo>
                  <a:close/>
                  <a:moveTo>
                    <a:pt x="655" y="0"/>
                  </a:moveTo>
                  <a:lnTo>
                    <a:pt x="669" y="3"/>
                  </a:lnTo>
                  <a:lnTo>
                    <a:pt x="680" y="11"/>
                  </a:lnTo>
                  <a:lnTo>
                    <a:pt x="687" y="22"/>
                  </a:lnTo>
                  <a:lnTo>
                    <a:pt x="690" y="35"/>
                  </a:lnTo>
                  <a:lnTo>
                    <a:pt x="690" y="40"/>
                  </a:lnTo>
                  <a:lnTo>
                    <a:pt x="690" y="43"/>
                  </a:lnTo>
                  <a:lnTo>
                    <a:pt x="688" y="47"/>
                  </a:lnTo>
                  <a:lnTo>
                    <a:pt x="685" y="50"/>
                  </a:lnTo>
                  <a:lnTo>
                    <a:pt x="683" y="67"/>
                  </a:lnTo>
                  <a:lnTo>
                    <a:pt x="680" y="85"/>
                  </a:lnTo>
                  <a:lnTo>
                    <a:pt x="677" y="102"/>
                  </a:lnTo>
                  <a:lnTo>
                    <a:pt x="675" y="117"/>
                  </a:lnTo>
                  <a:lnTo>
                    <a:pt x="675" y="126"/>
                  </a:lnTo>
                  <a:lnTo>
                    <a:pt x="677" y="149"/>
                  </a:lnTo>
                  <a:lnTo>
                    <a:pt x="680" y="169"/>
                  </a:lnTo>
                  <a:lnTo>
                    <a:pt x="685" y="187"/>
                  </a:lnTo>
                  <a:lnTo>
                    <a:pt x="688" y="200"/>
                  </a:lnTo>
                  <a:lnTo>
                    <a:pt x="690" y="206"/>
                  </a:lnTo>
                  <a:lnTo>
                    <a:pt x="733" y="194"/>
                  </a:lnTo>
                  <a:lnTo>
                    <a:pt x="773" y="188"/>
                  </a:lnTo>
                  <a:lnTo>
                    <a:pt x="808" y="185"/>
                  </a:lnTo>
                  <a:lnTo>
                    <a:pt x="840" y="185"/>
                  </a:lnTo>
                  <a:lnTo>
                    <a:pt x="866" y="185"/>
                  </a:lnTo>
                  <a:lnTo>
                    <a:pt x="893" y="187"/>
                  </a:lnTo>
                  <a:lnTo>
                    <a:pt x="921" y="188"/>
                  </a:lnTo>
                  <a:lnTo>
                    <a:pt x="947" y="190"/>
                  </a:lnTo>
                  <a:lnTo>
                    <a:pt x="972" y="194"/>
                  </a:lnTo>
                  <a:lnTo>
                    <a:pt x="994" y="201"/>
                  </a:lnTo>
                  <a:lnTo>
                    <a:pt x="1013" y="210"/>
                  </a:lnTo>
                  <a:lnTo>
                    <a:pt x="1027" y="222"/>
                  </a:lnTo>
                  <a:lnTo>
                    <a:pt x="1037" y="236"/>
                  </a:lnTo>
                  <a:lnTo>
                    <a:pt x="1040" y="255"/>
                  </a:lnTo>
                  <a:lnTo>
                    <a:pt x="1037" y="274"/>
                  </a:lnTo>
                  <a:lnTo>
                    <a:pt x="1029" y="290"/>
                  </a:lnTo>
                  <a:lnTo>
                    <a:pt x="1014" y="302"/>
                  </a:lnTo>
                  <a:lnTo>
                    <a:pt x="997" y="312"/>
                  </a:lnTo>
                  <a:lnTo>
                    <a:pt x="976" y="320"/>
                  </a:lnTo>
                  <a:lnTo>
                    <a:pt x="953" y="326"/>
                  </a:lnTo>
                  <a:lnTo>
                    <a:pt x="930" y="329"/>
                  </a:lnTo>
                  <a:lnTo>
                    <a:pt x="905" y="332"/>
                  </a:lnTo>
                  <a:lnTo>
                    <a:pt x="880" y="335"/>
                  </a:lnTo>
                  <a:lnTo>
                    <a:pt x="856" y="335"/>
                  </a:lnTo>
                  <a:lnTo>
                    <a:pt x="834" y="335"/>
                  </a:lnTo>
                  <a:lnTo>
                    <a:pt x="815" y="335"/>
                  </a:lnTo>
                  <a:lnTo>
                    <a:pt x="793" y="335"/>
                  </a:lnTo>
                  <a:lnTo>
                    <a:pt x="768" y="334"/>
                  </a:lnTo>
                  <a:lnTo>
                    <a:pt x="742" y="331"/>
                  </a:lnTo>
                  <a:lnTo>
                    <a:pt x="715" y="322"/>
                  </a:lnTo>
                  <a:lnTo>
                    <a:pt x="688" y="309"/>
                  </a:lnTo>
                  <a:lnTo>
                    <a:pt x="665" y="290"/>
                  </a:lnTo>
                  <a:lnTo>
                    <a:pt x="665" y="290"/>
                  </a:lnTo>
                  <a:lnTo>
                    <a:pt x="665" y="290"/>
                  </a:lnTo>
                  <a:lnTo>
                    <a:pt x="665" y="290"/>
                  </a:lnTo>
                  <a:lnTo>
                    <a:pt x="610" y="325"/>
                  </a:lnTo>
                  <a:lnTo>
                    <a:pt x="553" y="366"/>
                  </a:lnTo>
                  <a:lnTo>
                    <a:pt x="498" y="414"/>
                  </a:lnTo>
                  <a:lnTo>
                    <a:pt x="443" y="469"/>
                  </a:lnTo>
                  <a:lnTo>
                    <a:pt x="390" y="528"/>
                  </a:lnTo>
                  <a:lnTo>
                    <a:pt x="341" y="592"/>
                  </a:lnTo>
                  <a:lnTo>
                    <a:pt x="296" y="659"/>
                  </a:lnTo>
                  <a:lnTo>
                    <a:pt x="255" y="731"/>
                  </a:lnTo>
                  <a:lnTo>
                    <a:pt x="219" y="805"/>
                  </a:lnTo>
                  <a:lnTo>
                    <a:pt x="189" y="880"/>
                  </a:lnTo>
                  <a:lnTo>
                    <a:pt x="168" y="958"/>
                  </a:lnTo>
                  <a:lnTo>
                    <a:pt x="155" y="1033"/>
                  </a:lnTo>
                  <a:lnTo>
                    <a:pt x="150" y="1110"/>
                  </a:lnTo>
                  <a:lnTo>
                    <a:pt x="153" y="1166"/>
                  </a:lnTo>
                  <a:lnTo>
                    <a:pt x="160" y="1216"/>
                  </a:lnTo>
                  <a:lnTo>
                    <a:pt x="176" y="1263"/>
                  </a:lnTo>
                  <a:lnTo>
                    <a:pt x="198" y="1308"/>
                  </a:lnTo>
                  <a:lnTo>
                    <a:pt x="230" y="1350"/>
                  </a:lnTo>
                  <a:lnTo>
                    <a:pt x="251" y="1371"/>
                  </a:lnTo>
                  <a:lnTo>
                    <a:pt x="271" y="1388"/>
                  </a:lnTo>
                  <a:lnTo>
                    <a:pt x="294" y="1403"/>
                  </a:lnTo>
                  <a:lnTo>
                    <a:pt x="320" y="1417"/>
                  </a:lnTo>
                  <a:lnTo>
                    <a:pt x="349" y="1430"/>
                  </a:lnTo>
                  <a:lnTo>
                    <a:pt x="383" y="1443"/>
                  </a:lnTo>
                  <a:lnTo>
                    <a:pt x="422" y="1456"/>
                  </a:lnTo>
                  <a:lnTo>
                    <a:pt x="467" y="1470"/>
                  </a:lnTo>
                  <a:lnTo>
                    <a:pt x="520" y="1486"/>
                  </a:lnTo>
                  <a:lnTo>
                    <a:pt x="546" y="1493"/>
                  </a:lnTo>
                  <a:lnTo>
                    <a:pt x="575" y="1502"/>
                  </a:lnTo>
                  <a:lnTo>
                    <a:pt x="604" y="1510"/>
                  </a:lnTo>
                  <a:lnTo>
                    <a:pt x="632" y="1519"/>
                  </a:lnTo>
                  <a:lnTo>
                    <a:pt x="658" y="1528"/>
                  </a:lnTo>
                  <a:lnTo>
                    <a:pt x="681" y="1535"/>
                  </a:lnTo>
                  <a:lnTo>
                    <a:pt x="699" y="1541"/>
                  </a:lnTo>
                  <a:lnTo>
                    <a:pt x="710" y="1545"/>
                  </a:lnTo>
                  <a:lnTo>
                    <a:pt x="744" y="1563"/>
                  </a:lnTo>
                  <a:lnTo>
                    <a:pt x="774" y="1584"/>
                  </a:lnTo>
                  <a:lnTo>
                    <a:pt x="800" y="1611"/>
                  </a:lnTo>
                  <a:lnTo>
                    <a:pt x="824" y="1641"/>
                  </a:lnTo>
                  <a:lnTo>
                    <a:pt x="840" y="1675"/>
                  </a:lnTo>
                  <a:lnTo>
                    <a:pt x="851" y="1711"/>
                  </a:lnTo>
                  <a:lnTo>
                    <a:pt x="854" y="1750"/>
                  </a:lnTo>
                  <a:lnTo>
                    <a:pt x="853" y="1784"/>
                  </a:lnTo>
                  <a:lnTo>
                    <a:pt x="845" y="1819"/>
                  </a:lnTo>
                  <a:lnTo>
                    <a:pt x="834" y="1854"/>
                  </a:lnTo>
                  <a:lnTo>
                    <a:pt x="818" y="1887"/>
                  </a:lnTo>
                  <a:lnTo>
                    <a:pt x="797" y="1920"/>
                  </a:lnTo>
                  <a:lnTo>
                    <a:pt x="773" y="1950"/>
                  </a:lnTo>
                  <a:lnTo>
                    <a:pt x="745" y="1977"/>
                  </a:lnTo>
                  <a:lnTo>
                    <a:pt x="713" y="1999"/>
                  </a:lnTo>
                  <a:lnTo>
                    <a:pt x="680" y="2015"/>
                  </a:lnTo>
                  <a:lnTo>
                    <a:pt x="640" y="2027"/>
                  </a:lnTo>
                  <a:lnTo>
                    <a:pt x="600" y="2031"/>
                  </a:lnTo>
                  <a:lnTo>
                    <a:pt x="565" y="2028"/>
                  </a:lnTo>
                  <a:lnTo>
                    <a:pt x="530" y="2022"/>
                  </a:lnTo>
                  <a:lnTo>
                    <a:pt x="496" y="2014"/>
                  </a:lnTo>
                  <a:lnTo>
                    <a:pt x="464" y="2002"/>
                  </a:lnTo>
                  <a:lnTo>
                    <a:pt x="434" y="1989"/>
                  </a:lnTo>
                  <a:lnTo>
                    <a:pt x="408" y="1974"/>
                  </a:lnTo>
                  <a:lnTo>
                    <a:pt x="386" y="1960"/>
                  </a:lnTo>
                  <a:lnTo>
                    <a:pt x="370" y="1945"/>
                  </a:lnTo>
                  <a:lnTo>
                    <a:pt x="358" y="1932"/>
                  </a:lnTo>
                  <a:lnTo>
                    <a:pt x="355" y="1920"/>
                  </a:lnTo>
                  <a:lnTo>
                    <a:pt x="355" y="1913"/>
                  </a:lnTo>
                  <a:lnTo>
                    <a:pt x="358" y="1906"/>
                  </a:lnTo>
                  <a:lnTo>
                    <a:pt x="364" y="1899"/>
                  </a:lnTo>
                  <a:lnTo>
                    <a:pt x="373" y="1893"/>
                  </a:lnTo>
                  <a:lnTo>
                    <a:pt x="386" y="1890"/>
                  </a:lnTo>
                  <a:lnTo>
                    <a:pt x="395" y="1893"/>
                  </a:lnTo>
                  <a:lnTo>
                    <a:pt x="403" y="1897"/>
                  </a:lnTo>
                  <a:lnTo>
                    <a:pt x="415" y="1906"/>
                  </a:lnTo>
                  <a:lnTo>
                    <a:pt x="459" y="1931"/>
                  </a:lnTo>
                  <a:lnTo>
                    <a:pt x="501" y="1948"/>
                  </a:lnTo>
                  <a:lnTo>
                    <a:pt x="540" y="1958"/>
                  </a:lnTo>
                  <a:lnTo>
                    <a:pt x="573" y="1964"/>
                  </a:lnTo>
                  <a:lnTo>
                    <a:pt x="600" y="1966"/>
                  </a:lnTo>
                  <a:lnTo>
                    <a:pt x="626" y="1963"/>
                  </a:lnTo>
                  <a:lnTo>
                    <a:pt x="649" y="1954"/>
                  </a:lnTo>
                  <a:lnTo>
                    <a:pt x="668" y="1941"/>
                  </a:lnTo>
                  <a:lnTo>
                    <a:pt x="683" y="1923"/>
                  </a:lnTo>
                  <a:lnTo>
                    <a:pt x="696" y="1903"/>
                  </a:lnTo>
                  <a:lnTo>
                    <a:pt x="703" y="1881"/>
                  </a:lnTo>
                  <a:lnTo>
                    <a:pt x="709" y="1858"/>
                  </a:lnTo>
                  <a:lnTo>
                    <a:pt x="710" y="1836"/>
                  </a:lnTo>
                  <a:lnTo>
                    <a:pt x="707" y="1804"/>
                  </a:lnTo>
                  <a:lnTo>
                    <a:pt x="699" y="1778"/>
                  </a:lnTo>
                  <a:lnTo>
                    <a:pt x="685" y="1756"/>
                  </a:lnTo>
                  <a:lnTo>
                    <a:pt x="669" y="1739"/>
                  </a:lnTo>
                  <a:lnTo>
                    <a:pt x="649" y="1724"/>
                  </a:lnTo>
                  <a:lnTo>
                    <a:pt x="626" y="1711"/>
                  </a:lnTo>
                  <a:lnTo>
                    <a:pt x="600" y="1701"/>
                  </a:lnTo>
                  <a:lnTo>
                    <a:pt x="573" y="1692"/>
                  </a:lnTo>
                  <a:lnTo>
                    <a:pt x="546" y="1685"/>
                  </a:lnTo>
                  <a:lnTo>
                    <a:pt x="483" y="1666"/>
                  </a:lnTo>
                  <a:lnTo>
                    <a:pt x="428" y="1648"/>
                  </a:lnTo>
                  <a:lnTo>
                    <a:pt x="381" y="1634"/>
                  </a:lnTo>
                  <a:lnTo>
                    <a:pt x="339" y="1619"/>
                  </a:lnTo>
                  <a:lnTo>
                    <a:pt x="303" y="1608"/>
                  </a:lnTo>
                  <a:lnTo>
                    <a:pt x="271" y="1596"/>
                  </a:lnTo>
                  <a:lnTo>
                    <a:pt x="243" y="1584"/>
                  </a:lnTo>
                  <a:lnTo>
                    <a:pt x="220" y="1573"/>
                  </a:lnTo>
                  <a:lnTo>
                    <a:pt x="198" y="1561"/>
                  </a:lnTo>
                  <a:lnTo>
                    <a:pt x="179" y="1550"/>
                  </a:lnTo>
                  <a:lnTo>
                    <a:pt x="163" y="1536"/>
                  </a:lnTo>
                  <a:lnTo>
                    <a:pt x="146" y="1522"/>
                  </a:lnTo>
                  <a:lnTo>
                    <a:pt x="130" y="1506"/>
                  </a:lnTo>
                  <a:lnTo>
                    <a:pt x="93" y="1465"/>
                  </a:lnTo>
                  <a:lnTo>
                    <a:pt x="63" y="1424"/>
                  </a:lnTo>
                  <a:lnTo>
                    <a:pt x="40" y="1379"/>
                  </a:lnTo>
                  <a:lnTo>
                    <a:pt x="21" y="1334"/>
                  </a:lnTo>
                  <a:lnTo>
                    <a:pt x="9" y="1286"/>
                  </a:lnTo>
                  <a:lnTo>
                    <a:pt x="2" y="1237"/>
                  </a:lnTo>
                  <a:lnTo>
                    <a:pt x="0" y="1186"/>
                  </a:lnTo>
                  <a:lnTo>
                    <a:pt x="5" y="1099"/>
                  </a:lnTo>
                  <a:lnTo>
                    <a:pt x="19" y="1013"/>
                  </a:lnTo>
                  <a:lnTo>
                    <a:pt x="43" y="928"/>
                  </a:lnTo>
                  <a:lnTo>
                    <a:pt x="73" y="847"/>
                  </a:lnTo>
                  <a:lnTo>
                    <a:pt x="111" y="766"/>
                  </a:lnTo>
                  <a:lnTo>
                    <a:pt x="155" y="688"/>
                  </a:lnTo>
                  <a:lnTo>
                    <a:pt x="204" y="614"/>
                  </a:lnTo>
                  <a:lnTo>
                    <a:pt x="258" y="544"/>
                  </a:lnTo>
                  <a:lnTo>
                    <a:pt x="315" y="479"/>
                  </a:lnTo>
                  <a:lnTo>
                    <a:pt x="374" y="418"/>
                  </a:lnTo>
                  <a:lnTo>
                    <a:pt x="437" y="364"/>
                  </a:lnTo>
                  <a:lnTo>
                    <a:pt x="499" y="315"/>
                  </a:lnTo>
                  <a:lnTo>
                    <a:pt x="562" y="271"/>
                  </a:lnTo>
                  <a:lnTo>
                    <a:pt x="626" y="236"/>
                  </a:lnTo>
                  <a:lnTo>
                    <a:pt x="614" y="203"/>
                  </a:lnTo>
                  <a:lnTo>
                    <a:pt x="607" y="172"/>
                  </a:lnTo>
                  <a:lnTo>
                    <a:pt x="605" y="144"/>
                  </a:lnTo>
                  <a:lnTo>
                    <a:pt x="605" y="121"/>
                  </a:lnTo>
                  <a:lnTo>
                    <a:pt x="605" y="107"/>
                  </a:lnTo>
                  <a:lnTo>
                    <a:pt x="605" y="91"/>
                  </a:lnTo>
                  <a:lnTo>
                    <a:pt x="607" y="73"/>
                  </a:lnTo>
                  <a:lnTo>
                    <a:pt x="610" y="56"/>
                  </a:lnTo>
                  <a:lnTo>
                    <a:pt x="614" y="40"/>
                  </a:lnTo>
                  <a:lnTo>
                    <a:pt x="620" y="24"/>
                  </a:lnTo>
                  <a:lnTo>
                    <a:pt x="629" y="12"/>
                  </a:lnTo>
                  <a:lnTo>
                    <a:pt x="640" y="3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 noEditPoints="1"/>
            </p:cNvSpPr>
            <p:nvPr/>
          </p:nvSpPr>
          <p:spPr bwMode="auto">
            <a:xfrm>
              <a:off x="2358" y="5170"/>
              <a:ext cx="495" cy="975"/>
            </a:xfrm>
            <a:custGeom>
              <a:avLst/>
              <a:gdLst/>
              <a:ahLst/>
              <a:cxnLst>
                <a:cxn ang="0">
                  <a:pos x="750" y="512"/>
                </a:cxn>
                <a:cxn ang="0">
                  <a:pos x="849" y="571"/>
                </a:cxn>
                <a:cxn ang="0">
                  <a:pos x="901" y="669"/>
                </a:cxn>
                <a:cxn ang="0">
                  <a:pos x="901" y="754"/>
                </a:cxn>
                <a:cxn ang="0">
                  <a:pos x="691" y="1596"/>
                </a:cxn>
                <a:cxn ang="0">
                  <a:pos x="628" y="1739"/>
                </a:cxn>
                <a:cxn ang="0">
                  <a:pos x="535" y="1839"/>
                </a:cxn>
                <a:cxn ang="0">
                  <a:pos x="427" y="1904"/>
                </a:cxn>
                <a:cxn ang="0">
                  <a:pos x="318" y="1939"/>
                </a:cxn>
                <a:cxn ang="0">
                  <a:pos x="225" y="1951"/>
                </a:cxn>
                <a:cxn ang="0">
                  <a:pos x="107" y="1932"/>
                </a:cxn>
                <a:cxn ang="0">
                  <a:pos x="29" y="1883"/>
                </a:cxn>
                <a:cxn ang="0">
                  <a:pos x="0" y="1805"/>
                </a:cxn>
                <a:cxn ang="0">
                  <a:pos x="29" y="1724"/>
                </a:cxn>
                <a:cxn ang="0">
                  <a:pos x="101" y="1679"/>
                </a:cxn>
                <a:cxn ang="0">
                  <a:pos x="173" y="1685"/>
                </a:cxn>
                <a:cxn ang="0">
                  <a:pos x="212" y="1734"/>
                </a:cxn>
                <a:cxn ang="0">
                  <a:pos x="211" y="1791"/>
                </a:cxn>
                <a:cxn ang="0">
                  <a:pos x="181" y="1843"/>
                </a:cxn>
                <a:cxn ang="0">
                  <a:pos x="165" y="1878"/>
                </a:cxn>
                <a:cxn ang="0">
                  <a:pos x="264" y="1881"/>
                </a:cxn>
                <a:cxn ang="0">
                  <a:pos x="385" y="1817"/>
                </a:cxn>
                <a:cxn ang="0">
                  <a:pos x="475" y="1699"/>
                </a:cxn>
                <a:cxn ang="0">
                  <a:pos x="510" y="1600"/>
                </a:cxn>
                <a:cxn ang="0">
                  <a:pos x="733" y="709"/>
                </a:cxn>
                <a:cxn ang="0">
                  <a:pos x="734" y="642"/>
                </a:cxn>
                <a:cxn ang="0">
                  <a:pos x="712" y="581"/>
                </a:cxn>
                <a:cxn ang="0">
                  <a:pos x="660" y="560"/>
                </a:cxn>
                <a:cxn ang="0">
                  <a:pos x="545" y="594"/>
                </a:cxn>
                <a:cxn ang="0">
                  <a:pos x="448" y="680"/>
                </a:cxn>
                <a:cxn ang="0">
                  <a:pos x="373" y="792"/>
                </a:cxn>
                <a:cxn ang="0">
                  <a:pos x="340" y="860"/>
                </a:cxn>
                <a:cxn ang="0">
                  <a:pos x="311" y="870"/>
                </a:cxn>
                <a:cxn ang="0">
                  <a:pos x="286" y="866"/>
                </a:cxn>
                <a:cxn ang="0">
                  <a:pos x="270" y="840"/>
                </a:cxn>
                <a:cxn ang="0">
                  <a:pos x="288" y="793"/>
                </a:cxn>
                <a:cxn ang="0">
                  <a:pos x="337" y="707"/>
                </a:cxn>
                <a:cxn ang="0">
                  <a:pos x="419" y="611"/>
                </a:cxn>
                <a:cxn ang="0">
                  <a:pos x="528" y="533"/>
                </a:cxn>
                <a:cxn ang="0">
                  <a:pos x="666" y="501"/>
                </a:cxn>
                <a:cxn ang="0">
                  <a:pos x="990" y="85"/>
                </a:cxn>
                <a:cxn ang="0">
                  <a:pos x="925" y="3"/>
                </a:cxn>
                <a:cxn ang="0">
                  <a:pos x="974" y="35"/>
                </a:cxn>
                <a:cxn ang="0">
                  <a:pos x="990" y="85"/>
                </a:cxn>
                <a:cxn ang="0">
                  <a:pos x="951" y="172"/>
                </a:cxn>
                <a:cxn ang="0">
                  <a:pos x="865" y="210"/>
                </a:cxn>
                <a:cxn ang="0">
                  <a:pos x="803" y="188"/>
                </a:cxn>
                <a:cxn ang="0">
                  <a:pos x="776" y="137"/>
                </a:cxn>
                <a:cxn ang="0">
                  <a:pos x="794" y="63"/>
                </a:cxn>
                <a:cxn ang="0">
                  <a:pos x="868" y="5"/>
                </a:cxn>
              </a:cxnLst>
              <a:rect l="0" t="0" r="r" b="b"/>
              <a:pathLst>
                <a:path w="990" h="1951">
                  <a:moveTo>
                    <a:pt x="666" y="501"/>
                  </a:moveTo>
                  <a:lnTo>
                    <a:pt x="709" y="504"/>
                  </a:lnTo>
                  <a:lnTo>
                    <a:pt x="750" y="512"/>
                  </a:lnTo>
                  <a:lnTo>
                    <a:pt x="788" y="527"/>
                  </a:lnTo>
                  <a:lnTo>
                    <a:pt x="821" y="547"/>
                  </a:lnTo>
                  <a:lnTo>
                    <a:pt x="849" y="571"/>
                  </a:lnTo>
                  <a:lnTo>
                    <a:pt x="872" y="600"/>
                  </a:lnTo>
                  <a:lnTo>
                    <a:pt x="890" y="633"/>
                  </a:lnTo>
                  <a:lnTo>
                    <a:pt x="901" y="669"/>
                  </a:lnTo>
                  <a:lnTo>
                    <a:pt x="906" y="710"/>
                  </a:lnTo>
                  <a:lnTo>
                    <a:pt x="904" y="733"/>
                  </a:lnTo>
                  <a:lnTo>
                    <a:pt x="901" y="754"/>
                  </a:lnTo>
                  <a:lnTo>
                    <a:pt x="899" y="773"/>
                  </a:lnTo>
                  <a:lnTo>
                    <a:pt x="896" y="790"/>
                  </a:lnTo>
                  <a:lnTo>
                    <a:pt x="691" y="1596"/>
                  </a:lnTo>
                  <a:lnTo>
                    <a:pt x="675" y="1648"/>
                  </a:lnTo>
                  <a:lnTo>
                    <a:pt x="653" y="1695"/>
                  </a:lnTo>
                  <a:lnTo>
                    <a:pt x="628" y="1739"/>
                  </a:lnTo>
                  <a:lnTo>
                    <a:pt x="600" y="1776"/>
                  </a:lnTo>
                  <a:lnTo>
                    <a:pt x="568" y="1810"/>
                  </a:lnTo>
                  <a:lnTo>
                    <a:pt x="535" y="1839"/>
                  </a:lnTo>
                  <a:lnTo>
                    <a:pt x="500" y="1865"/>
                  </a:lnTo>
                  <a:lnTo>
                    <a:pt x="464" y="1887"/>
                  </a:lnTo>
                  <a:lnTo>
                    <a:pt x="427" y="1904"/>
                  </a:lnTo>
                  <a:lnTo>
                    <a:pt x="391" y="1919"/>
                  </a:lnTo>
                  <a:lnTo>
                    <a:pt x="355" y="1931"/>
                  </a:lnTo>
                  <a:lnTo>
                    <a:pt x="318" y="1939"/>
                  </a:lnTo>
                  <a:lnTo>
                    <a:pt x="285" y="1945"/>
                  </a:lnTo>
                  <a:lnTo>
                    <a:pt x="254" y="1949"/>
                  </a:lnTo>
                  <a:lnTo>
                    <a:pt x="225" y="1951"/>
                  </a:lnTo>
                  <a:lnTo>
                    <a:pt x="181" y="1948"/>
                  </a:lnTo>
                  <a:lnTo>
                    <a:pt x="142" y="1942"/>
                  </a:lnTo>
                  <a:lnTo>
                    <a:pt x="107" y="1932"/>
                  </a:lnTo>
                  <a:lnTo>
                    <a:pt x="75" y="1919"/>
                  </a:lnTo>
                  <a:lnTo>
                    <a:pt x="49" y="1903"/>
                  </a:lnTo>
                  <a:lnTo>
                    <a:pt x="29" y="1883"/>
                  </a:lnTo>
                  <a:lnTo>
                    <a:pt x="13" y="1859"/>
                  </a:lnTo>
                  <a:lnTo>
                    <a:pt x="4" y="1835"/>
                  </a:lnTo>
                  <a:lnTo>
                    <a:pt x="0" y="1805"/>
                  </a:lnTo>
                  <a:lnTo>
                    <a:pt x="4" y="1776"/>
                  </a:lnTo>
                  <a:lnTo>
                    <a:pt x="14" y="1749"/>
                  </a:lnTo>
                  <a:lnTo>
                    <a:pt x="29" y="1724"/>
                  </a:lnTo>
                  <a:lnTo>
                    <a:pt x="49" y="1705"/>
                  </a:lnTo>
                  <a:lnTo>
                    <a:pt x="74" y="1689"/>
                  </a:lnTo>
                  <a:lnTo>
                    <a:pt x="101" y="1679"/>
                  </a:lnTo>
                  <a:lnTo>
                    <a:pt x="131" y="1676"/>
                  </a:lnTo>
                  <a:lnTo>
                    <a:pt x="152" y="1677"/>
                  </a:lnTo>
                  <a:lnTo>
                    <a:pt x="173" y="1685"/>
                  </a:lnTo>
                  <a:lnTo>
                    <a:pt x="190" y="1698"/>
                  </a:lnTo>
                  <a:lnTo>
                    <a:pt x="203" y="1714"/>
                  </a:lnTo>
                  <a:lnTo>
                    <a:pt x="212" y="1734"/>
                  </a:lnTo>
                  <a:lnTo>
                    <a:pt x="215" y="1760"/>
                  </a:lnTo>
                  <a:lnTo>
                    <a:pt x="215" y="1775"/>
                  </a:lnTo>
                  <a:lnTo>
                    <a:pt x="211" y="1791"/>
                  </a:lnTo>
                  <a:lnTo>
                    <a:pt x="205" y="1808"/>
                  </a:lnTo>
                  <a:lnTo>
                    <a:pt x="195" y="1826"/>
                  </a:lnTo>
                  <a:lnTo>
                    <a:pt x="181" y="1843"/>
                  </a:lnTo>
                  <a:lnTo>
                    <a:pt x="164" y="1858"/>
                  </a:lnTo>
                  <a:lnTo>
                    <a:pt x="141" y="1871"/>
                  </a:lnTo>
                  <a:lnTo>
                    <a:pt x="165" y="1878"/>
                  </a:lnTo>
                  <a:lnTo>
                    <a:pt x="192" y="1884"/>
                  </a:lnTo>
                  <a:lnTo>
                    <a:pt x="221" y="1885"/>
                  </a:lnTo>
                  <a:lnTo>
                    <a:pt x="264" y="1881"/>
                  </a:lnTo>
                  <a:lnTo>
                    <a:pt x="308" y="1867"/>
                  </a:lnTo>
                  <a:lnTo>
                    <a:pt x="347" y="1846"/>
                  </a:lnTo>
                  <a:lnTo>
                    <a:pt x="385" y="1817"/>
                  </a:lnTo>
                  <a:lnTo>
                    <a:pt x="420" y="1784"/>
                  </a:lnTo>
                  <a:lnTo>
                    <a:pt x="449" y="1743"/>
                  </a:lnTo>
                  <a:lnTo>
                    <a:pt x="475" y="1699"/>
                  </a:lnTo>
                  <a:lnTo>
                    <a:pt x="496" y="1651"/>
                  </a:lnTo>
                  <a:lnTo>
                    <a:pt x="510" y="1600"/>
                  </a:lnTo>
                  <a:lnTo>
                    <a:pt x="510" y="1600"/>
                  </a:lnTo>
                  <a:lnTo>
                    <a:pt x="730" y="741"/>
                  </a:lnTo>
                  <a:lnTo>
                    <a:pt x="731" y="726"/>
                  </a:lnTo>
                  <a:lnTo>
                    <a:pt x="733" y="709"/>
                  </a:lnTo>
                  <a:lnTo>
                    <a:pt x="734" y="690"/>
                  </a:lnTo>
                  <a:lnTo>
                    <a:pt x="736" y="671"/>
                  </a:lnTo>
                  <a:lnTo>
                    <a:pt x="734" y="642"/>
                  </a:lnTo>
                  <a:lnTo>
                    <a:pt x="730" y="617"/>
                  </a:lnTo>
                  <a:lnTo>
                    <a:pt x="723" y="598"/>
                  </a:lnTo>
                  <a:lnTo>
                    <a:pt x="712" y="581"/>
                  </a:lnTo>
                  <a:lnTo>
                    <a:pt x="699" y="569"/>
                  </a:lnTo>
                  <a:lnTo>
                    <a:pt x="682" y="563"/>
                  </a:lnTo>
                  <a:lnTo>
                    <a:pt x="660" y="560"/>
                  </a:lnTo>
                  <a:lnTo>
                    <a:pt x="621" y="565"/>
                  </a:lnTo>
                  <a:lnTo>
                    <a:pt x="581" y="576"/>
                  </a:lnTo>
                  <a:lnTo>
                    <a:pt x="545" y="594"/>
                  </a:lnTo>
                  <a:lnTo>
                    <a:pt x="510" y="617"/>
                  </a:lnTo>
                  <a:lnTo>
                    <a:pt x="478" y="646"/>
                  </a:lnTo>
                  <a:lnTo>
                    <a:pt x="448" y="680"/>
                  </a:lnTo>
                  <a:lnTo>
                    <a:pt x="420" y="715"/>
                  </a:lnTo>
                  <a:lnTo>
                    <a:pt x="395" y="752"/>
                  </a:lnTo>
                  <a:lnTo>
                    <a:pt x="373" y="792"/>
                  </a:lnTo>
                  <a:lnTo>
                    <a:pt x="356" y="831"/>
                  </a:lnTo>
                  <a:lnTo>
                    <a:pt x="347" y="848"/>
                  </a:lnTo>
                  <a:lnTo>
                    <a:pt x="340" y="860"/>
                  </a:lnTo>
                  <a:lnTo>
                    <a:pt x="333" y="866"/>
                  </a:lnTo>
                  <a:lnTo>
                    <a:pt x="323" y="869"/>
                  </a:lnTo>
                  <a:lnTo>
                    <a:pt x="311" y="870"/>
                  </a:lnTo>
                  <a:lnTo>
                    <a:pt x="304" y="870"/>
                  </a:lnTo>
                  <a:lnTo>
                    <a:pt x="295" y="869"/>
                  </a:lnTo>
                  <a:lnTo>
                    <a:pt x="286" y="866"/>
                  </a:lnTo>
                  <a:lnTo>
                    <a:pt x="279" y="861"/>
                  </a:lnTo>
                  <a:lnTo>
                    <a:pt x="273" y="853"/>
                  </a:lnTo>
                  <a:lnTo>
                    <a:pt x="270" y="840"/>
                  </a:lnTo>
                  <a:lnTo>
                    <a:pt x="272" y="831"/>
                  </a:lnTo>
                  <a:lnTo>
                    <a:pt x="277" y="815"/>
                  </a:lnTo>
                  <a:lnTo>
                    <a:pt x="288" y="793"/>
                  </a:lnTo>
                  <a:lnTo>
                    <a:pt x="301" y="768"/>
                  </a:lnTo>
                  <a:lnTo>
                    <a:pt x="317" y="739"/>
                  </a:lnTo>
                  <a:lnTo>
                    <a:pt x="337" y="707"/>
                  </a:lnTo>
                  <a:lnTo>
                    <a:pt x="360" y="675"/>
                  </a:lnTo>
                  <a:lnTo>
                    <a:pt x="388" y="643"/>
                  </a:lnTo>
                  <a:lnTo>
                    <a:pt x="419" y="611"/>
                  </a:lnTo>
                  <a:lnTo>
                    <a:pt x="452" y="582"/>
                  </a:lnTo>
                  <a:lnTo>
                    <a:pt x="488" y="555"/>
                  </a:lnTo>
                  <a:lnTo>
                    <a:pt x="528" y="533"/>
                  </a:lnTo>
                  <a:lnTo>
                    <a:pt x="571" y="515"/>
                  </a:lnTo>
                  <a:lnTo>
                    <a:pt x="616" y="504"/>
                  </a:lnTo>
                  <a:lnTo>
                    <a:pt x="666" y="501"/>
                  </a:lnTo>
                  <a:close/>
                  <a:moveTo>
                    <a:pt x="990" y="85"/>
                  </a:moveTo>
                  <a:lnTo>
                    <a:pt x="990" y="85"/>
                  </a:lnTo>
                  <a:lnTo>
                    <a:pt x="990" y="85"/>
                  </a:lnTo>
                  <a:lnTo>
                    <a:pt x="990" y="85"/>
                  </a:lnTo>
                  <a:close/>
                  <a:moveTo>
                    <a:pt x="900" y="0"/>
                  </a:moveTo>
                  <a:lnTo>
                    <a:pt x="925" y="3"/>
                  </a:lnTo>
                  <a:lnTo>
                    <a:pt x="944" y="11"/>
                  </a:lnTo>
                  <a:lnTo>
                    <a:pt x="961" y="21"/>
                  </a:lnTo>
                  <a:lnTo>
                    <a:pt x="974" y="35"/>
                  </a:lnTo>
                  <a:lnTo>
                    <a:pt x="983" y="51"/>
                  </a:lnTo>
                  <a:lnTo>
                    <a:pt x="989" y="67"/>
                  </a:lnTo>
                  <a:lnTo>
                    <a:pt x="990" y="85"/>
                  </a:lnTo>
                  <a:lnTo>
                    <a:pt x="986" y="117"/>
                  </a:lnTo>
                  <a:lnTo>
                    <a:pt x="971" y="147"/>
                  </a:lnTo>
                  <a:lnTo>
                    <a:pt x="951" y="172"/>
                  </a:lnTo>
                  <a:lnTo>
                    <a:pt x="925" y="192"/>
                  </a:lnTo>
                  <a:lnTo>
                    <a:pt x="896" y="205"/>
                  </a:lnTo>
                  <a:lnTo>
                    <a:pt x="865" y="210"/>
                  </a:lnTo>
                  <a:lnTo>
                    <a:pt x="840" y="207"/>
                  </a:lnTo>
                  <a:lnTo>
                    <a:pt x="819" y="200"/>
                  </a:lnTo>
                  <a:lnTo>
                    <a:pt x="803" y="188"/>
                  </a:lnTo>
                  <a:lnTo>
                    <a:pt x="789" y="172"/>
                  </a:lnTo>
                  <a:lnTo>
                    <a:pt x="782" y="156"/>
                  </a:lnTo>
                  <a:lnTo>
                    <a:pt x="776" y="137"/>
                  </a:lnTo>
                  <a:lnTo>
                    <a:pt x="775" y="120"/>
                  </a:lnTo>
                  <a:lnTo>
                    <a:pt x="779" y="91"/>
                  </a:lnTo>
                  <a:lnTo>
                    <a:pt x="794" y="63"/>
                  </a:lnTo>
                  <a:lnTo>
                    <a:pt x="813" y="38"/>
                  </a:lnTo>
                  <a:lnTo>
                    <a:pt x="839" y="18"/>
                  </a:lnTo>
                  <a:lnTo>
                    <a:pt x="868" y="5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495800" y="4953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They  are  </a:t>
            </a:r>
            <a:r>
              <a:rPr lang="en-US" sz="2400" dirty="0" err="1" smtClean="0">
                <a:solidFill>
                  <a:srgbClr val="6600FF"/>
                </a:solidFill>
              </a:rPr>
              <a:t>Lagrangian</a:t>
            </a:r>
            <a:r>
              <a:rPr lang="en-US" sz="2400" dirty="0" smtClean="0">
                <a:solidFill>
                  <a:srgbClr val="6600FF"/>
                </a:solidFill>
              </a:rPr>
              <a:t> </a:t>
            </a:r>
            <a:r>
              <a:rPr lang="en-US" sz="2400" dirty="0" err="1" smtClean="0">
                <a:solidFill>
                  <a:srgbClr val="6600FF"/>
                </a:solidFill>
              </a:rPr>
              <a:t>subvarieties</a:t>
            </a:r>
            <a:r>
              <a:rPr lang="en-US" sz="2400" dirty="0" smtClean="0">
                <a:solidFill>
                  <a:srgbClr val="6600FF"/>
                </a:solidFill>
              </a:rPr>
              <a:t> of X </a:t>
            </a:r>
            <a:endParaRPr lang="en-US" sz="2400" dirty="0">
              <a:solidFill>
                <a:srgbClr val="6600FF"/>
              </a:solidFill>
            </a:endParaRPr>
          </a:p>
        </p:txBody>
      </p:sp>
      <p:grpSp>
        <p:nvGrpSpPr>
          <p:cNvPr id="79" name="Group 1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733800" y="1676400"/>
            <a:ext cx="1671771" cy="495300"/>
            <a:chOff x="2090" y="3112"/>
            <a:chExt cx="4695" cy="1391"/>
          </a:xfrm>
          <a:solidFill>
            <a:srgbClr val="800080"/>
          </a:solidFill>
        </p:grpSpPr>
        <p:sp>
          <p:nvSpPr>
            <p:cNvPr id="80" name="Freeform 21"/>
            <p:cNvSpPr>
              <a:spLocks noEditPoints="1"/>
            </p:cNvSpPr>
            <p:nvPr/>
          </p:nvSpPr>
          <p:spPr bwMode="auto">
            <a:xfrm>
              <a:off x="2090" y="3112"/>
              <a:ext cx="835" cy="1391"/>
            </a:xfrm>
            <a:custGeom>
              <a:avLst/>
              <a:gdLst/>
              <a:ahLst/>
              <a:cxnLst>
                <a:cxn ang="0">
                  <a:pos x="355" y="1060"/>
                </a:cxn>
                <a:cxn ang="0">
                  <a:pos x="505" y="1017"/>
                </a:cxn>
                <a:cxn ang="0">
                  <a:pos x="617" y="928"/>
                </a:cxn>
                <a:cxn ang="0">
                  <a:pos x="693" y="809"/>
                </a:cxn>
                <a:cxn ang="0">
                  <a:pos x="727" y="679"/>
                </a:cxn>
                <a:cxn ang="0">
                  <a:pos x="720" y="562"/>
                </a:cxn>
                <a:cxn ang="0">
                  <a:pos x="671" y="481"/>
                </a:cxn>
                <a:cxn ang="0">
                  <a:pos x="588" y="434"/>
                </a:cxn>
                <a:cxn ang="0">
                  <a:pos x="521" y="421"/>
                </a:cxn>
                <a:cxn ang="0">
                  <a:pos x="425" y="430"/>
                </a:cxn>
                <a:cxn ang="0">
                  <a:pos x="288" y="491"/>
                </a:cxn>
                <a:cxn ang="0">
                  <a:pos x="188" y="592"/>
                </a:cxn>
                <a:cxn ang="0">
                  <a:pos x="127" y="715"/>
                </a:cxn>
                <a:cxn ang="0">
                  <a:pos x="105" y="845"/>
                </a:cxn>
                <a:cxn ang="0">
                  <a:pos x="128" y="950"/>
                </a:cxn>
                <a:cxn ang="0">
                  <a:pos x="185" y="1017"/>
                </a:cxn>
                <a:cxn ang="0">
                  <a:pos x="262" y="1052"/>
                </a:cxn>
                <a:cxn ang="0">
                  <a:pos x="477" y="421"/>
                </a:cxn>
                <a:cxn ang="0">
                  <a:pos x="614" y="2"/>
                </a:cxn>
                <a:cxn ang="0">
                  <a:pos x="621" y="9"/>
                </a:cxn>
                <a:cxn ang="0">
                  <a:pos x="623" y="14"/>
                </a:cxn>
                <a:cxn ang="0">
                  <a:pos x="621" y="20"/>
                </a:cxn>
                <a:cxn ang="0">
                  <a:pos x="618" y="31"/>
                </a:cxn>
                <a:cxn ang="0">
                  <a:pos x="618" y="37"/>
                </a:cxn>
                <a:cxn ang="0">
                  <a:pos x="630" y="406"/>
                </a:cxn>
                <a:cxn ang="0">
                  <a:pos x="739" y="462"/>
                </a:cxn>
                <a:cxn ang="0">
                  <a:pos x="805" y="545"/>
                </a:cxn>
                <a:cxn ang="0">
                  <a:pos x="834" y="637"/>
                </a:cxn>
                <a:cxn ang="0">
                  <a:pos x="813" y="780"/>
                </a:cxn>
                <a:cxn ang="0">
                  <a:pos x="711" y="933"/>
                </a:cxn>
                <a:cxn ang="0">
                  <a:pos x="549" y="1047"/>
                </a:cxn>
                <a:cxn ang="0">
                  <a:pos x="348" y="1095"/>
                </a:cxn>
                <a:cxn ang="0">
                  <a:pos x="279" y="1355"/>
                </a:cxn>
                <a:cxn ang="0">
                  <a:pos x="271" y="1387"/>
                </a:cxn>
                <a:cxn ang="0">
                  <a:pos x="259" y="1391"/>
                </a:cxn>
                <a:cxn ang="0">
                  <a:pos x="247" y="1391"/>
                </a:cxn>
                <a:cxn ang="0">
                  <a:pos x="239" y="1387"/>
                </a:cxn>
                <a:cxn ang="0">
                  <a:pos x="236" y="1374"/>
                </a:cxn>
                <a:cxn ang="0">
                  <a:pos x="243" y="1342"/>
                </a:cxn>
                <a:cxn ang="0">
                  <a:pos x="262" y="1268"/>
                </a:cxn>
                <a:cxn ang="0">
                  <a:pos x="306" y="1095"/>
                </a:cxn>
                <a:cxn ang="0">
                  <a:pos x="154" y="1057"/>
                </a:cxn>
                <a:cxn ang="0">
                  <a:pos x="53" y="973"/>
                </a:cxn>
                <a:cxn ang="0">
                  <a:pos x="3" y="857"/>
                </a:cxn>
                <a:cxn ang="0">
                  <a:pos x="19" y="709"/>
                </a:cxn>
                <a:cxn ang="0">
                  <a:pos x="106" y="566"/>
                </a:cxn>
                <a:cxn ang="0">
                  <a:pos x="249" y="455"/>
                </a:cxn>
                <a:cxn ang="0">
                  <a:pos x="425" y="394"/>
                </a:cxn>
                <a:cxn ang="0">
                  <a:pos x="585" y="14"/>
                </a:cxn>
                <a:cxn ang="0">
                  <a:pos x="605" y="0"/>
                </a:cxn>
              </a:cxnLst>
              <a:rect l="0" t="0" r="r" b="b"/>
              <a:pathLst>
                <a:path w="835" h="1391">
                  <a:moveTo>
                    <a:pt x="521" y="421"/>
                  </a:moveTo>
                  <a:lnTo>
                    <a:pt x="521" y="421"/>
                  </a:lnTo>
                  <a:lnTo>
                    <a:pt x="355" y="1060"/>
                  </a:lnTo>
                  <a:lnTo>
                    <a:pt x="409" y="1052"/>
                  </a:lnTo>
                  <a:lnTo>
                    <a:pt x="458" y="1038"/>
                  </a:lnTo>
                  <a:lnTo>
                    <a:pt x="505" y="1017"/>
                  </a:lnTo>
                  <a:lnTo>
                    <a:pt x="546" y="991"/>
                  </a:lnTo>
                  <a:lnTo>
                    <a:pt x="583" y="962"/>
                  </a:lnTo>
                  <a:lnTo>
                    <a:pt x="617" y="928"/>
                  </a:lnTo>
                  <a:lnTo>
                    <a:pt x="647" y="891"/>
                  </a:lnTo>
                  <a:lnTo>
                    <a:pt x="672" y="851"/>
                  </a:lnTo>
                  <a:lnTo>
                    <a:pt x="693" y="809"/>
                  </a:lnTo>
                  <a:lnTo>
                    <a:pt x="709" y="766"/>
                  </a:lnTo>
                  <a:lnTo>
                    <a:pt x="720" y="722"/>
                  </a:lnTo>
                  <a:lnTo>
                    <a:pt x="727" y="679"/>
                  </a:lnTo>
                  <a:lnTo>
                    <a:pt x="730" y="635"/>
                  </a:lnTo>
                  <a:lnTo>
                    <a:pt x="727" y="597"/>
                  </a:lnTo>
                  <a:lnTo>
                    <a:pt x="720" y="562"/>
                  </a:lnTo>
                  <a:lnTo>
                    <a:pt x="707" y="531"/>
                  </a:lnTo>
                  <a:lnTo>
                    <a:pt x="691" y="504"/>
                  </a:lnTo>
                  <a:lnTo>
                    <a:pt x="671" y="481"/>
                  </a:lnTo>
                  <a:lnTo>
                    <a:pt x="646" y="461"/>
                  </a:lnTo>
                  <a:lnTo>
                    <a:pt x="618" y="445"/>
                  </a:lnTo>
                  <a:lnTo>
                    <a:pt x="588" y="434"/>
                  </a:lnTo>
                  <a:lnTo>
                    <a:pt x="556" y="426"/>
                  </a:lnTo>
                  <a:lnTo>
                    <a:pt x="521" y="421"/>
                  </a:lnTo>
                  <a:lnTo>
                    <a:pt x="521" y="421"/>
                  </a:lnTo>
                  <a:lnTo>
                    <a:pt x="521" y="421"/>
                  </a:lnTo>
                  <a:close/>
                  <a:moveTo>
                    <a:pt x="477" y="421"/>
                  </a:moveTo>
                  <a:lnTo>
                    <a:pt x="425" y="430"/>
                  </a:lnTo>
                  <a:lnTo>
                    <a:pt x="375" y="444"/>
                  </a:lnTo>
                  <a:lnTo>
                    <a:pt x="330" y="465"/>
                  </a:lnTo>
                  <a:lnTo>
                    <a:pt x="288" y="491"/>
                  </a:lnTo>
                  <a:lnTo>
                    <a:pt x="250" y="521"/>
                  </a:lnTo>
                  <a:lnTo>
                    <a:pt x="217" y="555"/>
                  </a:lnTo>
                  <a:lnTo>
                    <a:pt x="188" y="592"/>
                  </a:lnTo>
                  <a:lnTo>
                    <a:pt x="163" y="631"/>
                  </a:lnTo>
                  <a:lnTo>
                    <a:pt x="143" y="672"/>
                  </a:lnTo>
                  <a:lnTo>
                    <a:pt x="127" y="715"/>
                  </a:lnTo>
                  <a:lnTo>
                    <a:pt x="115" y="759"/>
                  </a:lnTo>
                  <a:lnTo>
                    <a:pt x="108" y="803"/>
                  </a:lnTo>
                  <a:lnTo>
                    <a:pt x="105" y="845"/>
                  </a:lnTo>
                  <a:lnTo>
                    <a:pt x="108" y="885"/>
                  </a:lnTo>
                  <a:lnTo>
                    <a:pt x="115" y="921"/>
                  </a:lnTo>
                  <a:lnTo>
                    <a:pt x="128" y="950"/>
                  </a:lnTo>
                  <a:lnTo>
                    <a:pt x="144" y="977"/>
                  </a:lnTo>
                  <a:lnTo>
                    <a:pt x="163" y="999"/>
                  </a:lnTo>
                  <a:lnTo>
                    <a:pt x="185" y="1017"/>
                  </a:lnTo>
                  <a:lnTo>
                    <a:pt x="210" y="1033"/>
                  </a:lnTo>
                  <a:lnTo>
                    <a:pt x="234" y="1044"/>
                  </a:lnTo>
                  <a:lnTo>
                    <a:pt x="262" y="1052"/>
                  </a:lnTo>
                  <a:lnTo>
                    <a:pt x="288" y="1058"/>
                  </a:lnTo>
                  <a:lnTo>
                    <a:pt x="316" y="1060"/>
                  </a:lnTo>
                  <a:lnTo>
                    <a:pt x="477" y="421"/>
                  </a:lnTo>
                  <a:close/>
                  <a:moveTo>
                    <a:pt x="605" y="0"/>
                  </a:moveTo>
                  <a:lnTo>
                    <a:pt x="611" y="0"/>
                  </a:lnTo>
                  <a:lnTo>
                    <a:pt x="614" y="2"/>
                  </a:lnTo>
                  <a:lnTo>
                    <a:pt x="617" y="3"/>
                  </a:lnTo>
                  <a:lnTo>
                    <a:pt x="620" y="6"/>
                  </a:lnTo>
                  <a:lnTo>
                    <a:pt x="621" y="9"/>
                  </a:lnTo>
                  <a:lnTo>
                    <a:pt x="623" y="10"/>
                  </a:lnTo>
                  <a:lnTo>
                    <a:pt x="623" y="13"/>
                  </a:lnTo>
                  <a:lnTo>
                    <a:pt x="623" y="14"/>
                  </a:lnTo>
                  <a:lnTo>
                    <a:pt x="623" y="14"/>
                  </a:lnTo>
                  <a:lnTo>
                    <a:pt x="623" y="16"/>
                  </a:lnTo>
                  <a:lnTo>
                    <a:pt x="621" y="20"/>
                  </a:lnTo>
                  <a:lnTo>
                    <a:pt x="621" y="23"/>
                  </a:lnTo>
                  <a:lnTo>
                    <a:pt x="620" y="27"/>
                  </a:lnTo>
                  <a:lnTo>
                    <a:pt x="618" y="31"/>
                  </a:lnTo>
                  <a:lnTo>
                    <a:pt x="618" y="34"/>
                  </a:lnTo>
                  <a:lnTo>
                    <a:pt x="618" y="37"/>
                  </a:lnTo>
                  <a:lnTo>
                    <a:pt x="618" y="37"/>
                  </a:lnTo>
                  <a:lnTo>
                    <a:pt x="530" y="387"/>
                  </a:lnTo>
                  <a:lnTo>
                    <a:pt x="582" y="394"/>
                  </a:lnTo>
                  <a:lnTo>
                    <a:pt x="630" y="406"/>
                  </a:lnTo>
                  <a:lnTo>
                    <a:pt x="671" y="421"/>
                  </a:lnTo>
                  <a:lnTo>
                    <a:pt x="707" y="441"/>
                  </a:lnTo>
                  <a:lnTo>
                    <a:pt x="739" y="462"/>
                  </a:lnTo>
                  <a:lnTo>
                    <a:pt x="765" y="488"/>
                  </a:lnTo>
                  <a:lnTo>
                    <a:pt x="787" y="515"/>
                  </a:lnTo>
                  <a:lnTo>
                    <a:pt x="805" y="545"/>
                  </a:lnTo>
                  <a:lnTo>
                    <a:pt x="819" y="575"/>
                  </a:lnTo>
                  <a:lnTo>
                    <a:pt x="828" y="606"/>
                  </a:lnTo>
                  <a:lnTo>
                    <a:pt x="834" y="637"/>
                  </a:lnTo>
                  <a:lnTo>
                    <a:pt x="835" y="668"/>
                  </a:lnTo>
                  <a:lnTo>
                    <a:pt x="829" y="725"/>
                  </a:lnTo>
                  <a:lnTo>
                    <a:pt x="813" y="780"/>
                  </a:lnTo>
                  <a:lnTo>
                    <a:pt x="789" y="835"/>
                  </a:lnTo>
                  <a:lnTo>
                    <a:pt x="754" y="887"/>
                  </a:lnTo>
                  <a:lnTo>
                    <a:pt x="711" y="933"/>
                  </a:lnTo>
                  <a:lnTo>
                    <a:pt x="663" y="977"/>
                  </a:lnTo>
                  <a:lnTo>
                    <a:pt x="608" y="1014"/>
                  </a:lnTo>
                  <a:lnTo>
                    <a:pt x="549" y="1047"/>
                  </a:lnTo>
                  <a:lnTo>
                    <a:pt x="485" y="1071"/>
                  </a:lnTo>
                  <a:lnTo>
                    <a:pt x="418" y="1086"/>
                  </a:lnTo>
                  <a:lnTo>
                    <a:pt x="348" y="1095"/>
                  </a:lnTo>
                  <a:lnTo>
                    <a:pt x="288" y="1323"/>
                  </a:lnTo>
                  <a:lnTo>
                    <a:pt x="284" y="1337"/>
                  </a:lnTo>
                  <a:lnTo>
                    <a:pt x="279" y="1355"/>
                  </a:lnTo>
                  <a:lnTo>
                    <a:pt x="277" y="1370"/>
                  </a:lnTo>
                  <a:lnTo>
                    <a:pt x="272" y="1381"/>
                  </a:lnTo>
                  <a:lnTo>
                    <a:pt x="271" y="1387"/>
                  </a:lnTo>
                  <a:lnTo>
                    <a:pt x="266" y="1390"/>
                  </a:lnTo>
                  <a:lnTo>
                    <a:pt x="263" y="1391"/>
                  </a:lnTo>
                  <a:lnTo>
                    <a:pt x="259" y="1391"/>
                  </a:lnTo>
                  <a:lnTo>
                    <a:pt x="253" y="1391"/>
                  </a:lnTo>
                  <a:lnTo>
                    <a:pt x="250" y="1391"/>
                  </a:lnTo>
                  <a:lnTo>
                    <a:pt x="247" y="1391"/>
                  </a:lnTo>
                  <a:lnTo>
                    <a:pt x="245" y="1391"/>
                  </a:lnTo>
                  <a:lnTo>
                    <a:pt x="242" y="1390"/>
                  </a:lnTo>
                  <a:lnTo>
                    <a:pt x="239" y="1387"/>
                  </a:lnTo>
                  <a:lnTo>
                    <a:pt x="237" y="1384"/>
                  </a:lnTo>
                  <a:lnTo>
                    <a:pt x="236" y="1380"/>
                  </a:lnTo>
                  <a:lnTo>
                    <a:pt x="236" y="1374"/>
                  </a:lnTo>
                  <a:lnTo>
                    <a:pt x="236" y="1370"/>
                  </a:lnTo>
                  <a:lnTo>
                    <a:pt x="239" y="1359"/>
                  </a:lnTo>
                  <a:lnTo>
                    <a:pt x="243" y="1342"/>
                  </a:lnTo>
                  <a:lnTo>
                    <a:pt x="247" y="1320"/>
                  </a:lnTo>
                  <a:lnTo>
                    <a:pt x="255" y="1296"/>
                  </a:lnTo>
                  <a:lnTo>
                    <a:pt x="262" y="1268"/>
                  </a:lnTo>
                  <a:lnTo>
                    <a:pt x="271" y="1238"/>
                  </a:lnTo>
                  <a:lnTo>
                    <a:pt x="288" y="1166"/>
                  </a:lnTo>
                  <a:lnTo>
                    <a:pt x="306" y="1095"/>
                  </a:lnTo>
                  <a:lnTo>
                    <a:pt x="250" y="1088"/>
                  </a:lnTo>
                  <a:lnTo>
                    <a:pt x="199" y="1075"/>
                  </a:lnTo>
                  <a:lnTo>
                    <a:pt x="154" y="1057"/>
                  </a:lnTo>
                  <a:lnTo>
                    <a:pt x="115" y="1033"/>
                  </a:lnTo>
                  <a:lnTo>
                    <a:pt x="80" y="1004"/>
                  </a:lnTo>
                  <a:lnTo>
                    <a:pt x="53" y="973"/>
                  </a:lnTo>
                  <a:lnTo>
                    <a:pt x="29" y="936"/>
                  </a:lnTo>
                  <a:lnTo>
                    <a:pt x="13" y="898"/>
                  </a:lnTo>
                  <a:lnTo>
                    <a:pt x="3" y="857"/>
                  </a:lnTo>
                  <a:lnTo>
                    <a:pt x="0" y="814"/>
                  </a:lnTo>
                  <a:lnTo>
                    <a:pt x="5" y="762"/>
                  </a:lnTo>
                  <a:lnTo>
                    <a:pt x="19" y="709"/>
                  </a:lnTo>
                  <a:lnTo>
                    <a:pt x="41" y="660"/>
                  </a:lnTo>
                  <a:lnTo>
                    <a:pt x="70" y="611"/>
                  </a:lnTo>
                  <a:lnTo>
                    <a:pt x="106" y="566"/>
                  </a:lnTo>
                  <a:lnTo>
                    <a:pt x="150" y="525"/>
                  </a:lnTo>
                  <a:lnTo>
                    <a:pt x="197" y="488"/>
                  </a:lnTo>
                  <a:lnTo>
                    <a:pt x="249" y="455"/>
                  </a:lnTo>
                  <a:lnTo>
                    <a:pt x="306" y="428"/>
                  </a:lnTo>
                  <a:lnTo>
                    <a:pt x="364" y="407"/>
                  </a:lnTo>
                  <a:lnTo>
                    <a:pt x="425" y="394"/>
                  </a:lnTo>
                  <a:lnTo>
                    <a:pt x="487" y="387"/>
                  </a:lnTo>
                  <a:lnTo>
                    <a:pt x="581" y="29"/>
                  </a:lnTo>
                  <a:lnTo>
                    <a:pt x="585" y="14"/>
                  </a:lnTo>
                  <a:lnTo>
                    <a:pt x="589" y="6"/>
                  </a:lnTo>
                  <a:lnTo>
                    <a:pt x="595" y="2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auto">
            <a:xfrm>
              <a:off x="3501" y="3394"/>
              <a:ext cx="1412" cy="810"/>
            </a:xfrm>
            <a:custGeom>
              <a:avLst/>
              <a:gdLst/>
              <a:ahLst/>
              <a:cxnLst>
                <a:cxn ang="0">
                  <a:pos x="1059" y="2"/>
                </a:cxn>
                <a:cxn ang="0">
                  <a:pos x="1072" y="7"/>
                </a:cxn>
                <a:cxn ang="0">
                  <a:pos x="1078" y="24"/>
                </a:cxn>
                <a:cxn ang="0">
                  <a:pos x="1114" y="132"/>
                </a:cxn>
                <a:cxn ang="0">
                  <a:pos x="1164" y="216"/>
                </a:cxn>
                <a:cxn ang="0">
                  <a:pos x="1220" y="280"/>
                </a:cxn>
                <a:cxn ang="0">
                  <a:pos x="1280" y="327"/>
                </a:cxn>
                <a:cxn ang="0">
                  <a:pos x="1335" y="359"/>
                </a:cxn>
                <a:cxn ang="0">
                  <a:pos x="1382" y="380"/>
                </a:cxn>
                <a:cxn ang="0">
                  <a:pos x="1404" y="390"/>
                </a:cxn>
                <a:cxn ang="0">
                  <a:pos x="1408" y="395"/>
                </a:cxn>
                <a:cxn ang="0">
                  <a:pos x="1412" y="400"/>
                </a:cxn>
                <a:cxn ang="0">
                  <a:pos x="1412" y="410"/>
                </a:cxn>
                <a:cxn ang="0">
                  <a:pos x="1411" y="416"/>
                </a:cxn>
                <a:cxn ang="0">
                  <a:pos x="1404" y="422"/>
                </a:cxn>
                <a:cxn ang="0">
                  <a:pos x="1391" y="424"/>
                </a:cxn>
                <a:cxn ang="0">
                  <a:pos x="1283" y="481"/>
                </a:cxn>
                <a:cxn ang="0">
                  <a:pos x="1199" y="552"/>
                </a:cxn>
                <a:cxn ang="0">
                  <a:pos x="1136" y="636"/>
                </a:cxn>
                <a:cxn ang="0">
                  <a:pos x="1094" y="729"/>
                </a:cxn>
                <a:cxn ang="0">
                  <a:pos x="1076" y="793"/>
                </a:cxn>
                <a:cxn ang="0">
                  <a:pos x="1068" y="807"/>
                </a:cxn>
                <a:cxn ang="0">
                  <a:pos x="1046" y="810"/>
                </a:cxn>
                <a:cxn ang="0">
                  <a:pos x="1028" y="809"/>
                </a:cxn>
                <a:cxn ang="0">
                  <a:pos x="1015" y="800"/>
                </a:cxn>
                <a:cxn ang="0">
                  <a:pos x="1014" y="786"/>
                </a:cxn>
                <a:cxn ang="0">
                  <a:pos x="1021" y="753"/>
                </a:cxn>
                <a:cxn ang="0">
                  <a:pos x="1039" y="698"/>
                </a:cxn>
                <a:cxn ang="0">
                  <a:pos x="1074" y="626"/>
                </a:cxn>
                <a:cxn ang="0">
                  <a:pos x="1106" y="575"/>
                </a:cxn>
                <a:cxn ang="0">
                  <a:pos x="1132" y="539"/>
                </a:cxn>
                <a:cxn ang="0">
                  <a:pos x="1177" y="491"/>
                </a:cxn>
                <a:cxn ang="0">
                  <a:pos x="1241" y="437"/>
                </a:cxn>
                <a:cxn ang="0">
                  <a:pos x="44" y="437"/>
                </a:cxn>
                <a:cxn ang="0">
                  <a:pos x="18" y="433"/>
                </a:cxn>
                <a:cxn ang="0">
                  <a:pos x="3" y="419"/>
                </a:cxn>
                <a:cxn ang="0">
                  <a:pos x="3" y="392"/>
                </a:cxn>
                <a:cxn ang="0">
                  <a:pos x="18" y="378"/>
                </a:cxn>
                <a:cxn ang="0">
                  <a:pos x="44" y="373"/>
                </a:cxn>
                <a:cxn ang="0">
                  <a:pos x="1241" y="373"/>
                </a:cxn>
                <a:cxn ang="0">
                  <a:pos x="1154" y="298"/>
                </a:cxn>
                <a:cxn ang="0">
                  <a:pos x="1092" y="224"/>
                </a:cxn>
                <a:cxn ang="0">
                  <a:pos x="1053" y="149"/>
                </a:cxn>
                <a:cxn ang="0">
                  <a:pos x="1028" y="84"/>
                </a:cxn>
                <a:cxn ang="0">
                  <a:pos x="1017" y="39"/>
                </a:cxn>
                <a:cxn ang="0">
                  <a:pos x="1012" y="20"/>
                </a:cxn>
                <a:cxn ang="0">
                  <a:pos x="1021" y="5"/>
                </a:cxn>
                <a:cxn ang="0">
                  <a:pos x="1037" y="0"/>
                </a:cxn>
              </a:cxnLst>
              <a:rect l="0" t="0" r="r" b="b"/>
              <a:pathLst>
                <a:path w="1412" h="810">
                  <a:moveTo>
                    <a:pt x="1046" y="0"/>
                  </a:moveTo>
                  <a:lnTo>
                    <a:pt x="1059" y="2"/>
                  </a:lnTo>
                  <a:lnTo>
                    <a:pt x="1068" y="3"/>
                  </a:lnTo>
                  <a:lnTo>
                    <a:pt x="1072" y="7"/>
                  </a:lnTo>
                  <a:lnTo>
                    <a:pt x="1075" y="15"/>
                  </a:lnTo>
                  <a:lnTo>
                    <a:pt x="1078" y="24"/>
                  </a:lnTo>
                  <a:lnTo>
                    <a:pt x="1094" y="81"/>
                  </a:lnTo>
                  <a:lnTo>
                    <a:pt x="1114" y="132"/>
                  </a:lnTo>
                  <a:lnTo>
                    <a:pt x="1138" y="176"/>
                  </a:lnTo>
                  <a:lnTo>
                    <a:pt x="1164" y="216"/>
                  </a:lnTo>
                  <a:lnTo>
                    <a:pt x="1191" y="250"/>
                  </a:lnTo>
                  <a:lnTo>
                    <a:pt x="1220" y="280"/>
                  </a:lnTo>
                  <a:lnTo>
                    <a:pt x="1251" y="305"/>
                  </a:lnTo>
                  <a:lnTo>
                    <a:pt x="1280" y="327"/>
                  </a:lnTo>
                  <a:lnTo>
                    <a:pt x="1309" y="345"/>
                  </a:lnTo>
                  <a:lnTo>
                    <a:pt x="1335" y="359"/>
                  </a:lnTo>
                  <a:lnTo>
                    <a:pt x="1360" y="372"/>
                  </a:lnTo>
                  <a:lnTo>
                    <a:pt x="1382" y="380"/>
                  </a:lnTo>
                  <a:lnTo>
                    <a:pt x="1401" y="388"/>
                  </a:lnTo>
                  <a:lnTo>
                    <a:pt x="1404" y="390"/>
                  </a:lnTo>
                  <a:lnTo>
                    <a:pt x="1407" y="392"/>
                  </a:lnTo>
                  <a:lnTo>
                    <a:pt x="1408" y="395"/>
                  </a:lnTo>
                  <a:lnTo>
                    <a:pt x="1411" y="397"/>
                  </a:lnTo>
                  <a:lnTo>
                    <a:pt x="1412" y="400"/>
                  </a:lnTo>
                  <a:lnTo>
                    <a:pt x="1412" y="405"/>
                  </a:lnTo>
                  <a:lnTo>
                    <a:pt x="1412" y="410"/>
                  </a:lnTo>
                  <a:lnTo>
                    <a:pt x="1412" y="413"/>
                  </a:lnTo>
                  <a:lnTo>
                    <a:pt x="1411" y="416"/>
                  </a:lnTo>
                  <a:lnTo>
                    <a:pt x="1408" y="419"/>
                  </a:lnTo>
                  <a:lnTo>
                    <a:pt x="1404" y="422"/>
                  </a:lnTo>
                  <a:lnTo>
                    <a:pt x="1398" y="423"/>
                  </a:lnTo>
                  <a:lnTo>
                    <a:pt x="1391" y="424"/>
                  </a:lnTo>
                  <a:lnTo>
                    <a:pt x="1334" y="451"/>
                  </a:lnTo>
                  <a:lnTo>
                    <a:pt x="1283" y="481"/>
                  </a:lnTo>
                  <a:lnTo>
                    <a:pt x="1238" y="515"/>
                  </a:lnTo>
                  <a:lnTo>
                    <a:pt x="1199" y="552"/>
                  </a:lnTo>
                  <a:lnTo>
                    <a:pt x="1165" y="593"/>
                  </a:lnTo>
                  <a:lnTo>
                    <a:pt x="1136" y="636"/>
                  </a:lnTo>
                  <a:lnTo>
                    <a:pt x="1113" y="681"/>
                  </a:lnTo>
                  <a:lnTo>
                    <a:pt x="1094" y="729"/>
                  </a:lnTo>
                  <a:lnTo>
                    <a:pt x="1081" y="778"/>
                  </a:lnTo>
                  <a:lnTo>
                    <a:pt x="1076" y="793"/>
                  </a:lnTo>
                  <a:lnTo>
                    <a:pt x="1074" y="802"/>
                  </a:lnTo>
                  <a:lnTo>
                    <a:pt x="1068" y="807"/>
                  </a:lnTo>
                  <a:lnTo>
                    <a:pt x="1059" y="809"/>
                  </a:lnTo>
                  <a:lnTo>
                    <a:pt x="1046" y="810"/>
                  </a:lnTo>
                  <a:lnTo>
                    <a:pt x="1037" y="810"/>
                  </a:lnTo>
                  <a:lnTo>
                    <a:pt x="1028" y="809"/>
                  </a:lnTo>
                  <a:lnTo>
                    <a:pt x="1021" y="806"/>
                  </a:lnTo>
                  <a:lnTo>
                    <a:pt x="1015" y="800"/>
                  </a:lnTo>
                  <a:lnTo>
                    <a:pt x="1012" y="790"/>
                  </a:lnTo>
                  <a:lnTo>
                    <a:pt x="1014" y="786"/>
                  </a:lnTo>
                  <a:lnTo>
                    <a:pt x="1017" y="773"/>
                  </a:lnTo>
                  <a:lnTo>
                    <a:pt x="1021" y="753"/>
                  </a:lnTo>
                  <a:lnTo>
                    <a:pt x="1028" y="728"/>
                  </a:lnTo>
                  <a:lnTo>
                    <a:pt x="1039" y="698"/>
                  </a:lnTo>
                  <a:lnTo>
                    <a:pt x="1055" y="663"/>
                  </a:lnTo>
                  <a:lnTo>
                    <a:pt x="1074" y="626"/>
                  </a:lnTo>
                  <a:lnTo>
                    <a:pt x="1098" y="586"/>
                  </a:lnTo>
                  <a:lnTo>
                    <a:pt x="1106" y="575"/>
                  </a:lnTo>
                  <a:lnTo>
                    <a:pt x="1116" y="559"/>
                  </a:lnTo>
                  <a:lnTo>
                    <a:pt x="1132" y="539"/>
                  </a:lnTo>
                  <a:lnTo>
                    <a:pt x="1152" y="517"/>
                  </a:lnTo>
                  <a:lnTo>
                    <a:pt x="1177" y="491"/>
                  </a:lnTo>
                  <a:lnTo>
                    <a:pt x="1206" y="464"/>
                  </a:lnTo>
                  <a:lnTo>
                    <a:pt x="1241" y="437"/>
                  </a:lnTo>
                  <a:lnTo>
                    <a:pt x="58" y="437"/>
                  </a:lnTo>
                  <a:lnTo>
                    <a:pt x="44" y="437"/>
                  </a:lnTo>
                  <a:lnTo>
                    <a:pt x="29" y="436"/>
                  </a:lnTo>
                  <a:lnTo>
                    <a:pt x="18" y="433"/>
                  </a:lnTo>
                  <a:lnTo>
                    <a:pt x="9" y="427"/>
                  </a:lnTo>
                  <a:lnTo>
                    <a:pt x="3" y="419"/>
                  </a:lnTo>
                  <a:lnTo>
                    <a:pt x="0" y="405"/>
                  </a:lnTo>
                  <a:lnTo>
                    <a:pt x="3" y="392"/>
                  </a:lnTo>
                  <a:lnTo>
                    <a:pt x="9" y="383"/>
                  </a:lnTo>
                  <a:lnTo>
                    <a:pt x="18" y="378"/>
                  </a:lnTo>
                  <a:lnTo>
                    <a:pt x="29" y="375"/>
                  </a:lnTo>
                  <a:lnTo>
                    <a:pt x="44" y="373"/>
                  </a:lnTo>
                  <a:lnTo>
                    <a:pt x="58" y="373"/>
                  </a:lnTo>
                  <a:lnTo>
                    <a:pt x="1241" y="373"/>
                  </a:lnTo>
                  <a:lnTo>
                    <a:pt x="1194" y="336"/>
                  </a:lnTo>
                  <a:lnTo>
                    <a:pt x="1154" y="298"/>
                  </a:lnTo>
                  <a:lnTo>
                    <a:pt x="1120" y="261"/>
                  </a:lnTo>
                  <a:lnTo>
                    <a:pt x="1092" y="224"/>
                  </a:lnTo>
                  <a:lnTo>
                    <a:pt x="1071" y="186"/>
                  </a:lnTo>
                  <a:lnTo>
                    <a:pt x="1053" y="149"/>
                  </a:lnTo>
                  <a:lnTo>
                    <a:pt x="1039" y="115"/>
                  </a:lnTo>
                  <a:lnTo>
                    <a:pt x="1028" y="84"/>
                  </a:lnTo>
                  <a:lnTo>
                    <a:pt x="1021" y="59"/>
                  </a:lnTo>
                  <a:lnTo>
                    <a:pt x="1017" y="39"/>
                  </a:lnTo>
                  <a:lnTo>
                    <a:pt x="1014" y="26"/>
                  </a:lnTo>
                  <a:lnTo>
                    <a:pt x="1012" y="20"/>
                  </a:lnTo>
                  <a:lnTo>
                    <a:pt x="1015" y="10"/>
                  </a:lnTo>
                  <a:lnTo>
                    <a:pt x="1021" y="5"/>
                  </a:lnTo>
                  <a:lnTo>
                    <a:pt x="1028" y="2"/>
                  </a:lnTo>
                  <a:lnTo>
                    <a:pt x="1037" y="0"/>
                  </a:lnTo>
                  <a:lnTo>
                    <a:pt x="10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3"/>
            <p:cNvSpPr>
              <a:spLocks noEditPoints="1"/>
            </p:cNvSpPr>
            <p:nvPr/>
          </p:nvSpPr>
          <p:spPr bwMode="auto">
            <a:xfrm>
              <a:off x="5527" y="3112"/>
              <a:ext cx="834" cy="1391"/>
            </a:xfrm>
            <a:custGeom>
              <a:avLst/>
              <a:gdLst/>
              <a:ahLst/>
              <a:cxnLst>
                <a:cxn ang="0">
                  <a:pos x="408" y="1052"/>
                </a:cxn>
                <a:cxn ang="0">
                  <a:pos x="546" y="991"/>
                </a:cxn>
                <a:cxn ang="0">
                  <a:pos x="646" y="891"/>
                </a:cxn>
                <a:cxn ang="0">
                  <a:pos x="709" y="766"/>
                </a:cxn>
                <a:cxn ang="0">
                  <a:pos x="729" y="635"/>
                </a:cxn>
                <a:cxn ang="0">
                  <a:pos x="707" y="531"/>
                </a:cxn>
                <a:cxn ang="0">
                  <a:pos x="645" y="461"/>
                </a:cxn>
                <a:cxn ang="0">
                  <a:pos x="554" y="426"/>
                </a:cxn>
                <a:cxn ang="0">
                  <a:pos x="424" y="430"/>
                </a:cxn>
                <a:cxn ang="0">
                  <a:pos x="288" y="491"/>
                </a:cxn>
                <a:cxn ang="0">
                  <a:pos x="188" y="592"/>
                </a:cxn>
                <a:cxn ang="0">
                  <a:pos x="125" y="715"/>
                </a:cxn>
                <a:cxn ang="0">
                  <a:pos x="105" y="845"/>
                </a:cxn>
                <a:cxn ang="0">
                  <a:pos x="127" y="950"/>
                </a:cxn>
                <a:cxn ang="0">
                  <a:pos x="184" y="1017"/>
                </a:cxn>
                <a:cxn ang="0">
                  <a:pos x="261" y="1052"/>
                </a:cxn>
                <a:cxn ang="0">
                  <a:pos x="477" y="421"/>
                </a:cxn>
                <a:cxn ang="0">
                  <a:pos x="614" y="2"/>
                </a:cxn>
                <a:cxn ang="0">
                  <a:pos x="620" y="9"/>
                </a:cxn>
                <a:cxn ang="0">
                  <a:pos x="621" y="14"/>
                </a:cxn>
                <a:cxn ang="0">
                  <a:pos x="621" y="20"/>
                </a:cxn>
                <a:cxn ang="0">
                  <a:pos x="618" y="31"/>
                </a:cxn>
                <a:cxn ang="0">
                  <a:pos x="530" y="387"/>
                </a:cxn>
                <a:cxn ang="0">
                  <a:pos x="669" y="421"/>
                </a:cxn>
                <a:cxn ang="0">
                  <a:pos x="764" y="488"/>
                </a:cxn>
                <a:cxn ang="0">
                  <a:pos x="818" y="575"/>
                </a:cxn>
                <a:cxn ang="0">
                  <a:pos x="834" y="668"/>
                </a:cxn>
                <a:cxn ang="0">
                  <a:pos x="787" y="835"/>
                </a:cxn>
                <a:cxn ang="0">
                  <a:pos x="662" y="977"/>
                </a:cxn>
                <a:cxn ang="0">
                  <a:pos x="483" y="1071"/>
                </a:cxn>
                <a:cxn ang="0">
                  <a:pos x="287" y="1323"/>
                </a:cxn>
                <a:cxn ang="0">
                  <a:pos x="275" y="1370"/>
                </a:cxn>
                <a:cxn ang="0">
                  <a:pos x="266" y="1390"/>
                </a:cxn>
                <a:cxn ang="0">
                  <a:pos x="252" y="1391"/>
                </a:cxn>
                <a:cxn ang="0">
                  <a:pos x="243" y="1391"/>
                </a:cxn>
                <a:cxn ang="0">
                  <a:pos x="236" y="1384"/>
                </a:cxn>
                <a:cxn ang="0">
                  <a:pos x="236" y="1370"/>
                </a:cxn>
                <a:cxn ang="0">
                  <a:pos x="248" y="1320"/>
                </a:cxn>
                <a:cxn ang="0">
                  <a:pos x="269" y="1238"/>
                </a:cxn>
                <a:cxn ang="0">
                  <a:pos x="249" y="1088"/>
                </a:cxn>
                <a:cxn ang="0">
                  <a:pos x="114" y="1033"/>
                </a:cxn>
                <a:cxn ang="0">
                  <a:pos x="29" y="936"/>
                </a:cxn>
                <a:cxn ang="0">
                  <a:pos x="0" y="814"/>
                </a:cxn>
                <a:cxn ang="0">
                  <a:pos x="40" y="660"/>
                </a:cxn>
                <a:cxn ang="0">
                  <a:pos x="149" y="525"/>
                </a:cxn>
                <a:cxn ang="0">
                  <a:pos x="304" y="428"/>
                </a:cxn>
                <a:cxn ang="0">
                  <a:pos x="488" y="387"/>
                </a:cxn>
                <a:cxn ang="0">
                  <a:pos x="588" y="6"/>
                </a:cxn>
              </a:cxnLst>
              <a:rect l="0" t="0" r="r" b="b"/>
              <a:pathLst>
                <a:path w="834" h="1391">
                  <a:moveTo>
                    <a:pt x="520" y="421"/>
                  </a:moveTo>
                  <a:lnTo>
                    <a:pt x="354" y="1060"/>
                  </a:lnTo>
                  <a:lnTo>
                    <a:pt x="408" y="1052"/>
                  </a:lnTo>
                  <a:lnTo>
                    <a:pt x="457" y="1038"/>
                  </a:lnTo>
                  <a:lnTo>
                    <a:pt x="504" y="1017"/>
                  </a:lnTo>
                  <a:lnTo>
                    <a:pt x="546" y="991"/>
                  </a:lnTo>
                  <a:lnTo>
                    <a:pt x="584" y="962"/>
                  </a:lnTo>
                  <a:lnTo>
                    <a:pt x="617" y="928"/>
                  </a:lnTo>
                  <a:lnTo>
                    <a:pt x="646" y="891"/>
                  </a:lnTo>
                  <a:lnTo>
                    <a:pt x="671" y="851"/>
                  </a:lnTo>
                  <a:lnTo>
                    <a:pt x="693" y="809"/>
                  </a:lnTo>
                  <a:lnTo>
                    <a:pt x="709" y="766"/>
                  </a:lnTo>
                  <a:lnTo>
                    <a:pt x="720" y="722"/>
                  </a:lnTo>
                  <a:lnTo>
                    <a:pt x="728" y="679"/>
                  </a:lnTo>
                  <a:lnTo>
                    <a:pt x="729" y="635"/>
                  </a:lnTo>
                  <a:lnTo>
                    <a:pt x="728" y="597"/>
                  </a:lnTo>
                  <a:lnTo>
                    <a:pt x="719" y="562"/>
                  </a:lnTo>
                  <a:lnTo>
                    <a:pt x="707" y="531"/>
                  </a:lnTo>
                  <a:lnTo>
                    <a:pt x="690" y="504"/>
                  </a:lnTo>
                  <a:lnTo>
                    <a:pt x="669" y="481"/>
                  </a:lnTo>
                  <a:lnTo>
                    <a:pt x="645" y="461"/>
                  </a:lnTo>
                  <a:lnTo>
                    <a:pt x="618" y="445"/>
                  </a:lnTo>
                  <a:lnTo>
                    <a:pt x="588" y="434"/>
                  </a:lnTo>
                  <a:lnTo>
                    <a:pt x="554" y="426"/>
                  </a:lnTo>
                  <a:lnTo>
                    <a:pt x="520" y="421"/>
                  </a:lnTo>
                  <a:close/>
                  <a:moveTo>
                    <a:pt x="477" y="421"/>
                  </a:moveTo>
                  <a:lnTo>
                    <a:pt x="424" y="430"/>
                  </a:lnTo>
                  <a:lnTo>
                    <a:pt x="374" y="444"/>
                  </a:lnTo>
                  <a:lnTo>
                    <a:pt x="329" y="465"/>
                  </a:lnTo>
                  <a:lnTo>
                    <a:pt x="288" y="491"/>
                  </a:lnTo>
                  <a:lnTo>
                    <a:pt x="250" y="521"/>
                  </a:lnTo>
                  <a:lnTo>
                    <a:pt x="217" y="555"/>
                  </a:lnTo>
                  <a:lnTo>
                    <a:pt x="188" y="592"/>
                  </a:lnTo>
                  <a:lnTo>
                    <a:pt x="163" y="631"/>
                  </a:lnTo>
                  <a:lnTo>
                    <a:pt x="141" y="672"/>
                  </a:lnTo>
                  <a:lnTo>
                    <a:pt x="125" y="715"/>
                  </a:lnTo>
                  <a:lnTo>
                    <a:pt x="114" y="759"/>
                  </a:lnTo>
                  <a:lnTo>
                    <a:pt x="106" y="803"/>
                  </a:lnTo>
                  <a:lnTo>
                    <a:pt x="105" y="845"/>
                  </a:lnTo>
                  <a:lnTo>
                    <a:pt x="108" y="885"/>
                  </a:lnTo>
                  <a:lnTo>
                    <a:pt x="115" y="921"/>
                  </a:lnTo>
                  <a:lnTo>
                    <a:pt x="127" y="950"/>
                  </a:lnTo>
                  <a:lnTo>
                    <a:pt x="143" y="977"/>
                  </a:lnTo>
                  <a:lnTo>
                    <a:pt x="162" y="999"/>
                  </a:lnTo>
                  <a:lnTo>
                    <a:pt x="184" y="1017"/>
                  </a:lnTo>
                  <a:lnTo>
                    <a:pt x="208" y="1033"/>
                  </a:lnTo>
                  <a:lnTo>
                    <a:pt x="234" y="1044"/>
                  </a:lnTo>
                  <a:lnTo>
                    <a:pt x="261" y="1052"/>
                  </a:lnTo>
                  <a:lnTo>
                    <a:pt x="288" y="1058"/>
                  </a:lnTo>
                  <a:lnTo>
                    <a:pt x="314" y="1060"/>
                  </a:lnTo>
                  <a:lnTo>
                    <a:pt x="477" y="421"/>
                  </a:lnTo>
                  <a:close/>
                  <a:moveTo>
                    <a:pt x="604" y="0"/>
                  </a:moveTo>
                  <a:lnTo>
                    <a:pt x="610" y="0"/>
                  </a:lnTo>
                  <a:lnTo>
                    <a:pt x="614" y="2"/>
                  </a:lnTo>
                  <a:lnTo>
                    <a:pt x="617" y="3"/>
                  </a:lnTo>
                  <a:lnTo>
                    <a:pt x="618" y="6"/>
                  </a:lnTo>
                  <a:lnTo>
                    <a:pt x="620" y="9"/>
                  </a:lnTo>
                  <a:lnTo>
                    <a:pt x="621" y="10"/>
                  </a:lnTo>
                  <a:lnTo>
                    <a:pt x="621" y="13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1" y="16"/>
                  </a:lnTo>
                  <a:lnTo>
                    <a:pt x="621" y="20"/>
                  </a:lnTo>
                  <a:lnTo>
                    <a:pt x="620" y="23"/>
                  </a:lnTo>
                  <a:lnTo>
                    <a:pt x="618" y="27"/>
                  </a:lnTo>
                  <a:lnTo>
                    <a:pt x="618" y="31"/>
                  </a:lnTo>
                  <a:lnTo>
                    <a:pt x="617" y="34"/>
                  </a:lnTo>
                  <a:lnTo>
                    <a:pt x="617" y="37"/>
                  </a:lnTo>
                  <a:lnTo>
                    <a:pt x="530" y="387"/>
                  </a:lnTo>
                  <a:lnTo>
                    <a:pt x="582" y="394"/>
                  </a:lnTo>
                  <a:lnTo>
                    <a:pt x="629" y="406"/>
                  </a:lnTo>
                  <a:lnTo>
                    <a:pt x="669" y="421"/>
                  </a:lnTo>
                  <a:lnTo>
                    <a:pt x="706" y="441"/>
                  </a:lnTo>
                  <a:lnTo>
                    <a:pt x="738" y="462"/>
                  </a:lnTo>
                  <a:lnTo>
                    <a:pt x="764" y="488"/>
                  </a:lnTo>
                  <a:lnTo>
                    <a:pt x="787" y="515"/>
                  </a:lnTo>
                  <a:lnTo>
                    <a:pt x="805" y="545"/>
                  </a:lnTo>
                  <a:lnTo>
                    <a:pt x="818" y="575"/>
                  </a:lnTo>
                  <a:lnTo>
                    <a:pt x="826" y="606"/>
                  </a:lnTo>
                  <a:lnTo>
                    <a:pt x="832" y="637"/>
                  </a:lnTo>
                  <a:lnTo>
                    <a:pt x="834" y="668"/>
                  </a:lnTo>
                  <a:lnTo>
                    <a:pt x="829" y="725"/>
                  </a:lnTo>
                  <a:lnTo>
                    <a:pt x="813" y="780"/>
                  </a:lnTo>
                  <a:lnTo>
                    <a:pt x="787" y="835"/>
                  </a:lnTo>
                  <a:lnTo>
                    <a:pt x="752" y="887"/>
                  </a:lnTo>
                  <a:lnTo>
                    <a:pt x="712" y="933"/>
                  </a:lnTo>
                  <a:lnTo>
                    <a:pt x="662" y="977"/>
                  </a:lnTo>
                  <a:lnTo>
                    <a:pt x="607" y="1014"/>
                  </a:lnTo>
                  <a:lnTo>
                    <a:pt x="547" y="1047"/>
                  </a:lnTo>
                  <a:lnTo>
                    <a:pt x="483" y="1071"/>
                  </a:lnTo>
                  <a:lnTo>
                    <a:pt x="416" y="1086"/>
                  </a:lnTo>
                  <a:lnTo>
                    <a:pt x="346" y="1095"/>
                  </a:lnTo>
                  <a:lnTo>
                    <a:pt x="287" y="1323"/>
                  </a:lnTo>
                  <a:lnTo>
                    <a:pt x="284" y="1337"/>
                  </a:lnTo>
                  <a:lnTo>
                    <a:pt x="280" y="1355"/>
                  </a:lnTo>
                  <a:lnTo>
                    <a:pt x="275" y="1370"/>
                  </a:lnTo>
                  <a:lnTo>
                    <a:pt x="272" y="1381"/>
                  </a:lnTo>
                  <a:lnTo>
                    <a:pt x="269" y="1387"/>
                  </a:lnTo>
                  <a:lnTo>
                    <a:pt x="266" y="1390"/>
                  </a:lnTo>
                  <a:lnTo>
                    <a:pt x="262" y="1391"/>
                  </a:lnTo>
                  <a:lnTo>
                    <a:pt x="258" y="1391"/>
                  </a:lnTo>
                  <a:lnTo>
                    <a:pt x="252" y="1391"/>
                  </a:lnTo>
                  <a:lnTo>
                    <a:pt x="249" y="1391"/>
                  </a:lnTo>
                  <a:lnTo>
                    <a:pt x="246" y="1391"/>
                  </a:lnTo>
                  <a:lnTo>
                    <a:pt x="243" y="1391"/>
                  </a:lnTo>
                  <a:lnTo>
                    <a:pt x="240" y="1390"/>
                  </a:lnTo>
                  <a:lnTo>
                    <a:pt x="237" y="1387"/>
                  </a:lnTo>
                  <a:lnTo>
                    <a:pt x="236" y="1384"/>
                  </a:lnTo>
                  <a:lnTo>
                    <a:pt x="234" y="1380"/>
                  </a:lnTo>
                  <a:lnTo>
                    <a:pt x="234" y="1374"/>
                  </a:lnTo>
                  <a:lnTo>
                    <a:pt x="236" y="1370"/>
                  </a:lnTo>
                  <a:lnTo>
                    <a:pt x="237" y="1359"/>
                  </a:lnTo>
                  <a:lnTo>
                    <a:pt x="242" y="1342"/>
                  </a:lnTo>
                  <a:lnTo>
                    <a:pt x="248" y="1320"/>
                  </a:lnTo>
                  <a:lnTo>
                    <a:pt x="253" y="1296"/>
                  </a:lnTo>
                  <a:lnTo>
                    <a:pt x="261" y="1268"/>
                  </a:lnTo>
                  <a:lnTo>
                    <a:pt x="269" y="1238"/>
                  </a:lnTo>
                  <a:lnTo>
                    <a:pt x="287" y="1166"/>
                  </a:lnTo>
                  <a:lnTo>
                    <a:pt x="304" y="1095"/>
                  </a:lnTo>
                  <a:lnTo>
                    <a:pt x="249" y="1088"/>
                  </a:lnTo>
                  <a:lnTo>
                    <a:pt x="200" y="1075"/>
                  </a:lnTo>
                  <a:lnTo>
                    <a:pt x="154" y="1057"/>
                  </a:lnTo>
                  <a:lnTo>
                    <a:pt x="114" y="1033"/>
                  </a:lnTo>
                  <a:lnTo>
                    <a:pt x="80" y="1004"/>
                  </a:lnTo>
                  <a:lnTo>
                    <a:pt x="51" y="973"/>
                  </a:lnTo>
                  <a:lnTo>
                    <a:pt x="29" y="936"/>
                  </a:lnTo>
                  <a:lnTo>
                    <a:pt x="13" y="898"/>
                  </a:lnTo>
                  <a:lnTo>
                    <a:pt x="3" y="857"/>
                  </a:lnTo>
                  <a:lnTo>
                    <a:pt x="0" y="814"/>
                  </a:lnTo>
                  <a:lnTo>
                    <a:pt x="5" y="762"/>
                  </a:lnTo>
                  <a:lnTo>
                    <a:pt x="18" y="709"/>
                  </a:lnTo>
                  <a:lnTo>
                    <a:pt x="40" y="660"/>
                  </a:lnTo>
                  <a:lnTo>
                    <a:pt x="70" y="611"/>
                  </a:lnTo>
                  <a:lnTo>
                    <a:pt x="106" y="566"/>
                  </a:lnTo>
                  <a:lnTo>
                    <a:pt x="149" y="525"/>
                  </a:lnTo>
                  <a:lnTo>
                    <a:pt x="197" y="488"/>
                  </a:lnTo>
                  <a:lnTo>
                    <a:pt x="249" y="455"/>
                  </a:lnTo>
                  <a:lnTo>
                    <a:pt x="304" y="428"/>
                  </a:lnTo>
                  <a:lnTo>
                    <a:pt x="364" y="407"/>
                  </a:lnTo>
                  <a:lnTo>
                    <a:pt x="425" y="394"/>
                  </a:lnTo>
                  <a:lnTo>
                    <a:pt x="488" y="387"/>
                  </a:lnTo>
                  <a:lnTo>
                    <a:pt x="579" y="29"/>
                  </a:lnTo>
                  <a:lnTo>
                    <a:pt x="584" y="14"/>
                  </a:lnTo>
                  <a:lnTo>
                    <a:pt x="588" y="6"/>
                  </a:lnTo>
                  <a:lnTo>
                    <a:pt x="594" y="2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4"/>
            <p:cNvSpPr>
              <a:spLocks noEditPoints="1"/>
            </p:cNvSpPr>
            <p:nvPr/>
          </p:nvSpPr>
          <p:spPr bwMode="auto">
            <a:xfrm>
              <a:off x="6442" y="3685"/>
              <a:ext cx="343" cy="736"/>
            </a:xfrm>
            <a:custGeom>
              <a:avLst/>
              <a:gdLst/>
              <a:ahLst/>
              <a:cxnLst>
                <a:cxn ang="0">
                  <a:pos x="220" y="255"/>
                </a:cxn>
                <a:cxn ang="0">
                  <a:pos x="268" y="312"/>
                </a:cxn>
                <a:cxn ang="0">
                  <a:pos x="266" y="370"/>
                </a:cxn>
                <a:cxn ang="0">
                  <a:pos x="249" y="414"/>
                </a:cxn>
                <a:cxn ang="0">
                  <a:pos x="223" y="479"/>
                </a:cxn>
                <a:cxn ang="0">
                  <a:pos x="173" y="597"/>
                </a:cxn>
                <a:cxn ang="0">
                  <a:pos x="156" y="668"/>
                </a:cxn>
                <a:cxn ang="0">
                  <a:pos x="165" y="699"/>
                </a:cxn>
                <a:cxn ang="0">
                  <a:pos x="207" y="702"/>
                </a:cxn>
                <a:cxn ang="0">
                  <a:pos x="271" y="647"/>
                </a:cxn>
                <a:cxn ang="0">
                  <a:pos x="306" y="569"/>
                </a:cxn>
                <a:cxn ang="0">
                  <a:pos x="310" y="560"/>
                </a:cxn>
                <a:cxn ang="0">
                  <a:pos x="320" y="556"/>
                </a:cxn>
                <a:cxn ang="0">
                  <a:pos x="329" y="556"/>
                </a:cxn>
                <a:cxn ang="0">
                  <a:pos x="339" y="559"/>
                </a:cxn>
                <a:cxn ang="0">
                  <a:pos x="343" y="570"/>
                </a:cxn>
                <a:cxn ang="0">
                  <a:pos x="332" y="607"/>
                </a:cxn>
                <a:cxn ang="0">
                  <a:pos x="297" y="669"/>
                </a:cxn>
                <a:cxn ang="0">
                  <a:pos x="236" y="722"/>
                </a:cxn>
                <a:cxn ang="0">
                  <a:pos x="151" y="732"/>
                </a:cxn>
                <a:cxn ang="0">
                  <a:pos x="87" y="689"/>
                </a:cxn>
                <a:cxn ang="0">
                  <a:pos x="76" y="620"/>
                </a:cxn>
                <a:cxn ang="0">
                  <a:pos x="165" y="396"/>
                </a:cxn>
                <a:cxn ang="0">
                  <a:pos x="183" y="343"/>
                </a:cxn>
                <a:cxn ang="0">
                  <a:pos x="188" y="312"/>
                </a:cxn>
                <a:cxn ang="0">
                  <a:pos x="172" y="275"/>
                </a:cxn>
                <a:cxn ang="0">
                  <a:pos x="124" y="282"/>
                </a:cxn>
                <a:cxn ang="0">
                  <a:pos x="70" y="339"/>
                </a:cxn>
                <a:cxn ang="0">
                  <a:pos x="39" y="411"/>
                </a:cxn>
                <a:cxn ang="0">
                  <a:pos x="34" y="421"/>
                </a:cxn>
                <a:cxn ang="0">
                  <a:pos x="21" y="424"/>
                </a:cxn>
                <a:cxn ang="0">
                  <a:pos x="12" y="423"/>
                </a:cxn>
                <a:cxn ang="0">
                  <a:pos x="3" y="417"/>
                </a:cxn>
                <a:cxn ang="0">
                  <a:pos x="2" y="401"/>
                </a:cxn>
                <a:cxn ang="0">
                  <a:pos x="22" y="352"/>
                </a:cxn>
                <a:cxn ang="0">
                  <a:pos x="67" y="289"/>
                </a:cxn>
                <a:cxn ang="0">
                  <a:pos x="137" y="247"/>
                </a:cxn>
                <a:cxn ang="0">
                  <a:pos x="285" y="3"/>
                </a:cxn>
                <a:cxn ang="0">
                  <a:pos x="311" y="30"/>
                </a:cxn>
                <a:cxn ang="0">
                  <a:pos x="310" y="58"/>
                </a:cxn>
                <a:cxn ang="0">
                  <a:pos x="269" y="98"/>
                </a:cxn>
                <a:cxn ang="0">
                  <a:pos x="221" y="92"/>
                </a:cxn>
                <a:cxn ang="0">
                  <a:pos x="205" y="58"/>
                </a:cxn>
                <a:cxn ang="0">
                  <a:pos x="233" y="11"/>
                </a:cxn>
              </a:cxnLst>
              <a:rect l="0" t="0" r="r" b="b"/>
              <a:pathLst>
                <a:path w="343" h="736">
                  <a:moveTo>
                    <a:pt x="166" y="244"/>
                  </a:moveTo>
                  <a:lnTo>
                    <a:pt x="194" y="247"/>
                  </a:lnTo>
                  <a:lnTo>
                    <a:pt x="220" y="255"/>
                  </a:lnTo>
                  <a:lnTo>
                    <a:pt x="240" y="271"/>
                  </a:lnTo>
                  <a:lnTo>
                    <a:pt x="256" y="289"/>
                  </a:lnTo>
                  <a:lnTo>
                    <a:pt x="268" y="312"/>
                  </a:lnTo>
                  <a:lnTo>
                    <a:pt x="271" y="336"/>
                  </a:lnTo>
                  <a:lnTo>
                    <a:pt x="269" y="353"/>
                  </a:lnTo>
                  <a:lnTo>
                    <a:pt x="266" y="370"/>
                  </a:lnTo>
                  <a:lnTo>
                    <a:pt x="262" y="379"/>
                  </a:lnTo>
                  <a:lnTo>
                    <a:pt x="256" y="394"/>
                  </a:lnTo>
                  <a:lnTo>
                    <a:pt x="249" y="414"/>
                  </a:lnTo>
                  <a:lnTo>
                    <a:pt x="240" y="435"/>
                  </a:lnTo>
                  <a:lnTo>
                    <a:pt x="231" y="458"/>
                  </a:lnTo>
                  <a:lnTo>
                    <a:pt x="223" y="479"/>
                  </a:lnTo>
                  <a:lnTo>
                    <a:pt x="215" y="496"/>
                  </a:lnTo>
                  <a:lnTo>
                    <a:pt x="211" y="509"/>
                  </a:lnTo>
                  <a:lnTo>
                    <a:pt x="173" y="597"/>
                  </a:lnTo>
                  <a:lnTo>
                    <a:pt x="165" y="621"/>
                  </a:lnTo>
                  <a:lnTo>
                    <a:pt x="159" y="644"/>
                  </a:lnTo>
                  <a:lnTo>
                    <a:pt x="156" y="668"/>
                  </a:lnTo>
                  <a:lnTo>
                    <a:pt x="156" y="681"/>
                  </a:lnTo>
                  <a:lnTo>
                    <a:pt x="159" y="692"/>
                  </a:lnTo>
                  <a:lnTo>
                    <a:pt x="165" y="699"/>
                  </a:lnTo>
                  <a:lnTo>
                    <a:pt x="172" y="705"/>
                  </a:lnTo>
                  <a:lnTo>
                    <a:pt x="183" y="706"/>
                  </a:lnTo>
                  <a:lnTo>
                    <a:pt x="207" y="702"/>
                  </a:lnTo>
                  <a:lnTo>
                    <a:pt x="229" y="691"/>
                  </a:lnTo>
                  <a:lnTo>
                    <a:pt x="250" y="672"/>
                  </a:lnTo>
                  <a:lnTo>
                    <a:pt x="271" y="647"/>
                  </a:lnTo>
                  <a:lnTo>
                    <a:pt x="288" y="613"/>
                  </a:lnTo>
                  <a:lnTo>
                    <a:pt x="303" y="573"/>
                  </a:lnTo>
                  <a:lnTo>
                    <a:pt x="306" y="569"/>
                  </a:lnTo>
                  <a:lnTo>
                    <a:pt x="307" y="566"/>
                  </a:lnTo>
                  <a:lnTo>
                    <a:pt x="309" y="563"/>
                  </a:lnTo>
                  <a:lnTo>
                    <a:pt x="310" y="560"/>
                  </a:lnTo>
                  <a:lnTo>
                    <a:pt x="313" y="559"/>
                  </a:lnTo>
                  <a:lnTo>
                    <a:pt x="316" y="556"/>
                  </a:lnTo>
                  <a:lnTo>
                    <a:pt x="320" y="556"/>
                  </a:lnTo>
                  <a:lnTo>
                    <a:pt x="326" y="556"/>
                  </a:lnTo>
                  <a:lnTo>
                    <a:pt x="327" y="556"/>
                  </a:lnTo>
                  <a:lnTo>
                    <a:pt x="329" y="556"/>
                  </a:lnTo>
                  <a:lnTo>
                    <a:pt x="332" y="556"/>
                  </a:lnTo>
                  <a:lnTo>
                    <a:pt x="335" y="557"/>
                  </a:lnTo>
                  <a:lnTo>
                    <a:pt x="339" y="559"/>
                  </a:lnTo>
                  <a:lnTo>
                    <a:pt x="341" y="562"/>
                  </a:lnTo>
                  <a:lnTo>
                    <a:pt x="342" y="565"/>
                  </a:lnTo>
                  <a:lnTo>
                    <a:pt x="343" y="570"/>
                  </a:lnTo>
                  <a:lnTo>
                    <a:pt x="342" y="577"/>
                  </a:lnTo>
                  <a:lnTo>
                    <a:pt x="338" y="590"/>
                  </a:lnTo>
                  <a:lnTo>
                    <a:pt x="332" y="607"/>
                  </a:lnTo>
                  <a:lnTo>
                    <a:pt x="323" y="627"/>
                  </a:lnTo>
                  <a:lnTo>
                    <a:pt x="311" y="648"/>
                  </a:lnTo>
                  <a:lnTo>
                    <a:pt x="297" y="669"/>
                  </a:lnTo>
                  <a:lnTo>
                    <a:pt x="279" y="689"/>
                  </a:lnTo>
                  <a:lnTo>
                    <a:pt x="259" y="708"/>
                  </a:lnTo>
                  <a:lnTo>
                    <a:pt x="236" y="722"/>
                  </a:lnTo>
                  <a:lnTo>
                    <a:pt x="210" y="732"/>
                  </a:lnTo>
                  <a:lnTo>
                    <a:pt x="181" y="736"/>
                  </a:lnTo>
                  <a:lnTo>
                    <a:pt x="151" y="732"/>
                  </a:lnTo>
                  <a:lnTo>
                    <a:pt x="125" y="723"/>
                  </a:lnTo>
                  <a:lnTo>
                    <a:pt x="103" y="709"/>
                  </a:lnTo>
                  <a:lnTo>
                    <a:pt x="87" y="689"/>
                  </a:lnTo>
                  <a:lnTo>
                    <a:pt x="77" y="668"/>
                  </a:lnTo>
                  <a:lnTo>
                    <a:pt x="73" y="643"/>
                  </a:lnTo>
                  <a:lnTo>
                    <a:pt x="76" y="620"/>
                  </a:lnTo>
                  <a:lnTo>
                    <a:pt x="83" y="597"/>
                  </a:lnTo>
                  <a:lnTo>
                    <a:pt x="153" y="421"/>
                  </a:lnTo>
                  <a:lnTo>
                    <a:pt x="165" y="396"/>
                  </a:lnTo>
                  <a:lnTo>
                    <a:pt x="173" y="374"/>
                  </a:lnTo>
                  <a:lnTo>
                    <a:pt x="179" y="357"/>
                  </a:lnTo>
                  <a:lnTo>
                    <a:pt x="183" y="343"/>
                  </a:lnTo>
                  <a:lnTo>
                    <a:pt x="186" y="332"/>
                  </a:lnTo>
                  <a:lnTo>
                    <a:pt x="188" y="322"/>
                  </a:lnTo>
                  <a:lnTo>
                    <a:pt x="188" y="312"/>
                  </a:lnTo>
                  <a:lnTo>
                    <a:pt x="186" y="294"/>
                  </a:lnTo>
                  <a:lnTo>
                    <a:pt x="181" y="281"/>
                  </a:lnTo>
                  <a:lnTo>
                    <a:pt x="172" y="275"/>
                  </a:lnTo>
                  <a:lnTo>
                    <a:pt x="160" y="272"/>
                  </a:lnTo>
                  <a:lnTo>
                    <a:pt x="143" y="275"/>
                  </a:lnTo>
                  <a:lnTo>
                    <a:pt x="124" y="282"/>
                  </a:lnTo>
                  <a:lnTo>
                    <a:pt x="105" y="295"/>
                  </a:lnTo>
                  <a:lnTo>
                    <a:pt x="87" y="314"/>
                  </a:lnTo>
                  <a:lnTo>
                    <a:pt x="70" y="339"/>
                  </a:lnTo>
                  <a:lnTo>
                    <a:pt x="54" y="369"/>
                  </a:lnTo>
                  <a:lnTo>
                    <a:pt x="41" y="407"/>
                  </a:lnTo>
                  <a:lnTo>
                    <a:pt x="39" y="411"/>
                  </a:lnTo>
                  <a:lnTo>
                    <a:pt x="38" y="416"/>
                  </a:lnTo>
                  <a:lnTo>
                    <a:pt x="37" y="418"/>
                  </a:lnTo>
                  <a:lnTo>
                    <a:pt x="34" y="421"/>
                  </a:lnTo>
                  <a:lnTo>
                    <a:pt x="31" y="423"/>
                  </a:lnTo>
                  <a:lnTo>
                    <a:pt x="26" y="424"/>
                  </a:lnTo>
                  <a:lnTo>
                    <a:pt x="21" y="424"/>
                  </a:lnTo>
                  <a:lnTo>
                    <a:pt x="19" y="424"/>
                  </a:lnTo>
                  <a:lnTo>
                    <a:pt x="16" y="424"/>
                  </a:lnTo>
                  <a:lnTo>
                    <a:pt x="12" y="423"/>
                  </a:lnTo>
                  <a:lnTo>
                    <a:pt x="9" y="423"/>
                  </a:lnTo>
                  <a:lnTo>
                    <a:pt x="6" y="420"/>
                  </a:lnTo>
                  <a:lnTo>
                    <a:pt x="3" y="417"/>
                  </a:lnTo>
                  <a:lnTo>
                    <a:pt x="2" y="414"/>
                  </a:lnTo>
                  <a:lnTo>
                    <a:pt x="0" y="409"/>
                  </a:lnTo>
                  <a:lnTo>
                    <a:pt x="2" y="401"/>
                  </a:lnTo>
                  <a:lnTo>
                    <a:pt x="6" y="389"/>
                  </a:lnTo>
                  <a:lnTo>
                    <a:pt x="13" y="372"/>
                  </a:lnTo>
                  <a:lnTo>
                    <a:pt x="22" y="352"/>
                  </a:lnTo>
                  <a:lnTo>
                    <a:pt x="34" y="331"/>
                  </a:lnTo>
                  <a:lnTo>
                    <a:pt x="48" y="309"/>
                  </a:lnTo>
                  <a:lnTo>
                    <a:pt x="67" y="289"/>
                  </a:lnTo>
                  <a:lnTo>
                    <a:pt x="87" y="271"/>
                  </a:lnTo>
                  <a:lnTo>
                    <a:pt x="111" y="257"/>
                  </a:lnTo>
                  <a:lnTo>
                    <a:pt x="137" y="247"/>
                  </a:lnTo>
                  <a:lnTo>
                    <a:pt x="166" y="244"/>
                  </a:lnTo>
                  <a:close/>
                  <a:moveTo>
                    <a:pt x="268" y="0"/>
                  </a:moveTo>
                  <a:lnTo>
                    <a:pt x="285" y="3"/>
                  </a:lnTo>
                  <a:lnTo>
                    <a:pt x="298" y="10"/>
                  </a:lnTo>
                  <a:lnTo>
                    <a:pt x="307" y="19"/>
                  </a:lnTo>
                  <a:lnTo>
                    <a:pt x="311" y="3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0" y="58"/>
                  </a:lnTo>
                  <a:lnTo>
                    <a:pt x="301" y="75"/>
                  </a:lnTo>
                  <a:lnTo>
                    <a:pt x="287" y="89"/>
                  </a:lnTo>
                  <a:lnTo>
                    <a:pt x="269" y="98"/>
                  </a:lnTo>
                  <a:lnTo>
                    <a:pt x="250" y="102"/>
                  </a:lnTo>
                  <a:lnTo>
                    <a:pt x="234" y="99"/>
                  </a:lnTo>
                  <a:lnTo>
                    <a:pt x="221" y="92"/>
                  </a:lnTo>
                  <a:lnTo>
                    <a:pt x="213" y="82"/>
                  </a:lnTo>
                  <a:lnTo>
                    <a:pt x="208" y="70"/>
                  </a:lnTo>
                  <a:lnTo>
                    <a:pt x="205" y="58"/>
                  </a:lnTo>
                  <a:lnTo>
                    <a:pt x="210" y="40"/>
                  </a:lnTo>
                  <a:lnTo>
                    <a:pt x="218" y="24"/>
                  </a:lnTo>
                  <a:lnTo>
                    <a:pt x="233" y="11"/>
                  </a:lnTo>
                  <a:lnTo>
                    <a:pt x="250" y="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35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657600" y="3657600"/>
            <a:ext cx="1472898" cy="495300"/>
            <a:chOff x="3721" y="3118"/>
            <a:chExt cx="4758" cy="1600"/>
          </a:xfrm>
          <a:solidFill>
            <a:srgbClr val="009900"/>
          </a:solidFill>
        </p:grpSpPr>
        <p:sp>
          <p:nvSpPr>
            <p:cNvPr id="90" name="Freeform 37"/>
            <p:cNvSpPr>
              <a:spLocks noEditPoints="1"/>
            </p:cNvSpPr>
            <p:nvPr/>
          </p:nvSpPr>
          <p:spPr bwMode="auto">
            <a:xfrm>
              <a:off x="3721" y="3118"/>
              <a:ext cx="829" cy="1461"/>
            </a:xfrm>
            <a:custGeom>
              <a:avLst/>
              <a:gdLst/>
              <a:ahLst/>
              <a:cxnLst>
                <a:cxn ang="0">
                  <a:pos x="354" y="1113"/>
                </a:cxn>
                <a:cxn ang="0">
                  <a:pos x="501" y="1069"/>
                </a:cxn>
                <a:cxn ang="0">
                  <a:pos x="613" y="973"/>
                </a:cxn>
                <a:cxn ang="0">
                  <a:pos x="688" y="849"/>
                </a:cxn>
                <a:cxn ang="0">
                  <a:pos x="723" y="713"/>
                </a:cxn>
                <a:cxn ang="0">
                  <a:pos x="713" y="583"/>
                </a:cxn>
                <a:cxn ang="0">
                  <a:pos x="653" y="492"/>
                </a:cxn>
                <a:cxn ang="0">
                  <a:pos x="555" y="447"/>
                </a:cxn>
                <a:cxn ang="0">
                  <a:pos x="516" y="443"/>
                </a:cxn>
                <a:cxn ang="0">
                  <a:pos x="373" y="467"/>
                </a:cxn>
                <a:cxn ang="0">
                  <a:pos x="249" y="547"/>
                </a:cxn>
                <a:cxn ang="0">
                  <a:pos x="163" y="663"/>
                </a:cxn>
                <a:cxn ang="0">
                  <a:pos x="115" y="796"/>
                </a:cxn>
                <a:cxn ang="0">
                  <a:pos x="108" y="929"/>
                </a:cxn>
                <a:cxn ang="0">
                  <a:pos x="143" y="1026"/>
                </a:cxn>
                <a:cxn ang="0">
                  <a:pos x="208" y="1084"/>
                </a:cxn>
                <a:cxn ang="0">
                  <a:pos x="287" y="1110"/>
                </a:cxn>
                <a:cxn ang="0">
                  <a:pos x="601" y="0"/>
                </a:cxn>
                <a:cxn ang="0">
                  <a:pos x="613" y="4"/>
                </a:cxn>
                <a:cxn ang="0">
                  <a:pos x="618" y="12"/>
                </a:cxn>
                <a:cxn ang="0">
                  <a:pos x="619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27" y="407"/>
                </a:cxn>
                <a:cxn ang="0">
                  <a:pos x="667" y="443"/>
                </a:cxn>
                <a:cxn ang="0">
                  <a:pos x="759" y="513"/>
                </a:cxn>
                <a:cxn ang="0">
                  <a:pos x="813" y="604"/>
                </a:cxn>
                <a:cxn ang="0">
                  <a:pos x="829" y="701"/>
                </a:cxn>
                <a:cxn ang="0">
                  <a:pos x="783" y="876"/>
                </a:cxn>
                <a:cxn ang="0">
                  <a:pos x="658" y="1026"/>
                </a:cxn>
                <a:cxn ang="0">
                  <a:pos x="480" y="1124"/>
                </a:cxn>
                <a:cxn ang="0">
                  <a:pos x="287" y="1389"/>
                </a:cxn>
                <a:cxn ang="0">
                  <a:pos x="275" y="1438"/>
                </a:cxn>
                <a:cxn ang="0">
                  <a:pos x="266" y="1460"/>
                </a:cxn>
                <a:cxn ang="0">
                  <a:pos x="251" y="1461"/>
                </a:cxn>
                <a:cxn ang="0">
                  <a:pos x="243" y="1460"/>
                </a:cxn>
                <a:cxn ang="0">
                  <a:pos x="236" y="1453"/>
                </a:cxn>
                <a:cxn ang="0">
                  <a:pos x="236" y="1436"/>
                </a:cxn>
                <a:cxn ang="0">
                  <a:pos x="251" y="1370"/>
                </a:cxn>
                <a:cxn ang="0">
                  <a:pos x="287" y="1224"/>
                </a:cxn>
                <a:cxn ang="0">
                  <a:pos x="199" y="1129"/>
                </a:cxn>
                <a:cxn ang="0">
                  <a:pos x="81" y="1055"/>
                </a:cxn>
                <a:cxn ang="0">
                  <a:pos x="14" y="943"/>
                </a:cxn>
                <a:cxn ang="0">
                  <a:pos x="6" y="800"/>
                </a:cxn>
                <a:cxn ang="0">
                  <a:pos x="70" y="641"/>
                </a:cxn>
                <a:cxn ang="0">
                  <a:pos x="196" y="512"/>
                </a:cxn>
                <a:cxn ang="0">
                  <a:pos x="361" y="427"/>
                </a:cxn>
                <a:cxn ang="0">
                  <a:pos x="576" y="30"/>
                </a:cxn>
                <a:cxn ang="0">
                  <a:pos x="591" y="1"/>
                </a:cxn>
              </a:cxnLst>
              <a:rect l="0" t="0" r="r" b="b"/>
              <a:pathLst>
                <a:path w="829" h="1461">
                  <a:moveTo>
                    <a:pt x="516" y="443"/>
                  </a:moveTo>
                  <a:lnTo>
                    <a:pt x="516" y="443"/>
                  </a:lnTo>
                  <a:lnTo>
                    <a:pt x="354" y="1113"/>
                  </a:lnTo>
                  <a:lnTo>
                    <a:pt x="406" y="1104"/>
                  </a:lnTo>
                  <a:lnTo>
                    <a:pt x="455" y="1089"/>
                  </a:lnTo>
                  <a:lnTo>
                    <a:pt x="501" y="1069"/>
                  </a:lnTo>
                  <a:lnTo>
                    <a:pt x="543" y="1041"/>
                  </a:lnTo>
                  <a:lnTo>
                    <a:pt x="580" y="1010"/>
                  </a:lnTo>
                  <a:lnTo>
                    <a:pt x="613" y="973"/>
                  </a:lnTo>
                  <a:lnTo>
                    <a:pt x="643" y="935"/>
                  </a:lnTo>
                  <a:lnTo>
                    <a:pt x="667" y="893"/>
                  </a:lnTo>
                  <a:lnTo>
                    <a:pt x="688" y="849"/>
                  </a:lnTo>
                  <a:lnTo>
                    <a:pt x="704" y="804"/>
                  </a:lnTo>
                  <a:lnTo>
                    <a:pt x="716" y="758"/>
                  </a:lnTo>
                  <a:lnTo>
                    <a:pt x="723" y="713"/>
                  </a:lnTo>
                  <a:lnTo>
                    <a:pt x="725" y="667"/>
                  </a:lnTo>
                  <a:lnTo>
                    <a:pt x="722" y="623"/>
                  </a:lnTo>
                  <a:lnTo>
                    <a:pt x="713" y="583"/>
                  </a:lnTo>
                  <a:lnTo>
                    <a:pt x="698" y="547"/>
                  </a:lnTo>
                  <a:lnTo>
                    <a:pt x="677" y="518"/>
                  </a:lnTo>
                  <a:lnTo>
                    <a:pt x="653" y="492"/>
                  </a:lnTo>
                  <a:lnTo>
                    <a:pt x="624" y="472"/>
                  </a:lnTo>
                  <a:lnTo>
                    <a:pt x="591" y="458"/>
                  </a:lnTo>
                  <a:lnTo>
                    <a:pt x="555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2" y="452"/>
                  </a:lnTo>
                  <a:lnTo>
                    <a:pt x="373" y="467"/>
                  </a:lnTo>
                  <a:lnTo>
                    <a:pt x="328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7" y="583"/>
                  </a:lnTo>
                  <a:lnTo>
                    <a:pt x="188" y="621"/>
                  </a:lnTo>
                  <a:lnTo>
                    <a:pt x="163" y="663"/>
                  </a:lnTo>
                  <a:lnTo>
                    <a:pt x="142" y="706"/>
                  </a:lnTo>
                  <a:lnTo>
                    <a:pt x="126" y="750"/>
                  </a:lnTo>
                  <a:lnTo>
                    <a:pt x="115" y="796"/>
                  </a:lnTo>
                  <a:lnTo>
                    <a:pt x="108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6"/>
                  </a:lnTo>
                  <a:lnTo>
                    <a:pt x="163" y="1049"/>
                  </a:lnTo>
                  <a:lnTo>
                    <a:pt x="184" y="1069"/>
                  </a:lnTo>
                  <a:lnTo>
                    <a:pt x="208" y="1084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0"/>
                  </a:lnTo>
                  <a:lnTo>
                    <a:pt x="313" y="1113"/>
                  </a:lnTo>
                  <a:lnTo>
                    <a:pt x="474" y="443"/>
                  </a:lnTo>
                  <a:close/>
                  <a:moveTo>
                    <a:pt x="601" y="0"/>
                  </a:moveTo>
                  <a:lnTo>
                    <a:pt x="606" y="1"/>
                  </a:lnTo>
                  <a:lnTo>
                    <a:pt x="610" y="1"/>
                  </a:lnTo>
                  <a:lnTo>
                    <a:pt x="613" y="4"/>
                  </a:lnTo>
                  <a:lnTo>
                    <a:pt x="616" y="6"/>
                  </a:lnTo>
                  <a:lnTo>
                    <a:pt x="618" y="9"/>
                  </a:lnTo>
                  <a:lnTo>
                    <a:pt x="618" y="12"/>
                  </a:lnTo>
                  <a:lnTo>
                    <a:pt x="619" y="13"/>
                  </a:lnTo>
                  <a:lnTo>
                    <a:pt x="619" y="15"/>
                  </a:lnTo>
                  <a:lnTo>
                    <a:pt x="619" y="15"/>
                  </a:lnTo>
                  <a:lnTo>
                    <a:pt x="618" y="16"/>
                  </a:lnTo>
                  <a:lnTo>
                    <a:pt x="618" y="21"/>
                  </a:lnTo>
                  <a:lnTo>
                    <a:pt x="616" y="24"/>
                  </a:lnTo>
                  <a:lnTo>
                    <a:pt x="616" y="29"/>
                  </a:lnTo>
                  <a:lnTo>
                    <a:pt x="615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613" y="38"/>
                  </a:lnTo>
                  <a:lnTo>
                    <a:pt x="527" y="407"/>
                  </a:lnTo>
                  <a:lnTo>
                    <a:pt x="579" y="413"/>
                  </a:lnTo>
                  <a:lnTo>
                    <a:pt x="625" y="426"/>
                  </a:lnTo>
                  <a:lnTo>
                    <a:pt x="667" y="443"/>
                  </a:lnTo>
                  <a:lnTo>
                    <a:pt x="703" y="463"/>
                  </a:lnTo>
                  <a:lnTo>
                    <a:pt x="734" y="486"/>
                  </a:lnTo>
                  <a:lnTo>
                    <a:pt x="759" y="513"/>
                  </a:lnTo>
                  <a:lnTo>
                    <a:pt x="782" y="541"/>
                  </a:lnTo>
                  <a:lnTo>
                    <a:pt x="799" y="572"/>
                  </a:lnTo>
                  <a:lnTo>
                    <a:pt x="813" y="604"/>
                  </a:lnTo>
                  <a:lnTo>
                    <a:pt x="822" y="636"/>
                  </a:lnTo>
                  <a:lnTo>
                    <a:pt x="828" y="669"/>
                  </a:lnTo>
                  <a:lnTo>
                    <a:pt x="829" y="701"/>
                  </a:lnTo>
                  <a:lnTo>
                    <a:pt x="823" y="761"/>
                  </a:lnTo>
                  <a:lnTo>
                    <a:pt x="808" y="820"/>
                  </a:lnTo>
                  <a:lnTo>
                    <a:pt x="783" y="876"/>
                  </a:lnTo>
                  <a:lnTo>
                    <a:pt x="749" y="930"/>
                  </a:lnTo>
                  <a:lnTo>
                    <a:pt x="707" y="981"/>
                  </a:lnTo>
                  <a:lnTo>
                    <a:pt x="658" y="1026"/>
                  </a:lnTo>
                  <a:lnTo>
                    <a:pt x="604" y="1066"/>
                  </a:lnTo>
                  <a:lnTo>
                    <a:pt x="545" y="1098"/>
                  </a:lnTo>
                  <a:lnTo>
                    <a:pt x="480" y="1124"/>
                  </a:lnTo>
                  <a:lnTo>
                    <a:pt x="415" y="1141"/>
                  </a:lnTo>
                  <a:lnTo>
                    <a:pt x="346" y="1149"/>
                  </a:lnTo>
                  <a:lnTo>
                    <a:pt x="287" y="1389"/>
                  </a:lnTo>
                  <a:lnTo>
                    <a:pt x="282" y="1404"/>
                  </a:lnTo>
                  <a:lnTo>
                    <a:pt x="279" y="1423"/>
                  </a:lnTo>
                  <a:lnTo>
                    <a:pt x="275" y="1438"/>
                  </a:lnTo>
                  <a:lnTo>
                    <a:pt x="272" y="1450"/>
                  </a:lnTo>
                  <a:lnTo>
                    <a:pt x="269" y="1456"/>
                  </a:lnTo>
                  <a:lnTo>
                    <a:pt x="266" y="1460"/>
                  </a:lnTo>
                  <a:lnTo>
                    <a:pt x="263" y="1461"/>
                  </a:lnTo>
                  <a:lnTo>
                    <a:pt x="258" y="1461"/>
                  </a:lnTo>
                  <a:lnTo>
                    <a:pt x="251" y="1461"/>
                  </a:lnTo>
                  <a:lnTo>
                    <a:pt x="249" y="1461"/>
                  </a:lnTo>
                  <a:lnTo>
                    <a:pt x="246" y="1461"/>
                  </a:lnTo>
                  <a:lnTo>
                    <a:pt x="243" y="1460"/>
                  </a:lnTo>
                  <a:lnTo>
                    <a:pt x="240" y="1460"/>
                  </a:lnTo>
                  <a:lnTo>
                    <a:pt x="237" y="1456"/>
                  </a:lnTo>
                  <a:lnTo>
                    <a:pt x="236" y="1453"/>
                  </a:lnTo>
                  <a:lnTo>
                    <a:pt x="234" y="1449"/>
                  </a:lnTo>
                  <a:lnTo>
                    <a:pt x="234" y="1443"/>
                  </a:lnTo>
                  <a:lnTo>
                    <a:pt x="236" y="1436"/>
                  </a:lnTo>
                  <a:lnTo>
                    <a:pt x="239" y="1421"/>
                  </a:lnTo>
                  <a:lnTo>
                    <a:pt x="245" y="1398"/>
                  </a:lnTo>
                  <a:lnTo>
                    <a:pt x="251" y="1370"/>
                  </a:lnTo>
                  <a:lnTo>
                    <a:pt x="260" y="1336"/>
                  </a:lnTo>
                  <a:lnTo>
                    <a:pt x="269" y="1300"/>
                  </a:lnTo>
                  <a:lnTo>
                    <a:pt x="287" y="1224"/>
                  </a:lnTo>
                  <a:lnTo>
                    <a:pt x="303" y="1149"/>
                  </a:lnTo>
                  <a:lnTo>
                    <a:pt x="249" y="1141"/>
                  </a:lnTo>
                  <a:lnTo>
                    <a:pt x="199" y="1129"/>
                  </a:lnTo>
                  <a:lnTo>
                    <a:pt x="154" y="1109"/>
                  </a:lnTo>
                  <a:lnTo>
                    <a:pt x="115" y="1084"/>
                  </a:lnTo>
                  <a:lnTo>
                    <a:pt x="81" y="1055"/>
                  </a:lnTo>
                  <a:lnTo>
                    <a:pt x="53" y="1021"/>
                  </a:lnTo>
                  <a:lnTo>
                    <a:pt x="30" y="984"/>
                  </a:lnTo>
                  <a:lnTo>
                    <a:pt x="14" y="943"/>
                  </a:lnTo>
                  <a:lnTo>
                    <a:pt x="5" y="900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20" y="744"/>
                  </a:lnTo>
                  <a:lnTo>
                    <a:pt x="42" y="692"/>
                  </a:lnTo>
                  <a:lnTo>
                    <a:pt x="70" y="641"/>
                  </a:lnTo>
                  <a:lnTo>
                    <a:pt x="106" y="595"/>
                  </a:lnTo>
                  <a:lnTo>
                    <a:pt x="149" y="550"/>
                  </a:lnTo>
                  <a:lnTo>
                    <a:pt x="196" y="512"/>
                  </a:lnTo>
                  <a:lnTo>
                    <a:pt x="248" y="478"/>
                  </a:lnTo>
                  <a:lnTo>
                    <a:pt x="303" y="450"/>
                  </a:lnTo>
                  <a:lnTo>
                    <a:pt x="361" y="427"/>
                  </a:lnTo>
                  <a:lnTo>
                    <a:pt x="422" y="413"/>
                  </a:lnTo>
                  <a:lnTo>
                    <a:pt x="485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5" y="6"/>
                  </a:lnTo>
                  <a:lnTo>
                    <a:pt x="591" y="1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8"/>
            <p:cNvSpPr>
              <a:spLocks/>
            </p:cNvSpPr>
            <p:nvPr/>
          </p:nvSpPr>
          <p:spPr bwMode="auto">
            <a:xfrm>
              <a:off x="5121" y="3414"/>
              <a:ext cx="1402" cy="850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5" y="8"/>
                </a:cxn>
                <a:cxn ang="0">
                  <a:pos x="1069" y="27"/>
                </a:cxn>
                <a:cxn ang="0">
                  <a:pos x="1105" y="139"/>
                </a:cxn>
                <a:cxn ang="0">
                  <a:pos x="1154" y="227"/>
                </a:cxn>
                <a:cxn ang="0">
                  <a:pos x="1211" y="294"/>
                </a:cxn>
                <a:cxn ang="0">
                  <a:pos x="1271" y="344"/>
                </a:cxn>
                <a:cxn ang="0">
                  <a:pos x="1326" y="377"/>
                </a:cxn>
                <a:cxn ang="0">
                  <a:pos x="1372" y="400"/>
                </a:cxn>
                <a:cxn ang="0">
                  <a:pos x="1393" y="410"/>
                </a:cxn>
                <a:cxn ang="0">
                  <a:pos x="1399" y="416"/>
                </a:cxn>
                <a:cxn ang="0">
                  <a:pos x="1402" y="425"/>
                </a:cxn>
                <a:cxn ang="0">
                  <a:pos x="1402" y="434"/>
                </a:cxn>
                <a:cxn ang="0">
                  <a:pos x="1397" y="440"/>
                </a:cxn>
                <a:cxn ang="0">
                  <a:pos x="1387" y="444"/>
                </a:cxn>
                <a:cxn ang="0">
                  <a:pos x="1323" y="474"/>
                </a:cxn>
                <a:cxn ang="0">
                  <a:pos x="1229" y="540"/>
                </a:cxn>
                <a:cxn ang="0">
                  <a:pos x="1156" y="622"/>
                </a:cxn>
                <a:cxn ang="0">
                  <a:pos x="1105" y="714"/>
                </a:cxn>
                <a:cxn ang="0">
                  <a:pos x="1072" y="817"/>
                </a:cxn>
                <a:cxn ang="0">
                  <a:pos x="1065" y="842"/>
                </a:cxn>
                <a:cxn ang="0">
                  <a:pos x="1051" y="850"/>
                </a:cxn>
                <a:cxn ang="0">
                  <a:pos x="1029" y="850"/>
                </a:cxn>
                <a:cxn ang="0">
                  <a:pos x="1013" y="847"/>
                </a:cxn>
                <a:cxn ang="0">
                  <a:pos x="1005" y="830"/>
                </a:cxn>
                <a:cxn ang="0">
                  <a:pos x="1008" y="813"/>
                </a:cxn>
                <a:cxn ang="0">
                  <a:pos x="1020" y="765"/>
                </a:cxn>
                <a:cxn ang="0">
                  <a:pos x="1045" y="696"/>
                </a:cxn>
                <a:cxn ang="0">
                  <a:pos x="1090" y="614"/>
                </a:cxn>
                <a:cxn ang="0">
                  <a:pos x="1108" y="587"/>
                </a:cxn>
                <a:cxn ang="0">
                  <a:pos x="1142" y="542"/>
                </a:cxn>
                <a:cxn ang="0">
                  <a:pos x="1196" y="487"/>
                </a:cxn>
                <a:cxn ang="0">
                  <a:pos x="58" y="459"/>
                </a:cxn>
                <a:cxn ang="0">
                  <a:pos x="30" y="457"/>
                </a:cxn>
                <a:cxn ang="0">
                  <a:pos x="9" y="448"/>
                </a:cxn>
                <a:cxn ang="0">
                  <a:pos x="0" y="425"/>
                </a:cxn>
                <a:cxn ang="0">
                  <a:pos x="9" y="402"/>
                </a:cxn>
                <a:cxn ang="0">
                  <a:pos x="30" y="393"/>
                </a:cxn>
                <a:cxn ang="0">
                  <a:pos x="58" y="393"/>
                </a:cxn>
                <a:cxn ang="0">
                  <a:pos x="1184" y="353"/>
                </a:cxn>
                <a:cxn ang="0">
                  <a:pos x="1111" y="274"/>
                </a:cxn>
                <a:cxn ang="0">
                  <a:pos x="1063" y="196"/>
                </a:cxn>
                <a:cxn ang="0">
                  <a:pos x="1031" y="120"/>
                </a:cxn>
                <a:cxn ang="0">
                  <a:pos x="1014" y="62"/>
                </a:cxn>
                <a:cxn ang="0">
                  <a:pos x="1007" y="27"/>
                </a:cxn>
                <a:cxn ang="0">
                  <a:pos x="1008" y="11"/>
                </a:cxn>
                <a:cxn ang="0">
                  <a:pos x="1022" y="2"/>
                </a:cxn>
                <a:cxn ang="0">
                  <a:pos x="1038" y="0"/>
                </a:cxn>
              </a:cxnLst>
              <a:rect l="0" t="0" r="r" b="b"/>
              <a:pathLst>
                <a:path w="1402" h="850">
                  <a:moveTo>
                    <a:pt x="1038" y="0"/>
                  </a:moveTo>
                  <a:lnTo>
                    <a:pt x="1051" y="2"/>
                  </a:lnTo>
                  <a:lnTo>
                    <a:pt x="1059" y="4"/>
                  </a:lnTo>
                  <a:lnTo>
                    <a:pt x="1065" y="8"/>
                  </a:lnTo>
                  <a:lnTo>
                    <a:pt x="1068" y="16"/>
                  </a:lnTo>
                  <a:lnTo>
                    <a:pt x="1069" y="27"/>
                  </a:lnTo>
                  <a:lnTo>
                    <a:pt x="1086" y="85"/>
                  </a:lnTo>
                  <a:lnTo>
                    <a:pt x="1105" y="139"/>
                  </a:lnTo>
                  <a:lnTo>
                    <a:pt x="1129" y="185"/>
                  </a:lnTo>
                  <a:lnTo>
                    <a:pt x="1154" y="227"/>
                  </a:lnTo>
                  <a:lnTo>
                    <a:pt x="1183" y="264"/>
                  </a:lnTo>
                  <a:lnTo>
                    <a:pt x="1211" y="294"/>
                  </a:lnTo>
                  <a:lnTo>
                    <a:pt x="1241" y="320"/>
                  </a:lnTo>
                  <a:lnTo>
                    <a:pt x="1271" y="344"/>
                  </a:lnTo>
                  <a:lnTo>
                    <a:pt x="1299" y="362"/>
                  </a:lnTo>
                  <a:lnTo>
                    <a:pt x="1326" y="377"/>
                  </a:lnTo>
                  <a:lnTo>
                    <a:pt x="1350" y="390"/>
                  </a:lnTo>
                  <a:lnTo>
                    <a:pt x="1372" y="400"/>
                  </a:lnTo>
                  <a:lnTo>
                    <a:pt x="1390" y="408"/>
                  </a:lnTo>
                  <a:lnTo>
                    <a:pt x="1393" y="410"/>
                  </a:lnTo>
                  <a:lnTo>
                    <a:pt x="1396" y="413"/>
                  </a:lnTo>
                  <a:lnTo>
                    <a:pt x="1399" y="416"/>
                  </a:lnTo>
                  <a:lnTo>
                    <a:pt x="1402" y="420"/>
                  </a:lnTo>
                  <a:lnTo>
                    <a:pt x="1402" y="425"/>
                  </a:lnTo>
                  <a:lnTo>
                    <a:pt x="1402" y="430"/>
                  </a:lnTo>
                  <a:lnTo>
                    <a:pt x="1402" y="434"/>
                  </a:lnTo>
                  <a:lnTo>
                    <a:pt x="1400" y="437"/>
                  </a:lnTo>
                  <a:lnTo>
                    <a:pt x="1397" y="440"/>
                  </a:lnTo>
                  <a:lnTo>
                    <a:pt x="1393" y="442"/>
                  </a:lnTo>
                  <a:lnTo>
                    <a:pt x="1387" y="444"/>
                  </a:lnTo>
                  <a:lnTo>
                    <a:pt x="1379" y="447"/>
                  </a:lnTo>
                  <a:lnTo>
                    <a:pt x="1323" y="474"/>
                  </a:lnTo>
                  <a:lnTo>
                    <a:pt x="1274" y="505"/>
                  </a:lnTo>
                  <a:lnTo>
                    <a:pt x="1229" y="540"/>
                  </a:lnTo>
                  <a:lnTo>
                    <a:pt x="1190" y="580"/>
                  </a:lnTo>
                  <a:lnTo>
                    <a:pt x="1156" y="622"/>
                  </a:lnTo>
                  <a:lnTo>
                    <a:pt x="1127" y="667"/>
                  </a:lnTo>
                  <a:lnTo>
                    <a:pt x="1105" y="714"/>
                  </a:lnTo>
                  <a:lnTo>
                    <a:pt x="1086" y="765"/>
                  </a:lnTo>
                  <a:lnTo>
                    <a:pt x="1072" y="817"/>
                  </a:lnTo>
                  <a:lnTo>
                    <a:pt x="1068" y="833"/>
                  </a:lnTo>
                  <a:lnTo>
                    <a:pt x="1065" y="842"/>
                  </a:lnTo>
                  <a:lnTo>
                    <a:pt x="1059" y="848"/>
                  </a:lnTo>
                  <a:lnTo>
                    <a:pt x="1051" y="850"/>
                  </a:lnTo>
                  <a:lnTo>
                    <a:pt x="1038" y="850"/>
                  </a:lnTo>
                  <a:lnTo>
                    <a:pt x="1029" y="850"/>
                  </a:lnTo>
                  <a:lnTo>
                    <a:pt x="1022" y="850"/>
                  </a:lnTo>
                  <a:lnTo>
                    <a:pt x="1013" y="847"/>
                  </a:lnTo>
                  <a:lnTo>
                    <a:pt x="1008" y="840"/>
                  </a:lnTo>
                  <a:lnTo>
                    <a:pt x="1005" y="830"/>
                  </a:lnTo>
                  <a:lnTo>
                    <a:pt x="1007" y="825"/>
                  </a:lnTo>
                  <a:lnTo>
                    <a:pt x="1008" y="813"/>
                  </a:lnTo>
                  <a:lnTo>
                    <a:pt x="1013" y="791"/>
                  </a:lnTo>
                  <a:lnTo>
                    <a:pt x="1020" y="765"/>
                  </a:lnTo>
                  <a:lnTo>
                    <a:pt x="1032" y="733"/>
                  </a:lnTo>
                  <a:lnTo>
                    <a:pt x="1045" y="696"/>
                  </a:lnTo>
                  <a:lnTo>
                    <a:pt x="1065" y="656"/>
                  </a:lnTo>
                  <a:lnTo>
                    <a:pt x="1090" y="614"/>
                  </a:lnTo>
                  <a:lnTo>
                    <a:pt x="1096" y="604"/>
                  </a:lnTo>
                  <a:lnTo>
                    <a:pt x="1108" y="587"/>
                  </a:lnTo>
                  <a:lnTo>
                    <a:pt x="1123" y="567"/>
                  </a:lnTo>
                  <a:lnTo>
                    <a:pt x="1142" y="542"/>
                  </a:lnTo>
                  <a:lnTo>
                    <a:pt x="1168" y="516"/>
                  </a:lnTo>
                  <a:lnTo>
                    <a:pt x="1196" y="487"/>
                  </a:lnTo>
                  <a:lnTo>
                    <a:pt x="1230" y="459"/>
                  </a:lnTo>
                  <a:lnTo>
                    <a:pt x="58" y="459"/>
                  </a:lnTo>
                  <a:lnTo>
                    <a:pt x="44" y="459"/>
                  </a:lnTo>
                  <a:lnTo>
                    <a:pt x="30" y="457"/>
                  </a:lnTo>
                  <a:lnTo>
                    <a:pt x="18" y="454"/>
                  </a:lnTo>
                  <a:lnTo>
                    <a:pt x="9" y="448"/>
                  </a:lnTo>
                  <a:lnTo>
                    <a:pt x="3" y="439"/>
                  </a:lnTo>
                  <a:lnTo>
                    <a:pt x="0" y="425"/>
                  </a:lnTo>
                  <a:lnTo>
                    <a:pt x="3" y="411"/>
                  </a:lnTo>
                  <a:lnTo>
                    <a:pt x="9" y="402"/>
                  </a:lnTo>
                  <a:lnTo>
                    <a:pt x="18" y="396"/>
                  </a:lnTo>
                  <a:lnTo>
                    <a:pt x="30" y="393"/>
                  </a:lnTo>
                  <a:lnTo>
                    <a:pt x="44" y="393"/>
                  </a:lnTo>
                  <a:lnTo>
                    <a:pt x="58" y="393"/>
                  </a:lnTo>
                  <a:lnTo>
                    <a:pt x="1230" y="393"/>
                  </a:lnTo>
                  <a:lnTo>
                    <a:pt x="1184" y="353"/>
                  </a:lnTo>
                  <a:lnTo>
                    <a:pt x="1145" y="313"/>
                  </a:lnTo>
                  <a:lnTo>
                    <a:pt x="1111" y="274"/>
                  </a:lnTo>
                  <a:lnTo>
                    <a:pt x="1084" y="236"/>
                  </a:lnTo>
                  <a:lnTo>
                    <a:pt x="1063" y="196"/>
                  </a:lnTo>
                  <a:lnTo>
                    <a:pt x="1045" y="156"/>
                  </a:lnTo>
                  <a:lnTo>
                    <a:pt x="1031" y="120"/>
                  </a:lnTo>
                  <a:lnTo>
                    <a:pt x="1020" y="88"/>
                  </a:lnTo>
                  <a:lnTo>
                    <a:pt x="1014" y="62"/>
                  </a:lnTo>
                  <a:lnTo>
                    <a:pt x="1008" y="40"/>
                  </a:lnTo>
                  <a:lnTo>
                    <a:pt x="1007" y="27"/>
                  </a:lnTo>
                  <a:lnTo>
                    <a:pt x="1005" y="22"/>
                  </a:lnTo>
                  <a:lnTo>
                    <a:pt x="1008" y="11"/>
                  </a:lnTo>
                  <a:lnTo>
                    <a:pt x="1013" y="5"/>
                  </a:lnTo>
                  <a:lnTo>
                    <a:pt x="1022" y="2"/>
                  </a:lnTo>
                  <a:lnTo>
                    <a:pt x="1029" y="0"/>
                  </a:lnTo>
                  <a:lnTo>
                    <a:pt x="10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9"/>
            <p:cNvSpPr>
              <a:spLocks noEditPoints="1"/>
            </p:cNvSpPr>
            <p:nvPr/>
          </p:nvSpPr>
          <p:spPr bwMode="auto">
            <a:xfrm>
              <a:off x="7131" y="3118"/>
              <a:ext cx="828" cy="1461"/>
            </a:xfrm>
            <a:custGeom>
              <a:avLst/>
              <a:gdLst/>
              <a:ahLst/>
              <a:cxnLst>
                <a:cxn ang="0">
                  <a:pos x="404" y="1104"/>
                </a:cxn>
                <a:cxn ang="0">
                  <a:pos x="541" y="1041"/>
                </a:cxn>
                <a:cxn ang="0">
                  <a:pos x="641" y="935"/>
                </a:cxn>
                <a:cxn ang="0">
                  <a:pos x="702" y="804"/>
                </a:cxn>
                <a:cxn ang="0">
                  <a:pos x="723" y="667"/>
                </a:cxn>
                <a:cxn ang="0">
                  <a:pos x="696" y="547"/>
                </a:cxn>
                <a:cxn ang="0">
                  <a:pos x="622" y="472"/>
                </a:cxn>
                <a:cxn ang="0">
                  <a:pos x="516" y="443"/>
                </a:cxn>
                <a:cxn ang="0">
                  <a:pos x="371" y="467"/>
                </a:cxn>
                <a:cxn ang="0">
                  <a:pos x="249" y="547"/>
                </a:cxn>
                <a:cxn ang="0">
                  <a:pos x="161" y="663"/>
                </a:cxn>
                <a:cxn ang="0">
                  <a:pos x="113" y="796"/>
                </a:cxn>
                <a:cxn ang="0">
                  <a:pos x="106" y="929"/>
                </a:cxn>
                <a:cxn ang="0">
                  <a:pos x="142" y="1026"/>
                </a:cxn>
                <a:cxn ang="0">
                  <a:pos x="207" y="1084"/>
                </a:cxn>
                <a:cxn ang="0">
                  <a:pos x="285" y="1110"/>
                </a:cxn>
                <a:cxn ang="0">
                  <a:pos x="599" y="0"/>
                </a:cxn>
                <a:cxn ang="0">
                  <a:pos x="611" y="4"/>
                </a:cxn>
                <a:cxn ang="0">
                  <a:pos x="616" y="12"/>
                </a:cxn>
                <a:cxn ang="0">
                  <a:pos x="617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77" y="413"/>
                </a:cxn>
                <a:cxn ang="0">
                  <a:pos x="701" y="463"/>
                </a:cxn>
                <a:cxn ang="0">
                  <a:pos x="780" y="541"/>
                </a:cxn>
                <a:cxn ang="0">
                  <a:pos x="820" y="636"/>
                </a:cxn>
                <a:cxn ang="0">
                  <a:pos x="822" y="761"/>
                </a:cxn>
                <a:cxn ang="0">
                  <a:pos x="747" y="930"/>
                </a:cxn>
                <a:cxn ang="0">
                  <a:pos x="602" y="1066"/>
                </a:cxn>
                <a:cxn ang="0">
                  <a:pos x="413" y="1141"/>
                </a:cxn>
                <a:cxn ang="0">
                  <a:pos x="282" y="1404"/>
                </a:cxn>
                <a:cxn ang="0">
                  <a:pos x="270" y="1450"/>
                </a:cxn>
                <a:cxn ang="0">
                  <a:pos x="261" y="1461"/>
                </a:cxn>
                <a:cxn ang="0">
                  <a:pos x="248" y="1461"/>
                </a:cxn>
                <a:cxn ang="0">
                  <a:pos x="239" y="1460"/>
                </a:cxn>
                <a:cxn ang="0">
                  <a:pos x="233" y="1449"/>
                </a:cxn>
                <a:cxn ang="0">
                  <a:pos x="237" y="1421"/>
                </a:cxn>
                <a:cxn ang="0">
                  <a:pos x="258" y="1336"/>
                </a:cxn>
                <a:cxn ang="0">
                  <a:pos x="303" y="1149"/>
                </a:cxn>
                <a:cxn ang="0">
                  <a:pos x="152" y="1109"/>
                </a:cxn>
                <a:cxn ang="0">
                  <a:pos x="51" y="1021"/>
                </a:cxn>
                <a:cxn ang="0">
                  <a:pos x="3" y="900"/>
                </a:cxn>
                <a:cxn ang="0">
                  <a:pos x="18" y="744"/>
                </a:cxn>
                <a:cxn ang="0">
                  <a:pos x="106" y="595"/>
                </a:cxn>
                <a:cxn ang="0">
                  <a:pos x="246" y="478"/>
                </a:cxn>
                <a:cxn ang="0">
                  <a:pos x="420" y="413"/>
                </a:cxn>
                <a:cxn ang="0">
                  <a:pos x="580" y="15"/>
                </a:cxn>
                <a:cxn ang="0">
                  <a:pos x="599" y="0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352" y="1113"/>
                  </a:lnTo>
                  <a:lnTo>
                    <a:pt x="404" y="1104"/>
                  </a:lnTo>
                  <a:lnTo>
                    <a:pt x="453" y="1089"/>
                  </a:lnTo>
                  <a:lnTo>
                    <a:pt x="500" y="1069"/>
                  </a:lnTo>
                  <a:lnTo>
                    <a:pt x="541" y="1041"/>
                  </a:lnTo>
                  <a:lnTo>
                    <a:pt x="579" y="1010"/>
                  </a:lnTo>
                  <a:lnTo>
                    <a:pt x="611" y="973"/>
                  </a:lnTo>
                  <a:lnTo>
                    <a:pt x="641" y="935"/>
                  </a:lnTo>
                  <a:lnTo>
                    <a:pt x="666" y="893"/>
                  </a:lnTo>
                  <a:lnTo>
                    <a:pt x="686" y="849"/>
                  </a:lnTo>
                  <a:lnTo>
                    <a:pt x="702" y="804"/>
                  </a:lnTo>
                  <a:lnTo>
                    <a:pt x="714" y="758"/>
                  </a:lnTo>
                  <a:lnTo>
                    <a:pt x="722" y="713"/>
                  </a:lnTo>
                  <a:lnTo>
                    <a:pt x="723" y="667"/>
                  </a:lnTo>
                  <a:lnTo>
                    <a:pt x="720" y="623"/>
                  </a:lnTo>
                  <a:lnTo>
                    <a:pt x="711" y="583"/>
                  </a:lnTo>
                  <a:lnTo>
                    <a:pt x="696" y="547"/>
                  </a:lnTo>
                  <a:lnTo>
                    <a:pt x="675" y="518"/>
                  </a:lnTo>
                  <a:lnTo>
                    <a:pt x="652" y="492"/>
                  </a:lnTo>
                  <a:lnTo>
                    <a:pt x="622" y="472"/>
                  </a:lnTo>
                  <a:lnTo>
                    <a:pt x="590" y="458"/>
                  </a:lnTo>
                  <a:lnTo>
                    <a:pt x="555" y="447"/>
                  </a:lnTo>
                  <a:lnTo>
                    <a:pt x="516" y="443"/>
                  </a:lnTo>
                  <a:close/>
                  <a:moveTo>
                    <a:pt x="473" y="443"/>
                  </a:moveTo>
                  <a:lnTo>
                    <a:pt x="420" y="452"/>
                  </a:lnTo>
                  <a:lnTo>
                    <a:pt x="371" y="467"/>
                  </a:lnTo>
                  <a:lnTo>
                    <a:pt x="327" y="489"/>
                  </a:lnTo>
                  <a:lnTo>
                    <a:pt x="286" y="515"/>
                  </a:lnTo>
                  <a:lnTo>
                    <a:pt x="249" y="547"/>
                  </a:lnTo>
                  <a:lnTo>
                    <a:pt x="215" y="583"/>
                  </a:lnTo>
                  <a:lnTo>
                    <a:pt x="186" y="621"/>
                  </a:lnTo>
                  <a:lnTo>
                    <a:pt x="161" y="663"/>
                  </a:lnTo>
                  <a:lnTo>
                    <a:pt x="140" y="706"/>
                  </a:lnTo>
                  <a:lnTo>
                    <a:pt x="125" y="750"/>
                  </a:lnTo>
                  <a:lnTo>
                    <a:pt x="113" y="796"/>
                  </a:lnTo>
                  <a:lnTo>
                    <a:pt x="106" y="843"/>
                  </a:lnTo>
                  <a:lnTo>
                    <a:pt x="104" y="887"/>
                  </a:lnTo>
                  <a:lnTo>
                    <a:pt x="106" y="929"/>
                  </a:lnTo>
                  <a:lnTo>
                    <a:pt x="113" y="966"/>
                  </a:lnTo>
                  <a:lnTo>
                    <a:pt x="127" y="998"/>
                  </a:lnTo>
                  <a:lnTo>
                    <a:pt x="142" y="1026"/>
                  </a:lnTo>
                  <a:lnTo>
                    <a:pt x="161" y="1049"/>
                  </a:lnTo>
                  <a:lnTo>
                    <a:pt x="183" y="1069"/>
                  </a:lnTo>
                  <a:lnTo>
                    <a:pt x="207" y="1084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0"/>
                  </a:lnTo>
                  <a:lnTo>
                    <a:pt x="312" y="1113"/>
                  </a:lnTo>
                  <a:lnTo>
                    <a:pt x="473" y="443"/>
                  </a:lnTo>
                  <a:close/>
                  <a:moveTo>
                    <a:pt x="599" y="0"/>
                  </a:moveTo>
                  <a:lnTo>
                    <a:pt x="605" y="1"/>
                  </a:lnTo>
                  <a:lnTo>
                    <a:pt x="608" y="1"/>
                  </a:lnTo>
                  <a:lnTo>
                    <a:pt x="611" y="4"/>
                  </a:lnTo>
                  <a:lnTo>
                    <a:pt x="614" y="6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7" y="13"/>
                  </a:lnTo>
                  <a:lnTo>
                    <a:pt x="617" y="15"/>
                  </a:lnTo>
                  <a:lnTo>
                    <a:pt x="617" y="15"/>
                  </a:lnTo>
                  <a:lnTo>
                    <a:pt x="617" y="16"/>
                  </a:lnTo>
                  <a:lnTo>
                    <a:pt x="616" y="21"/>
                  </a:lnTo>
                  <a:lnTo>
                    <a:pt x="616" y="24"/>
                  </a:lnTo>
                  <a:lnTo>
                    <a:pt x="614" y="29"/>
                  </a:lnTo>
                  <a:lnTo>
                    <a:pt x="613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525" y="407"/>
                  </a:lnTo>
                  <a:lnTo>
                    <a:pt x="577" y="413"/>
                  </a:lnTo>
                  <a:lnTo>
                    <a:pt x="623" y="426"/>
                  </a:lnTo>
                  <a:lnTo>
                    <a:pt x="665" y="443"/>
                  </a:lnTo>
                  <a:lnTo>
                    <a:pt x="701" y="463"/>
                  </a:lnTo>
                  <a:lnTo>
                    <a:pt x="732" y="486"/>
                  </a:lnTo>
                  <a:lnTo>
                    <a:pt x="759" y="513"/>
                  </a:lnTo>
                  <a:lnTo>
                    <a:pt x="780" y="541"/>
                  </a:lnTo>
                  <a:lnTo>
                    <a:pt x="798" y="572"/>
                  </a:lnTo>
                  <a:lnTo>
                    <a:pt x="811" y="604"/>
                  </a:lnTo>
                  <a:lnTo>
                    <a:pt x="820" y="636"/>
                  </a:lnTo>
                  <a:lnTo>
                    <a:pt x="826" y="669"/>
                  </a:lnTo>
                  <a:lnTo>
                    <a:pt x="828" y="701"/>
                  </a:lnTo>
                  <a:lnTo>
                    <a:pt x="822" y="761"/>
                  </a:lnTo>
                  <a:lnTo>
                    <a:pt x="807" y="820"/>
                  </a:lnTo>
                  <a:lnTo>
                    <a:pt x="781" y="876"/>
                  </a:lnTo>
                  <a:lnTo>
                    <a:pt x="747" y="930"/>
                  </a:lnTo>
                  <a:lnTo>
                    <a:pt x="705" y="981"/>
                  </a:lnTo>
                  <a:lnTo>
                    <a:pt x="658" y="1026"/>
                  </a:lnTo>
                  <a:lnTo>
                    <a:pt x="602" y="1066"/>
                  </a:lnTo>
                  <a:lnTo>
                    <a:pt x="543" y="1098"/>
                  </a:lnTo>
                  <a:lnTo>
                    <a:pt x="480" y="1124"/>
                  </a:lnTo>
                  <a:lnTo>
                    <a:pt x="413" y="1141"/>
                  </a:lnTo>
                  <a:lnTo>
                    <a:pt x="344" y="1149"/>
                  </a:lnTo>
                  <a:lnTo>
                    <a:pt x="285" y="1389"/>
                  </a:lnTo>
                  <a:lnTo>
                    <a:pt x="282" y="1404"/>
                  </a:lnTo>
                  <a:lnTo>
                    <a:pt x="277" y="1423"/>
                  </a:lnTo>
                  <a:lnTo>
                    <a:pt x="273" y="1438"/>
                  </a:lnTo>
                  <a:lnTo>
                    <a:pt x="270" y="1450"/>
                  </a:lnTo>
                  <a:lnTo>
                    <a:pt x="267" y="1456"/>
                  </a:lnTo>
                  <a:lnTo>
                    <a:pt x="264" y="1460"/>
                  </a:lnTo>
                  <a:lnTo>
                    <a:pt x="261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60"/>
                  </a:lnTo>
                  <a:lnTo>
                    <a:pt x="239" y="1460"/>
                  </a:lnTo>
                  <a:lnTo>
                    <a:pt x="236" y="1456"/>
                  </a:lnTo>
                  <a:lnTo>
                    <a:pt x="234" y="1453"/>
                  </a:lnTo>
                  <a:lnTo>
                    <a:pt x="233" y="1449"/>
                  </a:lnTo>
                  <a:lnTo>
                    <a:pt x="233" y="1443"/>
                  </a:lnTo>
                  <a:lnTo>
                    <a:pt x="234" y="1436"/>
                  </a:lnTo>
                  <a:lnTo>
                    <a:pt x="237" y="1421"/>
                  </a:lnTo>
                  <a:lnTo>
                    <a:pt x="243" y="1398"/>
                  </a:lnTo>
                  <a:lnTo>
                    <a:pt x="249" y="1370"/>
                  </a:lnTo>
                  <a:lnTo>
                    <a:pt x="258" y="1336"/>
                  </a:lnTo>
                  <a:lnTo>
                    <a:pt x="267" y="1300"/>
                  </a:lnTo>
                  <a:lnTo>
                    <a:pt x="285" y="1224"/>
                  </a:lnTo>
                  <a:lnTo>
                    <a:pt x="303" y="1149"/>
                  </a:lnTo>
                  <a:lnTo>
                    <a:pt x="248" y="1141"/>
                  </a:lnTo>
                  <a:lnTo>
                    <a:pt x="197" y="1129"/>
                  </a:lnTo>
                  <a:lnTo>
                    <a:pt x="152" y="1109"/>
                  </a:lnTo>
                  <a:lnTo>
                    <a:pt x="113" y="1084"/>
                  </a:lnTo>
                  <a:lnTo>
                    <a:pt x="79" y="1055"/>
                  </a:lnTo>
                  <a:lnTo>
                    <a:pt x="51" y="1021"/>
                  </a:lnTo>
                  <a:lnTo>
                    <a:pt x="28" y="984"/>
                  </a:lnTo>
                  <a:lnTo>
                    <a:pt x="13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8" y="744"/>
                  </a:lnTo>
                  <a:lnTo>
                    <a:pt x="40" y="692"/>
                  </a:lnTo>
                  <a:lnTo>
                    <a:pt x="69" y="641"/>
                  </a:lnTo>
                  <a:lnTo>
                    <a:pt x="106" y="595"/>
                  </a:lnTo>
                  <a:lnTo>
                    <a:pt x="148" y="550"/>
                  </a:lnTo>
                  <a:lnTo>
                    <a:pt x="195" y="512"/>
                  </a:lnTo>
                  <a:lnTo>
                    <a:pt x="246" y="478"/>
                  </a:lnTo>
                  <a:lnTo>
                    <a:pt x="301" y="450"/>
                  </a:lnTo>
                  <a:lnTo>
                    <a:pt x="361" y="427"/>
                  </a:lnTo>
                  <a:lnTo>
                    <a:pt x="420" y="413"/>
                  </a:lnTo>
                  <a:lnTo>
                    <a:pt x="483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3" y="6"/>
                  </a:lnTo>
                  <a:lnTo>
                    <a:pt x="589" y="1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0"/>
            <p:cNvSpPr>
              <a:spLocks noEditPoints="1"/>
            </p:cNvSpPr>
            <p:nvPr/>
          </p:nvSpPr>
          <p:spPr bwMode="auto">
            <a:xfrm>
              <a:off x="7987" y="3719"/>
              <a:ext cx="492" cy="999"/>
            </a:xfrm>
            <a:custGeom>
              <a:avLst/>
              <a:gdLst/>
              <a:ahLst/>
              <a:cxnLst>
                <a:cxn ang="0">
                  <a:pos x="358" y="259"/>
                </a:cxn>
                <a:cxn ang="0">
                  <a:pos x="405" y="279"/>
                </a:cxn>
                <a:cxn ang="0">
                  <a:pos x="437" y="314"/>
                </a:cxn>
                <a:cxn ang="0">
                  <a:pos x="449" y="363"/>
                </a:cxn>
                <a:cxn ang="0">
                  <a:pos x="447" y="392"/>
                </a:cxn>
                <a:cxn ang="0">
                  <a:pos x="343" y="817"/>
                </a:cxn>
                <a:cxn ang="0">
                  <a:pos x="311" y="889"/>
                </a:cxn>
                <a:cxn ang="0">
                  <a:pos x="265" y="942"/>
                </a:cxn>
                <a:cxn ang="0">
                  <a:pos x="212" y="975"/>
                </a:cxn>
                <a:cxn ang="0">
                  <a:pos x="158" y="992"/>
                </a:cxn>
                <a:cxn ang="0">
                  <a:pos x="112" y="999"/>
                </a:cxn>
                <a:cxn ang="0">
                  <a:pos x="54" y="989"/>
                </a:cxn>
                <a:cxn ang="0">
                  <a:pos x="15" y="963"/>
                </a:cxn>
                <a:cxn ang="0">
                  <a:pos x="0" y="925"/>
                </a:cxn>
                <a:cxn ang="0">
                  <a:pos x="13" y="885"/>
                </a:cxn>
                <a:cxn ang="0">
                  <a:pos x="45" y="862"/>
                </a:cxn>
                <a:cxn ang="0">
                  <a:pos x="77" y="859"/>
                </a:cxn>
                <a:cxn ang="0">
                  <a:pos x="98" y="874"/>
                </a:cxn>
                <a:cxn ang="0">
                  <a:pos x="107" y="902"/>
                </a:cxn>
                <a:cxn ang="0">
                  <a:pos x="103" y="923"/>
                </a:cxn>
                <a:cxn ang="0">
                  <a:pos x="85" y="948"/>
                </a:cxn>
                <a:cxn ang="0">
                  <a:pos x="89" y="963"/>
                </a:cxn>
                <a:cxn ang="0">
                  <a:pos x="137" y="962"/>
                </a:cxn>
                <a:cxn ang="0">
                  <a:pos x="189" y="932"/>
                </a:cxn>
                <a:cxn ang="0">
                  <a:pos x="229" y="883"/>
                </a:cxn>
                <a:cxn ang="0">
                  <a:pos x="253" y="819"/>
                </a:cxn>
                <a:cxn ang="0">
                  <a:pos x="362" y="379"/>
                </a:cxn>
                <a:cxn ang="0">
                  <a:pos x="364" y="357"/>
                </a:cxn>
                <a:cxn ang="0">
                  <a:pos x="364" y="323"/>
                </a:cxn>
                <a:cxn ang="0">
                  <a:pos x="353" y="297"/>
                </a:cxn>
                <a:cxn ang="0">
                  <a:pos x="328" y="286"/>
                </a:cxn>
                <a:cxn ang="0">
                  <a:pos x="273" y="303"/>
                </a:cxn>
                <a:cxn ang="0">
                  <a:pos x="226" y="343"/>
                </a:cxn>
                <a:cxn ang="0">
                  <a:pos x="189" y="397"/>
                </a:cxn>
                <a:cxn ang="0">
                  <a:pos x="173" y="432"/>
                </a:cxn>
                <a:cxn ang="0">
                  <a:pos x="168" y="440"/>
                </a:cxn>
                <a:cxn ang="0">
                  <a:pos x="162" y="445"/>
                </a:cxn>
                <a:cxn ang="0">
                  <a:pos x="153" y="446"/>
                </a:cxn>
                <a:cxn ang="0">
                  <a:pos x="149" y="445"/>
                </a:cxn>
                <a:cxn ang="0">
                  <a:pos x="143" y="443"/>
                </a:cxn>
                <a:cxn ang="0">
                  <a:pos x="137" y="439"/>
                </a:cxn>
                <a:cxn ang="0">
                  <a:pos x="134" y="431"/>
                </a:cxn>
                <a:cxn ang="0">
                  <a:pos x="141" y="409"/>
                </a:cxn>
                <a:cxn ang="0">
                  <a:pos x="162" y="371"/>
                </a:cxn>
                <a:cxn ang="0">
                  <a:pos x="195" y="326"/>
                </a:cxn>
                <a:cxn ang="0">
                  <a:pos x="241" y="285"/>
                </a:cxn>
                <a:cxn ang="0">
                  <a:pos x="298" y="260"/>
                </a:cxn>
                <a:cxn ang="0">
                  <a:pos x="447" y="0"/>
                </a:cxn>
                <a:cxn ang="0">
                  <a:pos x="475" y="9"/>
                </a:cxn>
                <a:cxn ang="0">
                  <a:pos x="490" y="31"/>
                </a:cxn>
                <a:cxn ang="0">
                  <a:pos x="487" y="63"/>
                </a:cxn>
                <a:cxn ang="0">
                  <a:pos x="464" y="95"/>
                </a:cxn>
                <a:cxn ang="0">
                  <a:pos x="429" y="108"/>
                </a:cxn>
                <a:cxn ang="0">
                  <a:pos x="399" y="97"/>
                </a:cxn>
                <a:cxn ang="0">
                  <a:pos x="386" y="74"/>
                </a:cxn>
                <a:cxn ang="0">
                  <a:pos x="387" y="43"/>
                </a:cxn>
                <a:cxn ang="0">
                  <a:pos x="411" y="12"/>
                </a:cxn>
                <a:cxn ang="0">
                  <a:pos x="447" y="0"/>
                </a:cxn>
              </a:cxnLst>
              <a:rect l="0" t="0" r="r" b="b"/>
              <a:pathLst>
                <a:path w="492" h="999">
                  <a:moveTo>
                    <a:pt x="331" y="255"/>
                  </a:moveTo>
                  <a:lnTo>
                    <a:pt x="358" y="259"/>
                  </a:lnTo>
                  <a:lnTo>
                    <a:pt x="383" y="266"/>
                  </a:lnTo>
                  <a:lnTo>
                    <a:pt x="405" y="279"/>
                  </a:lnTo>
                  <a:lnTo>
                    <a:pt x="423" y="294"/>
                  </a:lnTo>
                  <a:lnTo>
                    <a:pt x="437" y="314"/>
                  </a:lnTo>
                  <a:lnTo>
                    <a:pt x="446" y="337"/>
                  </a:lnTo>
                  <a:lnTo>
                    <a:pt x="449" y="363"/>
                  </a:lnTo>
                  <a:lnTo>
                    <a:pt x="449" y="380"/>
                  </a:lnTo>
                  <a:lnTo>
                    <a:pt x="447" y="392"/>
                  </a:lnTo>
                  <a:lnTo>
                    <a:pt x="444" y="405"/>
                  </a:lnTo>
                  <a:lnTo>
                    <a:pt x="343" y="817"/>
                  </a:lnTo>
                  <a:lnTo>
                    <a:pt x="329" y="855"/>
                  </a:lnTo>
                  <a:lnTo>
                    <a:pt x="311" y="889"/>
                  </a:lnTo>
                  <a:lnTo>
                    <a:pt x="291" y="919"/>
                  </a:lnTo>
                  <a:lnTo>
                    <a:pt x="265" y="942"/>
                  </a:lnTo>
                  <a:lnTo>
                    <a:pt x="240" y="960"/>
                  </a:lnTo>
                  <a:lnTo>
                    <a:pt x="212" y="975"/>
                  </a:lnTo>
                  <a:lnTo>
                    <a:pt x="185" y="986"/>
                  </a:lnTo>
                  <a:lnTo>
                    <a:pt x="158" y="992"/>
                  </a:lnTo>
                  <a:lnTo>
                    <a:pt x="134" y="997"/>
                  </a:lnTo>
                  <a:lnTo>
                    <a:pt x="112" y="999"/>
                  </a:lnTo>
                  <a:lnTo>
                    <a:pt x="80" y="995"/>
                  </a:lnTo>
                  <a:lnTo>
                    <a:pt x="54" y="989"/>
                  </a:lnTo>
                  <a:lnTo>
                    <a:pt x="31" y="979"/>
                  </a:lnTo>
                  <a:lnTo>
                    <a:pt x="15" y="963"/>
                  </a:lnTo>
                  <a:lnTo>
                    <a:pt x="4" y="946"/>
                  </a:lnTo>
                  <a:lnTo>
                    <a:pt x="0" y="925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5" y="862"/>
                  </a:lnTo>
                  <a:lnTo>
                    <a:pt x="65" y="857"/>
                  </a:lnTo>
                  <a:lnTo>
                    <a:pt x="77" y="859"/>
                  </a:lnTo>
                  <a:lnTo>
                    <a:pt x="89" y="865"/>
                  </a:lnTo>
                  <a:lnTo>
                    <a:pt x="98" y="874"/>
                  </a:lnTo>
                  <a:lnTo>
                    <a:pt x="104" y="886"/>
                  </a:lnTo>
                  <a:lnTo>
                    <a:pt x="107" y="902"/>
                  </a:lnTo>
                  <a:lnTo>
                    <a:pt x="106" y="911"/>
                  </a:lnTo>
                  <a:lnTo>
                    <a:pt x="103" y="923"/>
                  </a:lnTo>
                  <a:lnTo>
                    <a:pt x="95" y="937"/>
                  </a:lnTo>
                  <a:lnTo>
                    <a:pt x="85" y="948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10" y="965"/>
                  </a:lnTo>
                  <a:lnTo>
                    <a:pt x="137" y="962"/>
                  </a:lnTo>
                  <a:lnTo>
                    <a:pt x="164" y="949"/>
                  </a:lnTo>
                  <a:lnTo>
                    <a:pt x="189" y="932"/>
                  </a:lnTo>
                  <a:lnTo>
                    <a:pt x="210" y="909"/>
                  </a:lnTo>
                  <a:lnTo>
                    <a:pt x="229" y="883"/>
                  </a:lnTo>
                  <a:lnTo>
                    <a:pt x="243" y="852"/>
                  </a:lnTo>
                  <a:lnTo>
                    <a:pt x="253" y="819"/>
                  </a:lnTo>
                  <a:lnTo>
                    <a:pt x="253" y="819"/>
                  </a:lnTo>
                  <a:lnTo>
                    <a:pt x="362" y="379"/>
                  </a:lnTo>
                  <a:lnTo>
                    <a:pt x="364" y="369"/>
                  </a:lnTo>
                  <a:lnTo>
                    <a:pt x="364" y="357"/>
                  </a:lnTo>
                  <a:lnTo>
                    <a:pt x="365" y="343"/>
                  </a:lnTo>
                  <a:lnTo>
                    <a:pt x="364" y="323"/>
                  </a:lnTo>
                  <a:lnTo>
                    <a:pt x="359" y="308"/>
                  </a:lnTo>
                  <a:lnTo>
                    <a:pt x="353" y="297"/>
                  </a:lnTo>
                  <a:lnTo>
                    <a:pt x="343" y="289"/>
                  </a:lnTo>
                  <a:lnTo>
                    <a:pt x="328" y="286"/>
                  </a:lnTo>
                  <a:lnTo>
                    <a:pt x="300" y="291"/>
                  </a:lnTo>
                  <a:lnTo>
                    <a:pt x="273" y="303"/>
                  </a:lnTo>
                  <a:lnTo>
                    <a:pt x="249" y="320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89" y="397"/>
                  </a:lnTo>
                  <a:lnTo>
                    <a:pt x="176" y="425"/>
                  </a:lnTo>
                  <a:lnTo>
                    <a:pt x="173" y="432"/>
                  </a:lnTo>
                  <a:lnTo>
                    <a:pt x="171" y="437"/>
                  </a:lnTo>
                  <a:lnTo>
                    <a:pt x="168" y="440"/>
                  </a:lnTo>
                  <a:lnTo>
                    <a:pt x="165" y="443"/>
                  </a:lnTo>
                  <a:lnTo>
                    <a:pt x="162" y="445"/>
                  </a:lnTo>
                  <a:lnTo>
                    <a:pt x="159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5"/>
                  </a:lnTo>
                  <a:lnTo>
                    <a:pt x="146" y="445"/>
                  </a:lnTo>
                  <a:lnTo>
                    <a:pt x="143" y="443"/>
                  </a:lnTo>
                  <a:lnTo>
                    <a:pt x="140" y="442"/>
                  </a:lnTo>
                  <a:lnTo>
                    <a:pt x="137" y="439"/>
                  </a:lnTo>
                  <a:lnTo>
                    <a:pt x="136" y="435"/>
                  </a:lnTo>
                  <a:lnTo>
                    <a:pt x="134" y="431"/>
                  </a:lnTo>
                  <a:lnTo>
                    <a:pt x="136" y="423"/>
                  </a:lnTo>
                  <a:lnTo>
                    <a:pt x="141" y="409"/>
                  </a:lnTo>
                  <a:lnTo>
                    <a:pt x="150" y="392"/>
                  </a:lnTo>
                  <a:lnTo>
                    <a:pt x="162" y="371"/>
                  </a:lnTo>
                  <a:lnTo>
                    <a:pt x="177" y="349"/>
                  </a:lnTo>
                  <a:lnTo>
                    <a:pt x="195" y="326"/>
                  </a:lnTo>
                  <a:lnTo>
                    <a:pt x="216" y="305"/>
                  </a:lnTo>
                  <a:lnTo>
                    <a:pt x="241" y="285"/>
                  </a:lnTo>
                  <a:lnTo>
                    <a:pt x="268" y="269"/>
                  </a:lnTo>
                  <a:lnTo>
                    <a:pt x="298" y="260"/>
                  </a:lnTo>
                  <a:lnTo>
                    <a:pt x="331" y="255"/>
                  </a:lnTo>
                  <a:close/>
                  <a:moveTo>
                    <a:pt x="447" y="0"/>
                  </a:moveTo>
                  <a:lnTo>
                    <a:pt x="464" y="3"/>
                  </a:lnTo>
                  <a:lnTo>
                    <a:pt x="475" y="9"/>
                  </a:lnTo>
                  <a:lnTo>
                    <a:pt x="484" y="20"/>
                  </a:lnTo>
                  <a:lnTo>
                    <a:pt x="490" y="31"/>
                  </a:lnTo>
                  <a:lnTo>
                    <a:pt x="492" y="43"/>
                  </a:lnTo>
                  <a:lnTo>
                    <a:pt x="487" y="63"/>
                  </a:lnTo>
                  <a:lnTo>
                    <a:pt x="478" y="80"/>
                  </a:lnTo>
                  <a:lnTo>
                    <a:pt x="464" y="95"/>
                  </a:lnTo>
                  <a:lnTo>
                    <a:pt x="447" y="105"/>
                  </a:lnTo>
                  <a:lnTo>
                    <a:pt x="429" y="108"/>
                  </a:lnTo>
                  <a:lnTo>
                    <a:pt x="413" y="105"/>
                  </a:lnTo>
                  <a:lnTo>
                    <a:pt x="399" y="97"/>
                  </a:lnTo>
                  <a:lnTo>
                    <a:pt x="390" y="86"/>
                  </a:lnTo>
                  <a:lnTo>
                    <a:pt x="386" y="74"/>
                  </a:lnTo>
                  <a:lnTo>
                    <a:pt x="384" y="62"/>
                  </a:lnTo>
                  <a:lnTo>
                    <a:pt x="387" y="43"/>
                  </a:lnTo>
                  <a:lnTo>
                    <a:pt x="398" y="26"/>
                  </a:lnTo>
                  <a:lnTo>
                    <a:pt x="411" y="12"/>
                  </a:lnTo>
                  <a:lnTo>
                    <a:pt x="428" y="3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42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4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892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209800" y="2286000"/>
            <a:ext cx="4724400" cy="4572000"/>
            <a:chOff x="2209800" y="2286000"/>
            <a:chExt cx="47244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75444">
              <a:off x="2209800" y="2286000"/>
              <a:ext cx="4724400" cy="4572000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362200" y="2590800"/>
              <a:ext cx="4325605" cy="3864233"/>
              <a:chOff x="2362200" y="2590800"/>
              <a:chExt cx="4325605" cy="3864233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5215305" y="4009983"/>
                <a:ext cx="1472500" cy="2392337"/>
              </a:xfrm>
              <a:custGeom>
                <a:avLst/>
                <a:gdLst>
                  <a:gd name="connsiteX0" fmla="*/ 2183656 w 2183656"/>
                  <a:gd name="connsiteY0" fmla="*/ 0 h 3645243"/>
                  <a:gd name="connsiteX1" fmla="*/ 21223 w 2183656"/>
                  <a:gd name="connsiteY1" fmla="*/ 1285103 h 3645243"/>
                  <a:gd name="connsiteX2" fmla="*/ 1022121 w 2183656"/>
                  <a:gd name="connsiteY2" fmla="*/ 3645243 h 3645243"/>
                  <a:gd name="connsiteX3" fmla="*/ 1022121 w 2183656"/>
                  <a:gd name="connsiteY3" fmla="*/ 3645243 h 36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3656" h="3645243">
                    <a:moveTo>
                      <a:pt x="2183656" y="0"/>
                    </a:moveTo>
                    <a:cubicBezTo>
                      <a:pt x="1199234" y="338781"/>
                      <a:pt x="214812" y="677563"/>
                      <a:pt x="21223" y="1285103"/>
                    </a:cubicBezTo>
                    <a:cubicBezTo>
                      <a:pt x="-172366" y="1892643"/>
                      <a:pt x="1022121" y="3645243"/>
                      <a:pt x="1022121" y="3645243"/>
                    </a:cubicBezTo>
                    <a:lnTo>
                      <a:pt x="1022121" y="3645243"/>
                    </a:lnTo>
                  </a:path>
                </a:pathLst>
              </a:custGeom>
              <a:no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3275644" y="5204800"/>
                <a:ext cx="2620573" cy="1250233"/>
              </a:xfrm>
              <a:custGeom>
                <a:avLst/>
                <a:gdLst>
                  <a:gd name="connsiteX0" fmla="*/ 3830595 w 3830595"/>
                  <a:gd name="connsiteY0" fmla="*/ 1952616 h 1952616"/>
                  <a:gd name="connsiteX1" fmla="*/ 2137719 w 3830595"/>
                  <a:gd name="connsiteY1" fmla="*/ 248 h 1952616"/>
                  <a:gd name="connsiteX2" fmla="*/ 0 w 3830595"/>
                  <a:gd name="connsiteY2" fmla="*/ 1804335 h 1952616"/>
                  <a:gd name="connsiteX3" fmla="*/ 0 w 3830595"/>
                  <a:gd name="connsiteY3" fmla="*/ 1804335 h 1952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0595" h="1952616">
                    <a:moveTo>
                      <a:pt x="3830595" y="1952616"/>
                    </a:moveTo>
                    <a:cubicBezTo>
                      <a:pt x="3303373" y="988789"/>
                      <a:pt x="2776152" y="24962"/>
                      <a:pt x="2137719" y="248"/>
                    </a:cubicBezTo>
                    <a:cubicBezTo>
                      <a:pt x="1499286" y="-24466"/>
                      <a:pt x="0" y="1804335"/>
                      <a:pt x="0" y="1804335"/>
                    </a:cubicBezTo>
                    <a:lnTo>
                      <a:pt x="0" y="1804335"/>
                    </a:lnTo>
                  </a:path>
                </a:pathLst>
              </a:custGeom>
              <a:no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8670998">
                <a:off x="2362200" y="3748282"/>
                <a:ext cx="1472500" cy="2392337"/>
              </a:xfrm>
              <a:custGeom>
                <a:avLst/>
                <a:gdLst>
                  <a:gd name="connsiteX0" fmla="*/ 2183656 w 2183656"/>
                  <a:gd name="connsiteY0" fmla="*/ 0 h 3645243"/>
                  <a:gd name="connsiteX1" fmla="*/ 21223 w 2183656"/>
                  <a:gd name="connsiteY1" fmla="*/ 1285103 h 3645243"/>
                  <a:gd name="connsiteX2" fmla="*/ 1022121 w 2183656"/>
                  <a:gd name="connsiteY2" fmla="*/ 3645243 h 3645243"/>
                  <a:gd name="connsiteX3" fmla="*/ 1022121 w 2183656"/>
                  <a:gd name="connsiteY3" fmla="*/ 3645243 h 36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3656" h="3645243">
                    <a:moveTo>
                      <a:pt x="2183656" y="0"/>
                    </a:moveTo>
                    <a:cubicBezTo>
                      <a:pt x="1199234" y="338781"/>
                      <a:pt x="214812" y="677563"/>
                      <a:pt x="21223" y="1285103"/>
                    </a:cubicBezTo>
                    <a:cubicBezTo>
                      <a:pt x="-172366" y="1892643"/>
                      <a:pt x="1022121" y="3645243"/>
                      <a:pt x="1022121" y="3645243"/>
                    </a:cubicBezTo>
                    <a:lnTo>
                      <a:pt x="1022121" y="3645243"/>
                    </a:lnTo>
                  </a:path>
                </a:pathLst>
              </a:custGeom>
              <a:no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321473" y="2590800"/>
                <a:ext cx="1448784" cy="3681766"/>
              </a:xfrm>
              <a:custGeom>
                <a:avLst/>
                <a:gdLst>
                  <a:gd name="connsiteX0" fmla="*/ 1977081 w 2148486"/>
                  <a:gd name="connsiteY0" fmla="*/ 0 h 5609968"/>
                  <a:gd name="connsiteX1" fmla="*/ 1952368 w 2148486"/>
                  <a:gd name="connsiteY1" fmla="*/ 2446638 h 5609968"/>
                  <a:gd name="connsiteX2" fmla="*/ 0 w 2148486"/>
                  <a:gd name="connsiteY2" fmla="*/ 5609968 h 5609968"/>
                  <a:gd name="connsiteX3" fmla="*/ 0 w 2148486"/>
                  <a:gd name="connsiteY3" fmla="*/ 5609968 h 560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486" h="5609968">
                    <a:moveTo>
                      <a:pt x="1977081" y="0"/>
                    </a:moveTo>
                    <a:cubicBezTo>
                      <a:pt x="2129481" y="755821"/>
                      <a:pt x="2281882" y="1511643"/>
                      <a:pt x="1952368" y="2446638"/>
                    </a:cubicBezTo>
                    <a:cubicBezTo>
                      <a:pt x="1622854" y="3381633"/>
                      <a:pt x="0" y="5609968"/>
                      <a:pt x="0" y="5609968"/>
                    </a:cubicBezTo>
                    <a:lnTo>
                      <a:pt x="0" y="5609968"/>
                    </a:lnTo>
                  </a:path>
                </a:pathLst>
              </a:custGeom>
              <a:no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495800" y="5105400"/>
                <a:ext cx="256919" cy="200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57800" y="4495800"/>
                <a:ext cx="256919" cy="200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02937" y="3978672"/>
                <a:ext cx="256919" cy="200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81400" y="4419600"/>
                <a:ext cx="256919" cy="200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140" y="4154605"/>
                <a:ext cx="468877" cy="52197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9169" y="2904372"/>
                <a:ext cx="468877" cy="51572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3191" y="3654512"/>
                <a:ext cx="468877" cy="51572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8856" y="5354828"/>
                <a:ext cx="468877" cy="521972"/>
              </a:xfrm>
              <a:prstGeom prst="rect">
                <a:avLst/>
              </a:prstGeom>
            </p:spPr>
          </p:pic>
        </p:grpSp>
      </p:grp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66800"/>
            <a:ext cx="3276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V="1">
            <a:off x="2590800" y="4953000"/>
            <a:ext cx="1719122" cy="114762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For D=</a:t>
            </a:r>
            <a:r>
              <a:rPr lang="en-US" dirty="0" smtClean="0">
                <a:latin typeface="Mathematica7Mono" pitchFamily="2" charset="0"/>
                <a:ea typeface="Mathematica7Mono" pitchFamily="2" charset="0"/>
              </a:rPr>
              <a:t>R</a:t>
            </a:r>
            <a:endParaRPr lang="en-US" dirty="0">
              <a:latin typeface="Mathematica7Mono" pitchFamily="2" charset="0"/>
              <a:ea typeface="Mathematica7Mono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" y="2133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19050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1905000"/>
            <a:ext cx="533400" cy="381000"/>
          </a:xfrm>
          <a:prstGeom prst="ellipse">
            <a:avLst/>
          </a:prstGeom>
          <a:solidFill>
            <a:srgbClr val="FF0066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40466" y="2514600"/>
            <a:ext cx="1526789" cy="495300"/>
            <a:chOff x="408" y="2631"/>
            <a:chExt cx="4294" cy="1393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324600" y="2590800"/>
            <a:ext cx="1361610" cy="495300"/>
            <a:chOff x="4008" y="2686"/>
            <a:chExt cx="4393" cy="1598"/>
          </a:xfrm>
        </p:grpSpPr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32766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For general </a:t>
            </a:r>
            <a:r>
              <a:rPr lang="en-US" sz="2800" dirty="0" smtClean="0">
                <a:solidFill>
                  <a:srgbClr val="C00000"/>
                </a:solidFill>
                <a:sym typeface="Mathematica1"/>
              </a:rPr>
              <a:t></a:t>
            </a:r>
            <a:r>
              <a:rPr lang="en-US" sz="2800" dirty="0" smtClean="0">
                <a:solidFill>
                  <a:srgbClr val="C00000"/>
                </a:solidFill>
              </a:rPr>
              <a:t>  there is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no solution. 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667000" y="5029200"/>
            <a:ext cx="609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514600" y="58674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600200" y="5943600"/>
            <a:ext cx="533399" cy="381801"/>
            <a:chOff x="2148" y="3849"/>
            <a:chExt cx="1805" cy="1292"/>
          </a:xfrm>
        </p:grpSpPr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148" y="3849"/>
              <a:ext cx="1580" cy="1092"/>
            </a:xfrm>
            <a:custGeom>
              <a:avLst/>
              <a:gdLst/>
              <a:ahLst/>
              <a:cxnLst>
                <a:cxn ang="0">
                  <a:pos x="307" y="9"/>
                </a:cxn>
                <a:cxn ang="0">
                  <a:pos x="786" y="0"/>
                </a:cxn>
                <a:cxn ang="0">
                  <a:pos x="815" y="7"/>
                </a:cxn>
                <a:cxn ang="0">
                  <a:pos x="829" y="55"/>
                </a:cxn>
                <a:cxn ang="0">
                  <a:pos x="798" y="90"/>
                </a:cxn>
                <a:cxn ang="0">
                  <a:pos x="716" y="95"/>
                </a:cxn>
                <a:cxn ang="0">
                  <a:pos x="591" y="117"/>
                </a:cxn>
                <a:cxn ang="0">
                  <a:pos x="537" y="153"/>
                </a:cxn>
                <a:cxn ang="0">
                  <a:pos x="521" y="190"/>
                </a:cxn>
                <a:cxn ang="0">
                  <a:pos x="1445" y="411"/>
                </a:cxn>
                <a:cxn ang="0">
                  <a:pos x="1414" y="128"/>
                </a:cxn>
                <a:cxn ang="0">
                  <a:pos x="1357" y="99"/>
                </a:cxn>
                <a:cxn ang="0">
                  <a:pos x="1242" y="93"/>
                </a:cxn>
                <a:cxn ang="0">
                  <a:pos x="1188" y="81"/>
                </a:cxn>
                <a:cxn ang="0">
                  <a:pos x="1186" y="29"/>
                </a:cxn>
                <a:cxn ang="0">
                  <a:pos x="1218" y="2"/>
                </a:cxn>
                <a:cxn ang="0">
                  <a:pos x="1266" y="1"/>
                </a:cxn>
                <a:cxn ang="0">
                  <a:pos x="1410" y="6"/>
                </a:cxn>
                <a:cxn ang="0">
                  <a:pos x="1551" y="10"/>
                </a:cxn>
                <a:cxn ang="0">
                  <a:pos x="1966" y="0"/>
                </a:cxn>
                <a:cxn ang="0">
                  <a:pos x="1996" y="7"/>
                </a:cxn>
                <a:cxn ang="0">
                  <a:pos x="2010" y="55"/>
                </a:cxn>
                <a:cxn ang="0">
                  <a:pos x="1976" y="90"/>
                </a:cxn>
                <a:cxn ang="0">
                  <a:pos x="1883" y="95"/>
                </a:cxn>
                <a:cxn ang="0">
                  <a:pos x="1765" y="120"/>
                </a:cxn>
                <a:cxn ang="0">
                  <a:pos x="1714" y="165"/>
                </a:cxn>
                <a:cxn ang="0">
                  <a:pos x="1704" y="216"/>
                </a:cxn>
                <a:cxn ang="0">
                  <a:pos x="2681" y="318"/>
                </a:cxn>
                <a:cxn ang="0">
                  <a:pos x="2718" y="235"/>
                </a:cxn>
                <a:cxn ang="0">
                  <a:pos x="2699" y="153"/>
                </a:cxn>
                <a:cxn ang="0">
                  <a:pos x="2624" y="109"/>
                </a:cxn>
                <a:cxn ang="0">
                  <a:pos x="2536" y="93"/>
                </a:cxn>
                <a:cxn ang="0">
                  <a:pos x="2498" y="88"/>
                </a:cxn>
                <a:cxn ang="0">
                  <a:pos x="2487" y="42"/>
                </a:cxn>
                <a:cxn ang="0">
                  <a:pos x="2515" y="6"/>
                </a:cxn>
                <a:cxn ang="0">
                  <a:pos x="2546" y="0"/>
                </a:cxn>
                <a:cxn ang="0">
                  <a:pos x="2814" y="9"/>
                </a:cxn>
                <a:cxn ang="0">
                  <a:pos x="3126" y="0"/>
                </a:cxn>
                <a:cxn ang="0">
                  <a:pos x="3159" y="26"/>
                </a:cxn>
                <a:cxn ang="0">
                  <a:pos x="3150" y="80"/>
                </a:cxn>
                <a:cxn ang="0">
                  <a:pos x="3112" y="93"/>
                </a:cxn>
                <a:cxn ang="0">
                  <a:pos x="2972" y="124"/>
                </a:cxn>
                <a:cxn ang="0">
                  <a:pos x="2852" y="209"/>
                </a:cxn>
                <a:cxn ang="0">
                  <a:pos x="2766" y="328"/>
                </a:cxn>
                <a:cxn ang="0">
                  <a:pos x="1692" y="2141"/>
                </a:cxn>
                <a:cxn ang="0">
                  <a:pos x="1644" y="2182"/>
                </a:cxn>
                <a:cxn ang="0">
                  <a:pos x="1587" y="2169"/>
                </a:cxn>
                <a:cxn ang="0">
                  <a:pos x="1456" y="537"/>
                </a:cxn>
                <a:cxn ang="0">
                  <a:pos x="485" y="2169"/>
                </a:cxn>
                <a:cxn ang="0">
                  <a:pos x="428" y="2183"/>
                </a:cxn>
                <a:cxn ang="0">
                  <a:pos x="396" y="2144"/>
                </a:cxn>
                <a:cxn ang="0">
                  <a:pos x="248" y="190"/>
                </a:cxn>
                <a:cxn ang="0">
                  <a:pos x="231" y="130"/>
                </a:cxn>
                <a:cxn ang="0">
                  <a:pos x="174" y="99"/>
                </a:cxn>
                <a:cxn ang="0">
                  <a:pos x="61" y="93"/>
                </a:cxn>
                <a:cxn ang="0">
                  <a:pos x="8" y="81"/>
                </a:cxn>
                <a:cxn ang="0">
                  <a:pos x="6" y="29"/>
                </a:cxn>
                <a:cxn ang="0">
                  <a:pos x="35" y="2"/>
                </a:cxn>
              </a:cxnLst>
              <a:rect l="0" t="0" r="r" b="b"/>
              <a:pathLst>
                <a:path w="3161" h="2184">
                  <a:moveTo>
                    <a:pt x="55" y="0"/>
                  </a:moveTo>
                  <a:lnTo>
                    <a:pt x="139" y="2"/>
                  </a:lnTo>
                  <a:lnTo>
                    <a:pt x="224" y="6"/>
                  </a:lnTo>
                  <a:lnTo>
                    <a:pt x="307" y="9"/>
                  </a:lnTo>
                  <a:lnTo>
                    <a:pt x="390" y="10"/>
                  </a:lnTo>
                  <a:lnTo>
                    <a:pt x="489" y="9"/>
                  </a:lnTo>
                  <a:lnTo>
                    <a:pt x="687" y="2"/>
                  </a:lnTo>
                  <a:lnTo>
                    <a:pt x="786" y="0"/>
                  </a:lnTo>
                  <a:lnTo>
                    <a:pt x="789" y="1"/>
                  </a:lnTo>
                  <a:lnTo>
                    <a:pt x="796" y="1"/>
                  </a:lnTo>
                  <a:lnTo>
                    <a:pt x="805" y="4"/>
                  </a:lnTo>
                  <a:lnTo>
                    <a:pt x="815" y="7"/>
                  </a:lnTo>
                  <a:lnTo>
                    <a:pt x="823" y="13"/>
                  </a:lnTo>
                  <a:lnTo>
                    <a:pt x="829" y="23"/>
                  </a:lnTo>
                  <a:lnTo>
                    <a:pt x="831" y="35"/>
                  </a:lnTo>
                  <a:lnTo>
                    <a:pt x="829" y="55"/>
                  </a:lnTo>
                  <a:lnTo>
                    <a:pt x="824" y="68"/>
                  </a:lnTo>
                  <a:lnTo>
                    <a:pt x="817" y="80"/>
                  </a:lnTo>
                  <a:lnTo>
                    <a:pt x="809" y="86"/>
                  </a:lnTo>
                  <a:lnTo>
                    <a:pt x="798" y="90"/>
                  </a:lnTo>
                  <a:lnTo>
                    <a:pt x="787" y="92"/>
                  </a:lnTo>
                  <a:lnTo>
                    <a:pt x="774" y="93"/>
                  </a:lnTo>
                  <a:lnTo>
                    <a:pt x="761" y="93"/>
                  </a:lnTo>
                  <a:lnTo>
                    <a:pt x="716" y="95"/>
                  </a:lnTo>
                  <a:lnTo>
                    <a:pt x="677" y="99"/>
                  </a:lnTo>
                  <a:lnTo>
                    <a:pt x="644" y="103"/>
                  </a:lnTo>
                  <a:lnTo>
                    <a:pt x="616" y="110"/>
                  </a:lnTo>
                  <a:lnTo>
                    <a:pt x="591" y="117"/>
                  </a:lnTo>
                  <a:lnTo>
                    <a:pt x="573" y="125"/>
                  </a:lnTo>
                  <a:lnTo>
                    <a:pt x="558" y="134"/>
                  </a:lnTo>
                  <a:lnTo>
                    <a:pt x="545" y="143"/>
                  </a:lnTo>
                  <a:lnTo>
                    <a:pt x="537" y="153"/>
                  </a:lnTo>
                  <a:lnTo>
                    <a:pt x="530" y="162"/>
                  </a:lnTo>
                  <a:lnTo>
                    <a:pt x="525" y="172"/>
                  </a:lnTo>
                  <a:lnTo>
                    <a:pt x="523" y="182"/>
                  </a:lnTo>
                  <a:lnTo>
                    <a:pt x="521" y="190"/>
                  </a:lnTo>
                  <a:lnTo>
                    <a:pt x="520" y="199"/>
                  </a:lnTo>
                  <a:lnTo>
                    <a:pt x="520" y="206"/>
                  </a:lnTo>
                  <a:lnTo>
                    <a:pt x="640" y="1780"/>
                  </a:lnTo>
                  <a:lnTo>
                    <a:pt x="1445" y="411"/>
                  </a:lnTo>
                  <a:lnTo>
                    <a:pt x="1426" y="172"/>
                  </a:lnTo>
                  <a:lnTo>
                    <a:pt x="1423" y="154"/>
                  </a:lnTo>
                  <a:lnTo>
                    <a:pt x="1420" y="141"/>
                  </a:lnTo>
                  <a:lnTo>
                    <a:pt x="1414" y="128"/>
                  </a:lnTo>
                  <a:lnTo>
                    <a:pt x="1406" y="118"/>
                  </a:lnTo>
                  <a:lnTo>
                    <a:pt x="1394" y="110"/>
                  </a:lnTo>
                  <a:lnTo>
                    <a:pt x="1378" y="105"/>
                  </a:lnTo>
                  <a:lnTo>
                    <a:pt x="1357" y="99"/>
                  </a:lnTo>
                  <a:lnTo>
                    <a:pt x="1331" y="95"/>
                  </a:lnTo>
                  <a:lnTo>
                    <a:pt x="1299" y="94"/>
                  </a:lnTo>
                  <a:lnTo>
                    <a:pt x="1260" y="93"/>
                  </a:lnTo>
                  <a:lnTo>
                    <a:pt x="1242" y="93"/>
                  </a:lnTo>
                  <a:lnTo>
                    <a:pt x="1225" y="92"/>
                  </a:lnTo>
                  <a:lnTo>
                    <a:pt x="1210" y="91"/>
                  </a:lnTo>
                  <a:lnTo>
                    <a:pt x="1198" y="88"/>
                  </a:lnTo>
                  <a:lnTo>
                    <a:pt x="1188" y="81"/>
                  </a:lnTo>
                  <a:lnTo>
                    <a:pt x="1182" y="72"/>
                  </a:lnTo>
                  <a:lnTo>
                    <a:pt x="1180" y="59"/>
                  </a:lnTo>
                  <a:lnTo>
                    <a:pt x="1182" y="42"/>
                  </a:lnTo>
                  <a:lnTo>
                    <a:pt x="1186" y="29"/>
                  </a:lnTo>
                  <a:lnTo>
                    <a:pt x="1193" y="18"/>
                  </a:lnTo>
                  <a:lnTo>
                    <a:pt x="1201" y="10"/>
                  </a:lnTo>
                  <a:lnTo>
                    <a:pt x="1209" y="6"/>
                  </a:lnTo>
                  <a:lnTo>
                    <a:pt x="1218" y="2"/>
                  </a:lnTo>
                  <a:lnTo>
                    <a:pt x="1227" y="1"/>
                  </a:lnTo>
                  <a:lnTo>
                    <a:pt x="1235" y="1"/>
                  </a:lnTo>
                  <a:lnTo>
                    <a:pt x="1241" y="0"/>
                  </a:lnTo>
                  <a:lnTo>
                    <a:pt x="1266" y="1"/>
                  </a:lnTo>
                  <a:lnTo>
                    <a:pt x="1298" y="1"/>
                  </a:lnTo>
                  <a:lnTo>
                    <a:pt x="1333" y="2"/>
                  </a:lnTo>
                  <a:lnTo>
                    <a:pt x="1371" y="5"/>
                  </a:lnTo>
                  <a:lnTo>
                    <a:pt x="1410" y="6"/>
                  </a:lnTo>
                  <a:lnTo>
                    <a:pt x="1449" y="7"/>
                  </a:lnTo>
                  <a:lnTo>
                    <a:pt x="1486" y="8"/>
                  </a:lnTo>
                  <a:lnTo>
                    <a:pt x="1521" y="9"/>
                  </a:lnTo>
                  <a:lnTo>
                    <a:pt x="1551" y="10"/>
                  </a:lnTo>
                  <a:lnTo>
                    <a:pt x="1576" y="10"/>
                  </a:lnTo>
                  <a:lnTo>
                    <a:pt x="1706" y="8"/>
                  </a:lnTo>
                  <a:lnTo>
                    <a:pt x="1835" y="4"/>
                  </a:lnTo>
                  <a:lnTo>
                    <a:pt x="1966" y="0"/>
                  </a:lnTo>
                  <a:lnTo>
                    <a:pt x="1971" y="1"/>
                  </a:lnTo>
                  <a:lnTo>
                    <a:pt x="1978" y="1"/>
                  </a:lnTo>
                  <a:lnTo>
                    <a:pt x="1988" y="4"/>
                  </a:lnTo>
                  <a:lnTo>
                    <a:pt x="1996" y="7"/>
                  </a:lnTo>
                  <a:lnTo>
                    <a:pt x="2004" y="14"/>
                  </a:lnTo>
                  <a:lnTo>
                    <a:pt x="2009" y="23"/>
                  </a:lnTo>
                  <a:lnTo>
                    <a:pt x="2011" y="35"/>
                  </a:lnTo>
                  <a:lnTo>
                    <a:pt x="2010" y="55"/>
                  </a:lnTo>
                  <a:lnTo>
                    <a:pt x="2005" y="68"/>
                  </a:lnTo>
                  <a:lnTo>
                    <a:pt x="1998" y="80"/>
                  </a:lnTo>
                  <a:lnTo>
                    <a:pt x="1989" y="86"/>
                  </a:lnTo>
                  <a:lnTo>
                    <a:pt x="1976" y="90"/>
                  </a:lnTo>
                  <a:lnTo>
                    <a:pt x="1962" y="92"/>
                  </a:lnTo>
                  <a:lnTo>
                    <a:pt x="1945" y="93"/>
                  </a:lnTo>
                  <a:lnTo>
                    <a:pt x="1926" y="93"/>
                  </a:lnTo>
                  <a:lnTo>
                    <a:pt x="1883" y="95"/>
                  </a:lnTo>
                  <a:lnTo>
                    <a:pt x="1846" y="99"/>
                  </a:lnTo>
                  <a:lnTo>
                    <a:pt x="1814" y="105"/>
                  </a:lnTo>
                  <a:lnTo>
                    <a:pt x="1787" y="113"/>
                  </a:lnTo>
                  <a:lnTo>
                    <a:pt x="1765" y="120"/>
                  </a:lnTo>
                  <a:lnTo>
                    <a:pt x="1747" y="131"/>
                  </a:lnTo>
                  <a:lnTo>
                    <a:pt x="1733" y="141"/>
                  </a:lnTo>
                  <a:lnTo>
                    <a:pt x="1722" y="152"/>
                  </a:lnTo>
                  <a:lnTo>
                    <a:pt x="1714" y="165"/>
                  </a:lnTo>
                  <a:lnTo>
                    <a:pt x="1710" y="177"/>
                  </a:lnTo>
                  <a:lnTo>
                    <a:pt x="1706" y="190"/>
                  </a:lnTo>
                  <a:lnTo>
                    <a:pt x="1705" y="202"/>
                  </a:lnTo>
                  <a:lnTo>
                    <a:pt x="1704" y="216"/>
                  </a:lnTo>
                  <a:lnTo>
                    <a:pt x="1705" y="228"/>
                  </a:lnTo>
                  <a:lnTo>
                    <a:pt x="1706" y="240"/>
                  </a:lnTo>
                  <a:lnTo>
                    <a:pt x="1820" y="1780"/>
                  </a:lnTo>
                  <a:lnTo>
                    <a:pt x="2681" y="318"/>
                  </a:lnTo>
                  <a:lnTo>
                    <a:pt x="2694" y="293"/>
                  </a:lnTo>
                  <a:lnTo>
                    <a:pt x="2706" y="272"/>
                  </a:lnTo>
                  <a:lnTo>
                    <a:pt x="2714" y="253"/>
                  </a:lnTo>
                  <a:lnTo>
                    <a:pt x="2718" y="235"/>
                  </a:lnTo>
                  <a:lnTo>
                    <a:pt x="2721" y="216"/>
                  </a:lnTo>
                  <a:lnTo>
                    <a:pt x="2718" y="192"/>
                  </a:lnTo>
                  <a:lnTo>
                    <a:pt x="2710" y="172"/>
                  </a:lnTo>
                  <a:lnTo>
                    <a:pt x="2699" y="153"/>
                  </a:lnTo>
                  <a:lnTo>
                    <a:pt x="2683" y="139"/>
                  </a:lnTo>
                  <a:lnTo>
                    <a:pt x="2666" y="127"/>
                  </a:lnTo>
                  <a:lnTo>
                    <a:pt x="2646" y="117"/>
                  </a:lnTo>
                  <a:lnTo>
                    <a:pt x="2624" y="109"/>
                  </a:lnTo>
                  <a:lnTo>
                    <a:pt x="2602" y="102"/>
                  </a:lnTo>
                  <a:lnTo>
                    <a:pt x="2579" y="99"/>
                  </a:lnTo>
                  <a:lnTo>
                    <a:pt x="2557" y="95"/>
                  </a:lnTo>
                  <a:lnTo>
                    <a:pt x="2536" y="93"/>
                  </a:lnTo>
                  <a:lnTo>
                    <a:pt x="2526" y="93"/>
                  </a:lnTo>
                  <a:lnTo>
                    <a:pt x="2517" y="92"/>
                  </a:lnTo>
                  <a:lnTo>
                    <a:pt x="2508" y="91"/>
                  </a:lnTo>
                  <a:lnTo>
                    <a:pt x="2498" y="88"/>
                  </a:lnTo>
                  <a:lnTo>
                    <a:pt x="2491" y="81"/>
                  </a:lnTo>
                  <a:lnTo>
                    <a:pt x="2487" y="72"/>
                  </a:lnTo>
                  <a:lnTo>
                    <a:pt x="2486" y="59"/>
                  </a:lnTo>
                  <a:lnTo>
                    <a:pt x="2487" y="42"/>
                  </a:lnTo>
                  <a:lnTo>
                    <a:pt x="2491" y="29"/>
                  </a:lnTo>
                  <a:lnTo>
                    <a:pt x="2497" y="18"/>
                  </a:lnTo>
                  <a:lnTo>
                    <a:pt x="2505" y="10"/>
                  </a:lnTo>
                  <a:lnTo>
                    <a:pt x="2515" y="6"/>
                  </a:lnTo>
                  <a:lnTo>
                    <a:pt x="2523" y="2"/>
                  </a:lnTo>
                  <a:lnTo>
                    <a:pt x="2532" y="1"/>
                  </a:lnTo>
                  <a:lnTo>
                    <a:pt x="2539" y="1"/>
                  </a:lnTo>
                  <a:lnTo>
                    <a:pt x="2546" y="0"/>
                  </a:lnTo>
                  <a:lnTo>
                    <a:pt x="2610" y="1"/>
                  </a:lnTo>
                  <a:lnTo>
                    <a:pt x="2678" y="5"/>
                  </a:lnTo>
                  <a:lnTo>
                    <a:pt x="2745" y="7"/>
                  </a:lnTo>
                  <a:lnTo>
                    <a:pt x="2814" y="9"/>
                  </a:lnTo>
                  <a:lnTo>
                    <a:pt x="2880" y="10"/>
                  </a:lnTo>
                  <a:lnTo>
                    <a:pt x="2942" y="9"/>
                  </a:lnTo>
                  <a:lnTo>
                    <a:pt x="3065" y="2"/>
                  </a:lnTo>
                  <a:lnTo>
                    <a:pt x="3126" y="0"/>
                  </a:lnTo>
                  <a:lnTo>
                    <a:pt x="3138" y="2"/>
                  </a:lnTo>
                  <a:lnTo>
                    <a:pt x="3149" y="8"/>
                  </a:lnTo>
                  <a:lnTo>
                    <a:pt x="3156" y="17"/>
                  </a:lnTo>
                  <a:lnTo>
                    <a:pt x="3159" y="26"/>
                  </a:lnTo>
                  <a:lnTo>
                    <a:pt x="3161" y="35"/>
                  </a:lnTo>
                  <a:lnTo>
                    <a:pt x="3159" y="55"/>
                  </a:lnTo>
                  <a:lnTo>
                    <a:pt x="3156" y="68"/>
                  </a:lnTo>
                  <a:lnTo>
                    <a:pt x="3150" y="80"/>
                  </a:lnTo>
                  <a:lnTo>
                    <a:pt x="3142" y="86"/>
                  </a:lnTo>
                  <a:lnTo>
                    <a:pt x="3133" y="90"/>
                  </a:lnTo>
                  <a:lnTo>
                    <a:pt x="3122" y="92"/>
                  </a:lnTo>
                  <a:lnTo>
                    <a:pt x="3112" y="93"/>
                  </a:lnTo>
                  <a:lnTo>
                    <a:pt x="3100" y="93"/>
                  </a:lnTo>
                  <a:lnTo>
                    <a:pt x="3054" y="100"/>
                  </a:lnTo>
                  <a:lnTo>
                    <a:pt x="3010" y="110"/>
                  </a:lnTo>
                  <a:lnTo>
                    <a:pt x="2972" y="124"/>
                  </a:lnTo>
                  <a:lnTo>
                    <a:pt x="2937" y="141"/>
                  </a:lnTo>
                  <a:lnTo>
                    <a:pt x="2906" y="161"/>
                  </a:lnTo>
                  <a:lnTo>
                    <a:pt x="2878" y="184"/>
                  </a:lnTo>
                  <a:lnTo>
                    <a:pt x="2852" y="209"/>
                  </a:lnTo>
                  <a:lnTo>
                    <a:pt x="2829" y="236"/>
                  </a:lnTo>
                  <a:lnTo>
                    <a:pt x="2807" y="265"/>
                  </a:lnTo>
                  <a:lnTo>
                    <a:pt x="2786" y="296"/>
                  </a:lnTo>
                  <a:lnTo>
                    <a:pt x="2766" y="328"/>
                  </a:lnTo>
                  <a:lnTo>
                    <a:pt x="2745" y="362"/>
                  </a:lnTo>
                  <a:lnTo>
                    <a:pt x="2745" y="362"/>
                  </a:lnTo>
                  <a:lnTo>
                    <a:pt x="1700" y="2126"/>
                  </a:lnTo>
                  <a:lnTo>
                    <a:pt x="1692" y="2141"/>
                  </a:lnTo>
                  <a:lnTo>
                    <a:pt x="1683" y="2155"/>
                  </a:lnTo>
                  <a:lnTo>
                    <a:pt x="1672" y="2166"/>
                  </a:lnTo>
                  <a:lnTo>
                    <a:pt x="1659" y="2176"/>
                  </a:lnTo>
                  <a:lnTo>
                    <a:pt x="1644" y="2182"/>
                  </a:lnTo>
                  <a:lnTo>
                    <a:pt x="1626" y="2184"/>
                  </a:lnTo>
                  <a:lnTo>
                    <a:pt x="1608" y="2183"/>
                  </a:lnTo>
                  <a:lnTo>
                    <a:pt x="1595" y="2179"/>
                  </a:lnTo>
                  <a:lnTo>
                    <a:pt x="1587" y="2169"/>
                  </a:lnTo>
                  <a:lnTo>
                    <a:pt x="1582" y="2154"/>
                  </a:lnTo>
                  <a:lnTo>
                    <a:pt x="1578" y="2132"/>
                  </a:lnTo>
                  <a:lnTo>
                    <a:pt x="1576" y="2103"/>
                  </a:lnTo>
                  <a:lnTo>
                    <a:pt x="1456" y="537"/>
                  </a:lnTo>
                  <a:lnTo>
                    <a:pt x="520" y="2122"/>
                  </a:lnTo>
                  <a:lnTo>
                    <a:pt x="507" y="2141"/>
                  </a:lnTo>
                  <a:lnTo>
                    <a:pt x="496" y="2157"/>
                  </a:lnTo>
                  <a:lnTo>
                    <a:pt x="485" y="2169"/>
                  </a:lnTo>
                  <a:lnTo>
                    <a:pt x="474" y="2179"/>
                  </a:lnTo>
                  <a:lnTo>
                    <a:pt x="461" y="2183"/>
                  </a:lnTo>
                  <a:lnTo>
                    <a:pt x="446" y="2184"/>
                  </a:lnTo>
                  <a:lnTo>
                    <a:pt x="428" y="2183"/>
                  </a:lnTo>
                  <a:lnTo>
                    <a:pt x="416" y="2179"/>
                  </a:lnTo>
                  <a:lnTo>
                    <a:pt x="406" y="2171"/>
                  </a:lnTo>
                  <a:lnTo>
                    <a:pt x="400" y="2159"/>
                  </a:lnTo>
                  <a:lnTo>
                    <a:pt x="396" y="2144"/>
                  </a:lnTo>
                  <a:lnTo>
                    <a:pt x="392" y="2125"/>
                  </a:lnTo>
                  <a:lnTo>
                    <a:pt x="390" y="2103"/>
                  </a:lnTo>
                  <a:lnTo>
                    <a:pt x="250" y="210"/>
                  </a:lnTo>
                  <a:lnTo>
                    <a:pt x="248" y="190"/>
                  </a:lnTo>
                  <a:lnTo>
                    <a:pt x="246" y="172"/>
                  </a:lnTo>
                  <a:lnTo>
                    <a:pt x="242" y="156"/>
                  </a:lnTo>
                  <a:lnTo>
                    <a:pt x="238" y="141"/>
                  </a:lnTo>
                  <a:lnTo>
                    <a:pt x="231" y="130"/>
                  </a:lnTo>
                  <a:lnTo>
                    <a:pt x="222" y="119"/>
                  </a:lnTo>
                  <a:lnTo>
                    <a:pt x="210" y="110"/>
                  </a:lnTo>
                  <a:lnTo>
                    <a:pt x="193" y="105"/>
                  </a:lnTo>
                  <a:lnTo>
                    <a:pt x="174" y="99"/>
                  </a:lnTo>
                  <a:lnTo>
                    <a:pt x="148" y="95"/>
                  </a:lnTo>
                  <a:lnTo>
                    <a:pt x="118" y="94"/>
                  </a:lnTo>
                  <a:lnTo>
                    <a:pt x="80" y="93"/>
                  </a:lnTo>
                  <a:lnTo>
                    <a:pt x="61" y="93"/>
                  </a:lnTo>
                  <a:lnTo>
                    <a:pt x="43" y="92"/>
                  </a:lnTo>
                  <a:lnTo>
                    <a:pt x="28" y="91"/>
                  </a:lnTo>
                  <a:lnTo>
                    <a:pt x="16" y="88"/>
                  </a:lnTo>
                  <a:lnTo>
                    <a:pt x="8" y="81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2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7" y="6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5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3611" y="4405"/>
              <a:ext cx="342" cy="736"/>
            </a:xfrm>
            <a:custGeom>
              <a:avLst/>
              <a:gdLst/>
              <a:ahLst/>
              <a:cxnLst>
                <a:cxn ang="0">
                  <a:pos x="404" y="499"/>
                </a:cxn>
                <a:cxn ang="0">
                  <a:pos x="492" y="554"/>
                </a:cxn>
                <a:cxn ang="0">
                  <a:pos x="536" y="640"/>
                </a:cxn>
                <a:cxn ang="0">
                  <a:pos x="536" y="707"/>
                </a:cxn>
                <a:cxn ang="0">
                  <a:pos x="525" y="751"/>
                </a:cxn>
                <a:cxn ang="0">
                  <a:pos x="505" y="808"/>
                </a:cxn>
                <a:cxn ang="0">
                  <a:pos x="473" y="887"/>
                </a:cxn>
                <a:cxn ang="0">
                  <a:pos x="442" y="966"/>
                </a:cxn>
                <a:cxn ang="0">
                  <a:pos x="420" y="1019"/>
                </a:cxn>
                <a:cxn ang="0">
                  <a:pos x="320" y="1265"/>
                </a:cxn>
                <a:cxn ang="0">
                  <a:pos x="310" y="1356"/>
                </a:cxn>
                <a:cxn ang="0">
                  <a:pos x="324" y="1399"/>
                </a:cxn>
                <a:cxn ang="0">
                  <a:pos x="365" y="1414"/>
                </a:cxn>
                <a:cxn ang="0">
                  <a:pos x="446" y="1390"/>
                </a:cxn>
                <a:cxn ang="0">
                  <a:pos x="524" y="1316"/>
                </a:cxn>
                <a:cxn ang="0">
                  <a:pos x="588" y="1196"/>
                </a:cxn>
                <a:cxn ang="0">
                  <a:pos x="613" y="1129"/>
                </a:cxn>
                <a:cxn ang="0">
                  <a:pos x="635" y="1113"/>
                </a:cxn>
                <a:cxn ang="0">
                  <a:pos x="658" y="1112"/>
                </a:cxn>
                <a:cxn ang="0">
                  <a:pos x="678" y="1122"/>
                </a:cxn>
                <a:cxn ang="0">
                  <a:pos x="684" y="1149"/>
                </a:cxn>
                <a:cxn ang="0">
                  <a:pos x="667" y="1199"/>
                </a:cxn>
                <a:cxn ang="0">
                  <a:pos x="631" y="1276"/>
                </a:cxn>
                <a:cxn ang="0">
                  <a:pos x="576" y="1359"/>
                </a:cxn>
                <a:cxn ang="0">
                  <a:pos x="498" y="1430"/>
                </a:cxn>
                <a:cxn ang="0">
                  <a:pos x="397" y="1469"/>
                </a:cxn>
                <a:cxn ang="0">
                  <a:pos x="282" y="1461"/>
                </a:cxn>
                <a:cxn ang="0">
                  <a:pos x="193" y="1407"/>
                </a:cxn>
                <a:cxn ang="0">
                  <a:pos x="147" y="1321"/>
                </a:cxn>
                <a:cxn ang="0">
                  <a:pos x="151" y="1239"/>
                </a:cxn>
                <a:cxn ang="0">
                  <a:pos x="304" y="844"/>
                </a:cxn>
                <a:cxn ang="0">
                  <a:pos x="346" y="745"/>
                </a:cxn>
                <a:cxn ang="0">
                  <a:pos x="367" y="683"/>
                </a:cxn>
                <a:cxn ang="0">
                  <a:pos x="374" y="639"/>
                </a:cxn>
                <a:cxn ang="0">
                  <a:pos x="370" y="583"/>
                </a:cxn>
                <a:cxn ang="0">
                  <a:pos x="346" y="551"/>
                </a:cxn>
                <a:cxn ang="0">
                  <a:pos x="294" y="549"/>
                </a:cxn>
                <a:cxn ang="0">
                  <a:pos x="216" y="585"/>
                </a:cxn>
                <a:cxn ang="0">
                  <a:pos x="141" y="673"/>
                </a:cxn>
                <a:cxn ang="0">
                  <a:pos x="80" y="815"/>
                </a:cxn>
                <a:cxn ang="0">
                  <a:pos x="65" y="844"/>
                </a:cxn>
                <a:cxn ang="0">
                  <a:pos x="34" y="849"/>
                </a:cxn>
                <a:cxn ang="0">
                  <a:pos x="12" y="843"/>
                </a:cxn>
                <a:cxn ang="0">
                  <a:pos x="0" y="819"/>
                </a:cxn>
                <a:cxn ang="0">
                  <a:pos x="9" y="779"/>
                </a:cxn>
                <a:cxn ang="0">
                  <a:pos x="39" y="709"/>
                </a:cxn>
                <a:cxn ang="0">
                  <a:pos x="90" y="627"/>
                </a:cxn>
                <a:cxn ang="0">
                  <a:pos x="161" y="550"/>
                </a:cxn>
                <a:cxn ang="0">
                  <a:pos x="254" y="499"/>
                </a:cxn>
                <a:cxn ang="0">
                  <a:pos x="535" y="0"/>
                </a:cxn>
                <a:cxn ang="0">
                  <a:pos x="592" y="17"/>
                </a:cxn>
                <a:cxn ang="0">
                  <a:pos x="620" y="56"/>
                </a:cxn>
                <a:cxn ang="0">
                  <a:pos x="624" y="83"/>
                </a:cxn>
                <a:cxn ang="0">
                  <a:pos x="595" y="155"/>
                </a:cxn>
                <a:cxn ang="0">
                  <a:pos x="527" y="201"/>
                </a:cxn>
                <a:cxn ang="0">
                  <a:pos x="460" y="196"/>
                </a:cxn>
                <a:cxn ang="0">
                  <a:pos x="422" y="162"/>
                </a:cxn>
                <a:cxn ang="0">
                  <a:pos x="409" y="117"/>
                </a:cxn>
                <a:cxn ang="0">
                  <a:pos x="439" y="44"/>
                </a:cxn>
                <a:cxn ang="0">
                  <a:pos x="509" y="3"/>
                </a:cxn>
              </a:cxnLst>
              <a:rect l="0" t="0" r="r" b="b"/>
              <a:pathLst>
                <a:path w="685" h="1473">
                  <a:moveTo>
                    <a:pt x="329" y="488"/>
                  </a:moveTo>
                  <a:lnTo>
                    <a:pt x="368" y="491"/>
                  </a:lnTo>
                  <a:lnTo>
                    <a:pt x="404" y="499"/>
                  </a:lnTo>
                  <a:lnTo>
                    <a:pt x="437" y="513"/>
                  </a:lnTo>
                  <a:lnTo>
                    <a:pt x="466" y="531"/>
                  </a:lnTo>
                  <a:lnTo>
                    <a:pt x="492" y="554"/>
                  </a:lnTo>
                  <a:lnTo>
                    <a:pt x="512" y="580"/>
                  </a:lnTo>
                  <a:lnTo>
                    <a:pt x="527" y="608"/>
                  </a:lnTo>
                  <a:lnTo>
                    <a:pt x="536" y="640"/>
                  </a:lnTo>
                  <a:lnTo>
                    <a:pt x="539" y="673"/>
                  </a:lnTo>
                  <a:lnTo>
                    <a:pt x="538" y="690"/>
                  </a:lnTo>
                  <a:lnTo>
                    <a:pt x="536" y="707"/>
                  </a:lnTo>
                  <a:lnTo>
                    <a:pt x="534" y="725"/>
                  </a:lnTo>
                  <a:lnTo>
                    <a:pt x="529" y="741"/>
                  </a:lnTo>
                  <a:lnTo>
                    <a:pt x="525" y="751"/>
                  </a:lnTo>
                  <a:lnTo>
                    <a:pt x="521" y="766"/>
                  </a:lnTo>
                  <a:lnTo>
                    <a:pt x="513" y="785"/>
                  </a:lnTo>
                  <a:lnTo>
                    <a:pt x="505" y="808"/>
                  </a:lnTo>
                  <a:lnTo>
                    <a:pt x="494" y="833"/>
                  </a:lnTo>
                  <a:lnTo>
                    <a:pt x="484" y="859"/>
                  </a:lnTo>
                  <a:lnTo>
                    <a:pt x="473" y="887"/>
                  </a:lnTo>
                  <a:lnTo>
                    <a:pt x="461" y="914"/>
                  </a:lnTo>
                  <a:lnTo>
                    <a:pt x="451" y="941"/>
                  </a:lnTo>
                  <a:lnTo>
                    <a:pt x="442" y="966"/>
                  </a:lnTo>
                  <a:lnTo>
                    <a:pt x="432" y="987"/>
                  </a:lnTo>
                  <a:lnTo>
                    <a:pt x="425" y="1005"/>
                  </a:lnTo>
                  <a:lnTo>
                    <a:pt x="420" y="1019"/>
                  </a:lnTo>
                  <a:lnTo>
                    <a:pt x="344" y="1195"/>
                  </a:lnTo>
                  <a:lnTo>
                    <a:pt x="330" y="1231"/>
                  </a:lnTo>
                  <a:lnTo>
                    <a:pt x="320" y="1265"/>
                  </a:lnTo>
                  <a:lnTo>
                    <a:pt x="313" y="1300"/>
                  </a:lnTo>
                  <a:lnTo>
                    <a:pt x="309" y="1337"/>
                  </a:lnTo>
                  <a:lnTo>
                    <a:pt x="310" y="1356"/>
                  </a:lnTo>
                  <a:lnTo>
                    <a:pt x="313" y="1373"/>
                  </a:lnTo>
                  <a:lnTo>
                    <a:pt x="317" y="1388"/>
                  </a:lnTo>
                  <a:lnTo>
                    <a:pt x="324" y="1399"/>
                  </a:lnTo>
                  <a:lnTo>
                    <a:pt x="333" y="1407"/>
                  </a:lnTo>
                  <a:lnTo>
                    <a:pt x="347" y="1413"/>
                  </a:lnTo>
                  <a:lnTo>
                    <a:pt x="365" y="1414"/>
                  </a:lnTo>
                  <a:lnTo>
                    <a:pt x="392" y="1411"/>
                  </a:lnTo>
                  <a:lnTo>
                    <a:pt x="420" y="1403"/>
                  </a:lnTo>
                  <a:lnTo>
                    <a:pt x="446" y="1390"/>
                  </a:lnTo>
                  <a:lnTo>
                    <a:pt x="473" y="1371"/>
                  </a:lnTo>
                  <a:lnTo>
                    <a:pt x="500" y="1346"/>
                  </a:lnTo>
                  <a:lnTo>
                    <a:pt x="524" y="1316"/>
                  </a:lnTo>
                  <a:lnTo>
                    <a:pt x="548" y="1281"/>
                  </a:lnTo>
                  <a:lnTo>
                    <a:pt x="569" y="1241"/>
                  </a:lnTo>
                  <a:lnTo>
                    <a:pt x="588" y="1196"/>
                  </a:lnTo>
                  <a:lnTo>
                    <a:pt x="605" y="1146"/>
                  </a:lnTo>
                  <a:lnTo>
                    <a:pt x="609" y="1137"/>
                  </a:lnTo>
                  <a:lnTo>
                    <a:pt x="613" y="1129"/>
                  </a:lnTo>
                  <a:lnTo>
                    <a:pt x="617" y="1122"/>
                  </a:lnTo>
                  <a:lnTo>
                    <a:pt x="624" y="1116"/>
                  </a:lnTo>
                  <a:lnTo>
                    <a:pt x="635" y="1113"/>
                  </a:lnTo>
                  <a:lnTo>
                    <a:pt x="649" y="1112"/>
                  </a:lnTo>
                  <a:lnTo>
                    <a:pt x="653" y="1112"/>
                  </a:lnTo>
                  <a:lnTo>
                    <a:pt x="658" y="1112"/>
                  </a:lnTo>
                  <a:lnTo>
                    <a:pt x="665" y="1114"/>
                  </a:lnTo>
                  <a:lnTo>
                    <a:pt x="672" y="1118"/>
                  </a:lnTo>
                  <a:lnTo>
                    <a:pt x="678" y="1122"/>
                  </a:lnTo>
                  <a:lnTo>
                    <a:pt x="683" y="1130"/>
                  </a:lnTo>
                  <a:lnTo>
                    <a:pt x="685" y="1141"/>
                  </a:lnTo>
                  <a:lnTo>
                    <a:pt x="684" y="1149"/>
                  </a:lnTo>
                  <a:lnTo>
                    <a:pt x="680" y="1162"/>
                  </a:lnTo>
                  <a:lnTo>
                    <a:pt x="676" y="1179"/>
                  </a:lnTo>
                  <a:lnTo>
                    <a:pt x="667" y="1199"/>
                  </a:lnTo>
                  <a:lnTo>
                    <a:pt x="658" y="1223"/>
                  </a:lnTo>
                  <a:lnTo>
                    <a:pt x="647" y="1249"/>
                  </a:lnTo>
                  <a:lnTo>
                    <a:pt x="631" y="1276"/>
                  </a:lnTo>
                  <a:lnTo>
                    <a:pt x="615" y="1304"/>
                  </a:lnTo>
                  <a:lnTo>
                    <a:pt x="596" y="1332"/>
                  </a:lnTo>
                  <a:lnTo>
                    <a:pt x="576" y="1359"/>
                  </a:lnTo>
                  <a:lnTo>
                    <a:pt x="552" y="1385"/>
                  </a:lnTo>
                  <a:lnTo>
                    <a:pt x="527" y="1409"/>
                  </a:lnTo>
                  <a:lnTo>
                    <a:pt x="498" y="1430"/>
                  </a:lnTo>
                  <a:lnTo>
                    <a:pt x="467" y="1448"/>
                  </a:lnTo>
                  <a:lnTo>
                    <a:pt x="434" y="1461"/>
                  </a:lnTo>
                  <a:lnTo>
                    <a:pt x="397" y="1469"/>
                  </a:lnTo>
                  <a:lnTo>
                    <a:pt x="359" y="1473"/>
                  </a:lnTo>
                  <a:lnTo>
                    <a:pt x="320" y="1469"/>
                  </a:lnTo>
                  <a:lnTo>
                    <a:pt x="282" y="1461"/>
                  </a:lnTo>
                  <a:lnTo>
                    <a:pt x="249" y="1448"/>
                  </a:lnTo>
                  <a:lnTo>
                    <a:pt x="218" y="1430"/>
                  </a:lnTo>
                  <a:lnTo>
                    <a:pt x="193" y="1407"/>
                  </a:lnTo>
                  <a:lnTo>
                    <a:pt x="173" y="1381"/>
                  </a:lnTo>
                  <a:lnTo>
                    <a:pt x="157" y="1352"/>
                  </a:lnTo>
                  <a:lnTo>
                    <a:pt x="147" y="1321"/>
                  </a:lnTo>
                  <a:lnTo>
                    <a:pt x="144" y="1288"/>
                  </a:lnTo>
                  <a:lnTo>
                    <a:pt x="146" y="1263"/>
                  </a:lnTo>
                  <a:lnTo>
                    <a:pt x="151" y="1239"/>
                  </a:lnTo>
                  <a:lnTo>
                    <a:pt x="158" y="1216"/>
                  </a:lnTo>
                  <a:lnTo>
                    <a:pt x="165" y="1195"/>
                  </a:lnTo>
                  <a:lnTo>
                    <a:pt x="304" y="844"/>
                  </a:lnTo>
                  <a:lnTo>
                    <a:pt x="321" y="806"/>
                  </a:lnTo>
                  <a:lnTo>
                    <a:pt x="335" y="774"/>
                  </a:lnTo>
                  <a:lnTo>
                    <a:pt x="346" y="745"/>
                  </a:lnTo>
                  <a:lnTo>
                    <a:pt x="356" y="722"/>
                  </a:lnTo>
                  <a:lnTo>
                    <a:pt x="361" y="701"/>
                  </a:lnTo>
                  <a:lnTo>
                    <a:pt x="367" y="683"/>
                  </a:lnTo>
                  <a:lnTo>
                    <a:pt x="371" y="667"/>
                  </a:lnTo>
                  <a:lnTo>
                    <a:pt x="373" y="652"/>
                  </a:lnTo>
                  <a:lnTo>
                    <a:pt x="374" y="639"/>
                  </a:lnTo>
                  <a:lnTo>
                    <a:pt x="374" y="624"/>
                  </a:lnTo>
                  <a:lnTo>
                    <a:pt x="373" y="601"/>
                  </a:lnTo>
                  <a:lnTo>
                    <a:pt x="370" y="583"/>
                  </a:lnTo>
                  <a:lnTo>
                    <a:pt x="364" y="570"/>
                  </a:lnTo>
                  <a:lnTo>
                    <a:pt x="356" y="558"/>
                  </a:lnTo>
                  <a:lnTo>
                    <a:pt x="346" y="551"/>
                  </a:lnTo>
                  <a:lnTo>
                    <a:pt x="333" y="548"/>
                  </a:lnTo>
                  <a:lnTo>
                    <a:pt x="320" y="547"/>
                  </a:lnTo>
                  <a:lnTo>
                    <a:pt x="294" y="549"/>
                  </a:lnTo>
                  <a:lnTo>
                    <a:pt x="267" y="556"/>
                  </a:lnTo>
                  <a:lnTo>
                    <a:pt x="242" y="568"/>
                  </a:lnTo>
                  <a:lnTo>
                    <a:pt x="216" y="585"/>
                  </a:lnTo>
                  <a:lnTo>
                    <a:pt x="190" y="609"/>
                  </a:lnTo>
                  <a:lnTo>
                    <a:pt x="166" y="638"/>
                  </a:lnTo>
                  <a:lnTo>
                    <a:pt x="141" y="673"/>
                  </a:lnTo>
                  <a:lnTo>
                    <a:pt x="119" y="714"/>
                  </a:lnTo>
                  <a:lnTo>
                    <a:pt x="98" y="760"/>
                  </a:lnTo>
                  <a:lnTo>
                    <a:pt x="80" y="815"/>
                  </a:lnTo>
                  <a:lnTo>
                    <a:pt x="76" y="827"/>
                  </a:lnTo>
                  <a:lnTo>
                    <a:pt x="72" y="837"/>
                  </a:lnTo>
                  <a:lnTo>
                    <a:pt x="65" y="844"/>
                  </a:lnTo>
                  <a:lnTo>
                    <a:pt x="54" y="848"/>
                  </a:lnTo>
                  <a:lnTo>
                    <a:pt x="39" y="849"/>
                  </a:lnTo>
                  <a:lnTo>
                    <a:pt x="34" y="849"/>
                  </a:lnTo>
                  <a:lnTo>
                    <a:pt x="27" y="848"/>
                  </a:lnTo>
                  <a:lnTo>
                    <a:pt x="19" y="846"/>
                  </a:lnTo>
                  <a:lnTo>
                    <a:pt x="12" y="843"/>
                  </a:lnTo>
                  <a:lnTo>
                    <a:pt x="5" y="838"/>
                  </a:lnTo>
                  <a:lnTo>
                    <a:pt x="1" y="831"/>
                  </a:lnTo>
                  <a:lnTo>
                    <a:pt x="0" y="819"/>
                  </a:lnTo>
                  <a:lnTo>
                    <a:pt x="1" y="811"/>
                  </a:lnTo>
                  <a:lnTo>
                    <a:pt x="4" y="798"/>
                  </a:lnTo>
                  <a:lnTo>
                    <a:pt x="9" y="779"/>
                  </a:lnTo>
                  <a:lnTo>
                    <a:pt x="17" y="759"/>
                  </a:lnTo>
                  <a:lnTo>
                    <a:pt x="27" y="735"/>
                  </a:lnTo>
                  <a:lnTo>
                    <a:pt x="39" y="709"/>
                  </a:lnTo>
                  <a:lnTo>
                    <a:pt x="54" y="683"/>
                  </a:lnTo>
                  <a:lnTo>
                    <a:pt x="71" y="655"/>
                  </a:lnTo>
                  <a:lnTo>
                    <a:pt x="90" y="627"/>
                  </a:lnTo>
                  <a:lnTo>
                    <a:pt x="111" y="600"/>
                  </a:lnTo>
                  <a:lnTo>
                    <a:pt x="136" y="574"/>
                  </a:lnTo>
                  <a:lnTo>
                    <a:pt x="161" y="550"/>
                  </a:lnTo>
                  <a:lnTo>
                    <a:pt x="190" y="530"/>
                  </a:lnTo>
                  <a:lnTo>
                    <a:pt x="222" y="513"/>
                  </a:lnTo>
                  <a:lnTo>
                    <a:pt x="254" y="499"/>
                  </a:lnTo>
                  <a:lnTo>
                    <a:pt x="290" y="491"/>
                  </a:lnTo>
                  <a:lnTo>
                    <a:pt x="329" y="488"/>
                  </a:lnTo>
                  <a:close/>
                  <a:moveTo>
                    <a:pt x="535" y="0"/>
                  </a:moveTo>
                  <a:lnTo>
                    <a:pt x="557" y="2"/>
                  </a:lnTo>
                  <a:lnTo>
                    <a:pt x="576" y="8"/>
                  </a:lnTo>
                  <a:lnTo>
                    <a:pt x="592" y="17"/>
                  </a:lnTo>
                  <a:lnTo>
                    <a:pt x="603" y="30"/>
                  </a:lnTo>
                  <a:lnTo>
                    <a:pt x="613" y="42"/>
                  </a:lnTo>
                  <a:lnTo>
                    <a:pt x="620" y="56"/>
                  </a:lnTo>
                  <a:lnTo>
                    <a:pt x="623" y="70"/>
                  </a:lnTo>
                  <a:lnTo>
                    <a:pt x="624" y="83"/>
                  </a:lnTo>
                  <a:lnTo>
                    <a:pt x="624" y="83"/>
                  </a:lnTo>
                  <a:lnTo>
                    <a:pt x="621" y="109"/>
                  </a:lnTo>
                  <a:lnTo>
                    <a:pt x="610" y="133"/>
                  </a:lnTo>
                  <a:lnTo>
                    <a:pt x="595" y="155"/>
                  </a:lnTo>
                  <a:lnTo>
                    <a:pt x="576" y="176"/>
                  </a:lnTo>
                  <a:lnTo>
                    <a:pt x="552" y="191"/>
                  </a:lnTo>
                  <a:lnTo>
                    <a:pt x="527" y="201"/>
                  </a:lnTo>
                  <a:lnTo>
                    <a:pt x="500" y="205"/>
                  </a:lnTo>
                  <a:lnTo>
                    <a:pt x="479" y="203"/>
                  </a:lnTo>
                  <a:lnTo>
                    <a:pt x="460" y="196"/>
                  </a:lnTo>
                  <a:lnTo>
                    <a:pt x="444" y="187"/>
                  </a:lnTo>
                  <a:lnTo>
                    <a:pt x="432" y="176"/>
                  </a:lnTo>
                  <a:lnTo>
                    <a:pt x="422" y="162"/>
                  </a:lnTo>
                  <a:lnTo>
                    <a:pt x="415" y="148"/>
                  </a:lnTo>
                  <a:lnTo>
                    <a:pt x="410" y="133"/>
                  </a:lnTo>
                  <a:lnTo>
                    <a:pt x="409" y="117"/>
                  </a:lnTo>
                  <a:lnTo>
                    <a:pt x="413" y="91"/>
                  </a:lnTo>
                  <a:lnTo>
                    <a:pt x="424" y="67"/>
                  </a:lnTo>
                  <a:lnTo>
                    <a:pt x="439" y="44"/>
                  </a:lnTo>
                  <a:lnTo>
                    <a:pt x="460" y="26"/>
                  </a:lnTo>
                  <a:lnTo>
                    <a:pt x="484" y="13"/>
                  </a:lnTo>
                  <a:lnTo>
                    <a:pt x="509" y="3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4267200" y="48006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733800" y="4953000"/>
            <a:ext cx="609600" cy="914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1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191000" y="4267200"/>
            <a:ext cx="509383" cy="430848"/>
            <a:chOff x="4836" y="3377"/>
            <a:chExt cx="1868" cy="1580"/>
          </a:xfrm>
        </p:grpSpPr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4836" y="3377"/>
              <a:ext cx="1549" cy="1145"/>
            </a:xfrm>
            <a:custGeom>
              <a:avLst/>
              <a:gdLst/>
              <a:ahLst/>
              <a:cxnLst>
                <a:cxn ang="0">
                  <a:pos x="300" y="8"/>
                </a:cxn>
                <a:cxn ang="0">
                  <a:pos x="769" y="0"/>
                </a:cxn>
                <a:cxn ang="0">
                  <a:pos x="797" y="7"/>
                </a:cxn>
                <a:cxn ang="0">
                  <a:pos x="812" y="56"/>
                </a:cxn>
                <a:cxn ang="0">
                  <a:pos x="781" y="93"/>
                </a:cxn>
                <a:cxn ang="0">
                  <a:pos x="698" y="99"/>
                </a:cxn>
                <a:cxn ang="0">
                  <a:pos x="572" y="125"/>
                </a:cxn>
                <a:cxn ang="0">
                  <a:pos x="520" y="165"/>
                </a:cxn>
                <a:cxn ang="0">
                  <a:pos x="509" y="206"/>
                </a:cxn>
                <a:cxn ang="0">
                  <a:pos x="1397" y="178"/>
                </a:cxn>
                <a:cxn ang="0">
                  <a:pos x="1377" y="124"/>
                </a:cxn>
                <a:cxn ang="0">
                  <a:pos x="1304" y="99"/>
                </a:cxn>
                <a:cxn ang="0">
                  <a:pos x="1200" y="95"/>
                </a:cxn>
                <a:cxn ang="0">
                  <a:pos x="1158" y="75"/>
                </a:cxn>
                <a:cxn ang="0">
                  <a:pos x="1172" y="14"/>
                </a:cxn>
                <a:cxn ang="0">
                  <a:pos x="1209" y="0"/>
                </a:cxn>
                <a:cxn ang="0">
                  <a:pos x="1318" y="3"/>
                </a:cxn>
                <a:cxn ang="0">
                  <a:pos x="1483" y="9"/>
                </a:cxn>
                <a:cxn ang="0">
                  <a:pos x="1799" y="3"/>
                </a:cxn>
                <a:cxn ang="0">
                  <a:pos x="1948" y="3"/>
                </a:cxn>
                <a:cxn ang="0">
                  <a:pos x="1970" y="36"/>
                </a:cxn>
                <a:cxn ang="0">
                  <a:pos x="1949" y="89"/>
                </a:cxn>
                <a:cxn ang="0">
                  <a:pos x="1888" y="97"/>
                </a:cxn>
                <a:cxn ang="0">
                  <a:pos x="1744" y="119"/>
                </a:cxn>
                <a:cxn ang="0">
                  <a:pos x="1684" y="166"/>
                </a:cxn>
                <a:cxn ang="0">
                  <a:pos x="1670" y="223"/>
                </a:cxn>
                <a:cxn ang="0">
                  <a:pos x="2628" y="333"/>
                </a:cxn>
                <a:cxn ang="0">
                  <a:pos x="2665" y="245"/>
                </a:cxn>
                <a:cxn ang="0">
                  <a:pos x="2646" y="160"/>
                </a:cxn>
                <a:cxn ang="0">
                  <a:pos x="2573" y="114"/>
                </a:cxn>
                <a:cxn ang="0">
                  <a:pos x="2485" y="97"/>
                </a:cxn>
                <a:cxn ang="0">
                  <a:pos x="2449" y="90"/>
                </a:cxn>
                <a:cxn ang="0">
                  <a:pos x="2438" y="41"/>
                </a:cxn>
                <a:cxn ang="0">
                  <a:pos x="2470" y="3"/>
                </a:cxn>
                <a:cxn ang="0">
                  <a:pos x="2575" y="1"/>
                </a:cxn>
                <a:cxn ang="0">
                  <a:pos x="2904" y="8"/>
                </a:cxn>
                <a:cxn ang="0">
                  <a:pos x="3087" y="8"/>
                </a:cxn>
                <a:cxn ang="0">
                  <a:pos x="3097" y="56"/>
                </a:cxn>
                <a:cxn ang="0">
                  <a:pos x="3071" y="94"/>
                </a:cxn>
                <a:cxn ang="0">
                  <a:pos x="2993" y="105"/>
                </a:cxn>
                <a:cxn ang="0">
                  <a:pos x="2850" y="168"/>
                </a:cxn>
                <a:cxn ang="0">
                  <a:pos x="2752" y="277"/>
                </a:cxn>
                <a:cxn ang="0">
                  <a:pos x="2691" y="378"/>
                </a:cxn>
                <a:cxn ang="0">
                  <a:pos x="1639" y="2272"/>
                </a:cxn>
                <a:cxn ang="0">
                  <a:pos x="1576" y="2289"/>
                </a:cxn>
                <a:cxn ang="0">
                  <a:pos x="1546" y="2236"/>
                </a:cxn>
                <a:cxn ang="0">
                  <a:pos x="495" y="2245"/>
                </a:cxn>
                <a:cxn ang="0">
                  <a:pos x="451" y="2289"/>
                </a:cxn>
                <a:cxn ang="0">
                  <a:pos x="398" y="2276"/>
                </a:cxn>
                <a:cxn ang="0">
                  <a:pos x="382" y="2204"/>
                </a:cxn>
                <a:cxn ang="0">
                  <a:pos x="235" y="157"/>
                </a:cxn>
                <a:cxn ang="0">
                  <a:pos x="195" y="111"/>
                </a:cxn>
                <a:cxn ang="0">
                  <a:pos x="78" y="97"/>
                </a:cxn>
                <a:cxn ang="0">
                  <a:pos x="15" y="90"/>
                </a:cxn>
                <a:cxn ang="0">
                  <a:pos x="1" y="41"/>
                </a:cxn>
                <a:cxn ang="0">
                  <a:pos x="29" y="3"/>
                </a:cxn>
              </a:cxnLst>
              <a:rect l="0" t="0" r="r" b="b"/>
              <a:pathLst>
                <a:path w="3098" h="2291">
                  <a:moveTo>
                    <a:pt x="53" y="0"/>
                  </a:moveTo>
                  <a:lnTo>
                    <a:pt x="134" y="1"/>
                  </a:lnTo>
                  <a:lnTo>
                    <a:pt x="217" y="5"/>
                  </a:lnTo>
                  <a:lnTo>
                    <a:pt x="300" y="8"/>
                  </a:lnTo>
                  <a:lnTo>
                    <a:pt x="382" y="10"/>
                  </a:lnTo>
                  <a:lnTo>
                    <a:pt x="510" y="8"/>
                  </a:lnTo>
                  <a:lnTo>
                    <a:pt x="640" y="3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80" y="0"/>
                  </a:lnTo>
                  <a:lnTo>
                    <a:pt x="789" y="3"/>
                  </a:lnTo>
                  <a:lnTo>
                    <a:pt x="797" y="7"/>
                  </a:lnTo>
                  <a:lnTo>
                    <a:pt x="805" y="13"/>
                  </a:lnTo>
                  <a:lnTo>
                    <a:pt x="811" y="22"/>
                  </a:lnTo>
                  <a:lnTo>
                    <a:pt x="813" y="36"/>
                  </a:lnTo>
                  <a:lnTo>
                    <a:pt x="812" y="56"/>
                  </a:lnTo>
                  <a:lnTo>
                    <a:pt x="807" y="71"/>
                  </a:lnTo>
                  <a:lnTo>
                    <a:pt x="801" y="81"/>
                  </a:lnTo>
                  <a:lnTo>
                    <a:pt x="792" y="89"/>
                  </a:lnTo>
                  <a:lnTo>
                    <a:pt x="781" y="93"/>
                  </a:lnTo>
                  <a:lnTo>
                    <a:pt x="770" y="95"/>
                  </a:lnTo>
                  <a:lnTo>
                    <a:pt x="758" y="97"/>
                  </a:lnTo>
                  <a:lnTo>
                    <a:pt x="745" y="97"/>
                  </a:lnTo>
                  <a:lnTo>
                    <a:pt x="698" y="99"/>
                  </a:lnTo>
                  <a:lnTo>
                    <a:pt x="657" y="103"/>
                  </a:lnTo>
                  <a:lnTo>
                    <a:pt x="623" y="108"/>
                  </a:lnTo>
                  <a:lnTo>
                    <a:pt x="596" y="116"/>
                  </a:lnTo>
                  <a:lnTo>
                    <a:pt x="572" y="125"/>
                  </a:lnTo>
                  <a:lnTo>
                    <a:pt x="554" y="134"/>
                  </a:lnTo>
                  <a:lnTo>
                    <a:pt x="539" y="144"/>
                  </a:lnTo>
                  <a:lnTo>
                    <a:pt x="528" y="155"/>
                  </a:lnTo>
                  <a:lnTo>
                    <a:pt x="520" y="165"/>
                  </a:lnTo>
                  <a:lnTo>
                    <a:pt x="515" y="177"/>
                  </a:lnTo>
                  <a:lnTo>
                    <a:pt x="512" y="187"/>
                  </a:lnTo>
                  <a:lnTo>
                    <a:pt x="510" y="197"/>
                  </a:lnTo>
                  <a:lnTo>
                    <a:pt x="509" y="206"/>
                  </a:lnTo>
                  <a:lnTo>
                    <a:pt x="509" y="214"/>
                  </a:lnTo>
                  <a:lnTo>
                    <a:pt x="627" y="1867"/>
                  </a:lnTo>
                  <a:lnTo>
                    <a:pt x="1417" y="429"/>
                  </a:lnTo>
                  <a:lnTo>
                    <a:pt x="1397" y="178"/>
                  </a:lnTo>
                  <a:lnTo>
                    <a:pt x="1394" y="161"/>
                  </a:lnTo>
                  <a:lnTo>
                    <a:pt x="1392" y="147"/>
                  </a:lnTo>
                  <a:lnTo>
                    <a:pt x="1386" y="134"/>
                  </a:lnTo>
                  <a:lnTo>
                    <a:pt x="1377" y="124"/>
                  </a:lnTo>
                  <a:lnTo>
                    <a:pt x="1366" y="115"/>
                  </a:lnTo>
                  <a:lnTo>
                    <a:pt x="1350" y="108"/>
                  </a:lnTo>
                  <a:lnTo>
                    <a:pt x="1330" y="103"/>
                  </a:lnTo>
                  <a:lnTo>
                    <a:pt x="1304" y="99"/>
                  </a:lnTo>
                  <a:lnTo>
                    <a:pt x="1273" y="97"/>
                  </a:lnTo>
                  <a:lnTo>
                    <a:pt x="1235" y="97"/>
                  </a:lnTo>
                  <a:lnTo>
                    <a:pt x="1216" y="97"/>
                  </a:lnTo>
                  <a:lnTo>
                    <a:pt x="1200" y="95"/>
                  </a:lnTo>
                  <a:lnTo>
                    <a:pt x="1185" y="94"/>
                  </a:lnTo>
                  <a:lnTo>
                    <a:pt x="1173" y="90"/>
                  </a:lnTo>
                  <a:lnTo>
                    <a:pt x="1164" y="84"/>
                  </a:lnTo>
                  <a:lnTo>
                    <a:pt x="1158" y="75"/>
                  </a:lnTo>
                  <a:lnTo>
                    <a:pt x="1157" y="61"/>
                  </a:lnTo>
                  <a:lnTo>
                    <a:pt x="1158" y="41"/>
                  </a:lnTo>
                  <a:lnTo>
                    <a:pt x="1163" y="26"/>
                  </a:lnTo>
                  <a:lnTo>
                    <a:pt x="1172" y="14"/>
                  </a:lnTo>
                  <a:lnTo>
                    <a:pt x="1180" y="8"/>
                  </a:lnTo>
                  <a:lnTo>
                    <a:pt x="1190" y="3"/>
                  </a:lnTo>
                  <a:lnTo>
                    <a:pt x="1200" y="0"/>
                  </a:lnTo>
                  <a:lnTo>
                    <a:pt x="1209" y="0"/>
                  </a:lnTo>
                  <a:lnTo>
                    <a:pt x="1215" y="0"/>
                  </a:lnTo>
                  <a:lnTo>
                    <a:pt x="1243" y="0"/>
                  </a:lnTo>
                  <a:lnTo>
                    <a:pt x="1278" y="1"/>
                  </a:lnTo>
                  <a:lnTo>
                    <a:pt x="1318" y="3"/>
                  </a:lnTo>
                  <a:lnTo>
                    <a:pt x="1360" y="4"/>
                  </a:lnTo>
                  <a:lnTo>
                    <a:pt x="1403" y="5"/>
                  </a:lnTo>
                  <a:lnTo>
                    <a:pt x="1445" y="8"/>
                  </a:lnTo>
                  <a:lnTo>
                    <a:pt x="1483" y="9"/>
                  </a:lnTo>
                  <a:lnTo>
                    <a:pt x="1517" y="9"/>
                  </a:lnTo>
                  <a:lnTo>
                    <a:pt x="1544" y="10"/>
                  </a:lnTo>
                  <a:lnTo>
                    <a:pt x="1671" y="8"/>
                  </a:lnTo>
                  <a:lnTo>
                    <a:pt x="1799" y="3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40" y="0"/>
                  </a:lnTo>
                  <a:lnTo>
                    <a:pt x="1948" y="3"/>
                  </a:lnTo>
                  <a:lnTo>
                    <a:pt x="1956" y="7"/>
                  </a:lnTo>
                  <a:lnTo>
                    <a:pt x="1963" y="13"/>
                  </a:lnTo>
                  <a:lnTo>
                    <a:pt x="1968" y="22"/>
                  </a:lnTo>
                  <a:lnTo>
                    <a:pt x="1970" y="36"/>
                  </a:lnTo>
                  <a:lnTo>
                    <a:pt x="1969" y="56"/>
                  </a:lnTo>
                  <a:lnTo>
                    <a:pt x="1966" y="71"/>
                  </a:lnTo>
                  <a:lnTo>
                    <a:pt x="1958" y="81"/>
                  </a:lnTo>
                  <a:lnTo>
                    <a:pt x="1949" y="89"/>
                  </a:lnTo>
                  <a:lnTo>
                    <a:pt x="1937" y="93"/>
                  </a:lnTo>
                  <a:lnTo>
                    <a:pt x="1922" y="95"/>
                  </a:lnTo>
                  <a:lnTo>
                    <a:pt x="1906" y="97"/>
                  </a:lnTo>
                  <a:lnTo>
                    <a:pt x="1888" y="97"/>
                  </a:lnTo>
                  <a:lnTo>
                    <a:pt x="1842" y="99"/>
                  </a:lnTo>
                  <a:lnTo>
                    <a:pt x="1804" y="103"/>
                  </a:lnTo>
                  <a:lnTo>
                    <a:pt x="1771" y="111"/>
                  </a:lnTo>
                  <a:lnTo>
                    <a:pt x="1744" y="119"/>
                  </a:lnTo>
                  <a:lnTo>
                    <a:pt x="1723" y="129"/>
                  </a:lnTo>
                  <a:lnTo>
                    <a:pt x="1706" y="141"/>
                  </a:lnTo>
                  <a:lnTo>
                    <a:pt x="1692" y="152"/>
                  </a:lnTo>
                  <a:lnTo>
                    <a:pt x="1684" y="166"/>
                  </a:lnTo>
                  <a:lnTo>
                    <a:pt x="1676" y="179"/>
                  </a:lnTo>
                  <a:lnTo>
                    <a:pt x="1673" y="193"/>
                  </a:lnTo>
                  <a:lnTo>
                    <a:pt x="1670" y="209"/>
                  </a:lnTo>
                  <a:lnTo>
                    <a:pt x="1670" y="223"/>
                  </a:lnTo>
                  <a:lnTo>
                    <a:pt x="1670" y="237"/>
                  </a:lnTo>
                  <a:lnTo>
                    <a:pt x="1671" y="250"/>
                  </a:lnTo>
                  <a:lnTo>
                    <a:pt x="1784" y="1867"/>
                  </a:lnTo>
                  <a:lnTo>
                    <a:pt x="2628" y="333"/>
                  </a:lnTo>
                  <a:lnTo>
                    <a:pt x="2641" y="307"/>
                  </a:lnTo>
                  <a:lnTo>
                    <a:pt x="2652" y="285"/>
                  </a:lnTo>
                  <a:lnTo>
                    <a:pt x="2660" y="264"/>
                  </a:lnTo>
                  <a:lnTo>
                    <a:pt x="2665" y="245"/>
                  </a:lnTo>
                  <a:lnTo>
                    <a:pt x="2667" y="224"/>
                  </a:lnTo>
                  <a:lnTo>
                    <a:pt x="2664" y="200"/>
                  </a:lnTo>
                  <a:lnTo>
                    <a:pt x="2657" y="178"/>
                  </a:lnTo>
                  <a:lnTo>
                    <a:pt x="2646" y="160"/>
                  </a:lnTo>
                  <a:lnTo>
                    <a:pt x="2631" y="144"/>
                  </a:lnTo>
                  <a:lnTo>
                    <a:pt x="2613" y="132"/>
                  </a:lnTo>
                  <a:lnTo>
                    <a:pt x="2594" y="121"/>
                  </a:lnTo>
                  <a:lnTo>
                    <a:pt x="2573" y="114"/>
                  </a:lnTo>
                  <a:lnTo>
                    <a:pt x="2550" y="107"/>
                  </a:lnTo>
                  <a:lnTo>
                    <a:pt x="2528" y="102"/>
                  </a:lnTo>
                  <a:lnTo>
                    <a:pt x="2506" y="99"/>
                  </a:lnTo>
                  <a:lnTo>
                    <a:pt x="2485" y="97"/>
                  </a:lnTo>
                  <a:lnTo>
                    <a:pt x="2476" y="97"/>
                  </a:lnTo>
                  <a:lnTo>
                    <a:pt x="2467" y="95"/>
                  </a:lnTo>
                  <a:lnTo>
                    <a:pt x="2458" y="94"/>
                  </a:lnTo>
                  <a:lnTo>
                    <a:pt x="2449" y="90"/>
                  </a:lnTo>
                  <a:lnTo>
                    <a:pt x="2443" y="84"/>
                  </a:lnTo>
                  <a:lnTo>
                    <a:pt x="2438" y="75"/>
                  </a:lnTo>
                  <a:lnTo>
                    <a:pt x="2437" y="61"/>
                  </a:lnTo>
                  <a:lnTo>
                    <a:pt x="2438" y="41"/>
                  </a:lnTo>
                  <a:lnTo>
                    <a:pt x="2444" y="26"/>
                  </a:lnTo>
                  <a:lnTo>
                    <a:pt x="2451" y="14"/>
                  </a:lnTo>
                  <a:lnTo>
                    <a:pt x="2460" y="8"/>
                  </a:lnTo>
                  <a:lnTo>
                    <a:pt x="2470" y="3"/>
                  </a:lnTo>
                  <a:lnTo>
                    <a:pt x="2480" y="0"/>
                  </a:lnTo>
                  <a:lnTo>
                    <a:pt x="2489" y="0"/>
                  </a:lnTo>
                  <a:lnTo>
                    <a:pt x="2495" y="0"/>
                  </a:lnTo>
                  <a:lnTo>
                    <a:pt x="2575" y="1"/>
                  </a:lnTo>
                  <a:lnTo>
                    <a:pt x="2658" y="5"/>
                  </a:lnTo>
                  <a:lnTo>
                    <a:pt x="2742" y="8"/>
                  </a:lnTo>
                  <a:lnTo>
                    <a:pt x="2824" y="10"/>
                  </a:lnTo>
                  <a:lnTo>
                    <a:pt x="2904" y="8"/>
                  </a:lnTo>
                  <a:lnTo>
                    <a:pt x="2984" y="3"/>
                  </a:lnTo>
                  <a:lnTo>
                    <a:pt x="3063" y="0"/>
                  </a:lnTo>
                  <a:lnTo>
                    <a:pt x="3077" y="1"/>
                  </a:lnTo>
                  <a:lnTo>
                    <a:pt x="3087" y="8"/>
                  </a:lnTo>
                  <a:lnTo>
                    <a:pt x="3093" y="17"/>
                  </a:lnTo>
                  <a:lnTo>
                    <a:pt x="3097" y="26"/>
                  </a:lnTo>
                  <a:lnTo>
                    <a:pt x="3098" y="36"/>
                  </a:lnTo>
                  <a:lnTo>
                    <a:pt x="3097" y="56"/>
                  </a:lnTo>
                  <a:lnTo>
                    <a:pt x="3093" y="71"/>
                  </a:lnTo>
                  <a:lnTo>
                    <a:pt x="3088" y="81"/>
                  </a:lnTo>
                  <a:lnTo>
                    <a:pt x="3079" y="89"/>
                  </a:lnTo>
                  <a:lnTo>
                    <a:pt x="3071" y="94"/>
                  </a:lnTo>
                  <a:lnTo>
                    <a:pt x="3061" y="95"/>
                  </a:lnTo>
                  <a:lnTo>
                    <a:pt x="3051" y="97"/>
                  </a:lnTo>
                  <a:lnTo>
                    <a:pt x="3040" y="97"/>
                  </a:lnTo>
                  <a:lnTo>
                    <a:pt x="2993" y="105"/>
                  </a:lnTo>
                  <a:lnTo>
                    <a:pt x="2951" y="115"/>
                  </a:lnTo>
                  <a:lnTo>
                    <a:pt x="2914" y="129"/>
                  </a:lnTo>
                  <a:lnTo>
                    <a:pt x="2879" y="147"/>
                  </a:lnTo>
                  <a:lnTo>
                    <a:pt x="2850" y="168"/>
                  </a:lnTo>
                  <a:lnTo>
                    <a:pt x="2821" y="191"/>
                  </a:lnTo>
                  <a:lnTo>
                    <a:pt x="2796" y="218"/>
                  </a:lnTo>
                  <a:lnTo>
                    <a:pt x="2773" y="246"/>
                  </a:lnTo>
                  <a:lnTo>
                    <a:pt x="2752" y="277"/>
                  </a:lnTo>
                  <a:lnTo>
                    <a:pt x="2731" y="310"/>
                  </a:lnTo>
                  <a:lnTo>
                    <a:pt x="2711" y="343"/>
                  </a:lnTo>
                  <a:lnTo>
                    <a:pt x="2691" y="378"/>
                  </a:lnTo>
                  <a:lnTo>
                    <a:pt x="2691" y="378"/>
                  </a:lnTo>
                  <a:lnTo>
                    <a:pt x="1666" y="2229"/>
                  </a:lnTo>
                  <a:lnTo>
                    <a:pt x="1659" y="2245"/>
                  </a:lnTo>
                  <a:lnTo>
                    <a:pt x="1649" y="2259"/>
                  </a:lnTo>
                  <a:lnTo>
                    <a:pt x="1639" y="2272"/>
                  </a:lnTo>
                  <a:lnTo>
                    <a:pt x="1627" y="2282"/>
                  </a:lnTo>
                  <a:lnTo>
                    <a:pt x="1611" y="2289"/>
                  </a:lnTo>
                  <a:lnTo>
                    <a:pt x="1593" y="2291"/>
                  </a:lnTo>
                  <a:lnTo>
                    <a:pt x="1576" y="2289"/>
                  </a:lnTo>
                  <a:lnTo>
                    <a:pt x="1564" y="2284"/>
                  </a:lnTo>
                  <a:lnTo>
                    <a:pt x="1555" y="2275"/>
                  </a:lnTo>
                  <a:lnTo>
                    <a:pt x="1550" y="2258"/>
                  </a:lnTo>
                  <a:lnTo>
                    <a:pt x="1546" y="2236"/>
                  </a:lnTo>
                  <a:lnTo>
                    <a:pt x="1544" y="2204"/>
                  </a:lnTo>
                  <a:lnTo>
                    <a:pt x="1426" y="562"/>
                  </a:lnTo>
                  <a:lnTo>
                    <a:pt x="509" y="2224"/>
                  </a:lnTo>
                  <a:lnTo>
                    <a:pt x="495" y="2245"/>
                  </a:lnTo>
                  <a:lnTo>
                    <a:pt x="484" y="2262"/>
                  </a:lnTo>
                  <a:lnTo>
                    <a:pt x="474" y="2275"/>
                  </a:lnTo>
                  <a:lnTo>
                    <a:pt x="463" y="2284"/>
                  </a:lnTo>
                  <a:lnTo>
                    <a:pt x="451" y="2289"/>
                  </a:lnTo>
                  <a:lnTo>
                    <a:pt x="435" y="2290"/>
                  </a:lnTo>
                  <a:lnTo>
                    <a:pt x="419" y="2289"/>
                  </a:lnTo>
                  <a:lnTo>
                    <a:pt x="406" y="2284"/>
                  </a:lnTo>
                  <a:lnTo>
                    <a:pt x="398" y="2276"/>
                  </a:lnTo>
                  <a:lnTo>
                    <a:pt x="392" y="2264"/>
                  </a:lnTo>
                  <a:lnTo>
                    <a:pt x="387" y="2247"/>
                  </a:lnTo>
                  <a:lnTo>
                    <a:pt x="384" y="2228"/>
                  </a:lnTo>
                  <a:lnTo>
                    <a:pt x="382" y="2204"/>
                  </a:lnTo>
                  <a:lnTo>
                    <a:pt x="245" y="219"/>
                  </a:lnTo>
                  <a:lnTo>
                    <a:pt x="242" y="196"/>
                  </a:lnTo>
                  <a:lnTo>
                    <a:pt x="240" y="175"/>
                  </a:lnTo>
                  <a:lnTo>
                    <a:pt x="235" y="157"/>
                  </a:lnTo>
                  <a:lnTo>
                    <a:pt x="230" y="142"/>
                  </a:lnTo>
                  <a:lnTo>
                    <a:pt x="221" y="129"/>
                  </a:lnTo>
                  <a:lnTo>
                    <a:pt x="210" y="119"/>
                  </a:lnTo>
                  <a:lnTo>
                    <a:pt x="195" y="111"/>
                  </a:lnTo>
                  <a:lnTo>
                    <a:pt x="174" y="105"/>
                  </a:lnTo>
                  <a:lnTo>
                    <a:pt x="149" y="99"/>
                  </a:lnTo>
                  <a:lnTo>
                    <a:pt x="117" y="98"/>
                  </a:lnTo>
                  <a:lnTo>
                    <a:pt x="78" y="97"/>
                  </a:lnTo>
                  <a:lnTo>
                    <a:pt x="58" y="97"/>
                  </a:lnTo>
                  <a:lnTo>
                    <a:pt x="41" y="95"/>
                  </a:lnTo>
                  <a:lnTo>
                    <a:pt x="26" y="94"/>
                  </a:lnTo>
                  <a:lnTo>
                    <a:pt x="15" y="90"/>
                  </a:lnTo>
                  <a:lnTo>
                    <a:pt x="6" y="84"/>
                  </a:lnTo>
                  <a:lnTo>
                    <a:pt x="1" y="75"/>
                  </a:lnTo>
                  <a:lnTo>
                    <a:pt x="0" y="61"/>
                  </a:lnTo>
                  <a:lnTo>
                    <a:pt x="1" y="41"/>
                  </a:lnTo>
                  <a:lnTo>
                    <a:pt x="6" y="26"/>
                  </a:lnTo>
                  <a:lnTo>
                    <a:pt x="12" y="14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6219" y="3959"/>
              <a:ext cx="485" cy="998"/>
            </a:xfrm>
            <a:custGeom>
              <a:avLst/>
              <a:gdLst/>
              <a:ahLst/>
              <a:cxnLst>
                <a:cxn ang="0">
                  <a:pos x="727" y="521"/>
                </a:cxn>
                <a:cxn ang="0">
                  <a:pos x="819" y="571"/>
                </a:cxn>
                <a:cxn ang="0">
                  <a:pos x="876" y="655"/>
                </a:cxn>
                <a:cxn ang="0">
                  <a:pos x="887" y="750"/>
                </a:cxn>
                <a:cxn ang="0">
                  <a:pos x="878" y="808"/>
                </a:cxn>
                <a:cxn ang="0">
                  <a:pos x="642" y="1727"/>
                </a:cxn>
                <a:cxn ang="0">
                  <a:pos x="567" y="1840"/>
                </a:cxn>
                <a:cxn ang="0">
                  <a:pos x="473" y="1918"/>
                </a:cxn>
                <a:cxn ang="0">
                  <a:pos x="371" y="1967"/>
                </a:cxn>
                <a:cxn ang="0">
                  <a:pos x="275" y="1991"/>
                </a:cxn>
                <a:cxn ang="0">
                  <a:pos x="178" y="1992"/>
                </a:cxn>
                <a:cxn ang="0">
                  <a:pos x="73" y="1963"/>
                </a:cxn>
                <a:cxn ang="0">
                  <a:pos x="13" y="1902"/>
                </a:cxn>
                <a:cxn ang="0">
                  <a:pos x="3" y="1816"/>
                </a:cxn>
                <a:cxn ang="0">
                  <a:pos x="49" y="1743"/>
                </a:cxn>
                <a:cxn ang="0">
                  <a:pos x="128" y="1713"/>
                </a:cxn>
                <a:cxn ang="0">
                  <a:pos x="178" y="1730"/>
                </a:cxn>
                <a:cxn ang="0">
                  <a:pos x="208" y="1778"/>
                </a:cxn>
                <a:cxn ang="0">
                  <a:pos x="207" y="1832"/>
                </a:cxn>
                <a:cxn ang="0">
                  <a:pos x="177" y="1885"/>
                </a:cxn>
                <a:cxn ang="0">
                  <a:pos x="162" y="1921"/>
                </a:cxn>
                <a:cxn ang="0">
                  <a:pos x="255" y="1923"/>
                </a:cxn>
                <a:cxn ang="0">
                  <a:pos x="363" y="1871"/>
                </a:cxn>
                <a:cxn ang="0">
                  <a:pos x="448" y="1769"/>
                </a:cxn>
                <a:cxn ang="0">
                  <a:pos x="500" y="1636"/>
                </a:cxn>
                <a:cxn ang="0">
                  <a:pos x="716" y="742"/>
                </a:cxn>
                <a:cxn ang="0">
                  <a:pos x="721" y="686"/>
                </a:cxn>
                <a:cxn ang="0">
                  <a:pos x="709" y="611"/>
                </a:cxn>
                <a:cxn ang="0">
                  <a:pos x="668" y="575"/>
                </a:cxn>
                <a:cxn ang="0">
                  <a:pos x="570" y="589"/>
                </a:cxn>
                <a:cxn ang="0">
                  <a:pos x="468" y="661"/>
                </a:cxn>
                <a:cxn ang="0">
                  <a:pos x="387" y="769"/>
                </a:cxn>
                <a:cxn ang="0">
                  <a:pos x="340" y="866"/>
                </a:cxn>
                <a:cxn ang="0">
                  <a:pos x="317" y="889"/>
                </a:cxn>
                <a:cxn ang="0">
                  <a:pos x="290" y="888"/>
                </a:cxn>
                <a:cxn ang="0">
                  <a:pos x="268" y="871"/>
                </a:cxn>
                <a:cxn ang="0">
                  <a:pos x="271" y="835"/>
                </a:cxn>
                <a:cxn ang="0">
                  <a:pos x="305" y="764"/>
                </a:cxn>
                <a:cxn ang="0">
                  <a:pos x="366" y="674"/>
                </a:cxn>
                <a:cxn ang="0">
                  <a:pos x="454" y="585"/>
                </a:cxn>
                <a:cxn ang="0">
                  <a:pos x="565" y="524"/>
                </a:cxn>
                <a:cxn ang="0">
                  <a:pos x="883" y="0"/>
                </a:cxn>
                <a:cxn ang="0">
                  <a:pos x="943" y="22"/>
                </a:cxn>
                <a:cxn ang="0">
                  <a:pos x="969" y="69"/>
                </a:cxn>
                <a:cxn ang="0">
                  <a:pos x="957" y="142"/>
                </a:cxn>
                <a:cxn ang="0">
                  <a:pos x="898" y="201"/>
                </a:cxn>
                <a:cxn ang="0">
                  <a:pos x="826" y="212"/>
                </a:cxn>
                <a:cxn ang="0">
                  <a:pos x="781" y="184"/>
                </a:cxn>
                <a:cxn ang="0">
                  <a:pos x="761" y="138"/>
                </a:cxn>
                <a:cxn ang="0">
                  <a:pos x="773" y="72"/>
                </a:cxn>
                <a:cxn ang="0">
                  <a:pos x="830" y="14"/>
                </a:cxn>
              </a:cxnLst>
              <a:rect l="0" t="0" r="r" b="b"/>
              <a:pathLst>
                <a:path w="971" h="1994">
                  <a:moveTo>
                    <a:pt x="652" y="512"/>
                  </a:moveTo>
                  <a:lnTo>
                    <a:pt x="690" y="514"/>
                  </a:lnTo>
                  <a:lnTo>
                    <a:pt x="727" y="521"/>
                  </a:lnTo>
                  <a:lnTo>
                    <a:pt x="761" y="533"/>
                  </a:lnTo>
                  <a:lnTo>
                    <a:pt x="792" y="550"/>
                  </a:lnTo>
                  <a:lnTo>
                    <a:pt x="819" y="571"/>
                  </a:lnTo>
                  <a:lnTo>
                    <a:pt x="842" y="595"/>
                  </a:lnTo>
                  <a:lnTo>
                    <a:pt x="862" y="624"/>
                  </a:lnTo>
                  <a:lnTo>
                    <a:pt x="876" y="655"/>
                  </a:lnTo>
                  <a:lnTo>
                    <a:pt x="884" y="690"/>
                  </a:lnTo>
                  <a:lnTo>
                    <a:pt x="887" y="726"/>
                  </a:lnTo>
                  <a:lnTo>
                    <a:pt x="887" y="750"/>
                  </a:lnTo>
                  <a:lnTo>
                    <a:pt x="884" y="771"/>
                  </a:lnTo>
                  <a:lnTo>
                    <a:pt x="881" y="789"/>
                  </a:lnTo>
                  <a:lnTo>
                    <a:pt x="878" y="808"/>
                  </a:lnTo>
                  <a:lnTo>
                    <a:pt x="677" y="1631"/>
                  </a:lnTo>
                  <a:lnTo>
                    <a:pt x="662" y="1681"/>
                  </a:lnTo>
                  <a:lnTo>
                    <a:pt x="642" y="1727"/>
                  </a:lnTo>
                  <a:lnTo>
                    <a:pt x="620" y="1769"/>
                  </a:lnTo>
                  <a:lnTo>
                    <a:pt x="595" y="1806"/>
                  </a:lnTo>
                  <a:lnTo>
                    <a:pt x="567" y="1840"/>
                  </a:lnTo>
                  <a:lnTo>
                    <a:pt x="537" y="1869"/>
                  </a:lnTo>
                  <a:lnTo>
                    <a:pt x="505" y="1895"/>
                  </a:lnTo>
                  <a:lnTo>
                    <a:pt x="473" y="1918"/>
                  </a:lnTo>
                  <a:lnTo>
                    <a:pt x="439" y="1938"/>
                  </a:lnTo>
                  <a:lnTo>
                    <a:pt x="405" y="1953"/>
                  </a:lnTo>
                  <a:lnTo>
                    <a:pt x="371" y="1967"/>
                  </a:lnTo>
                  <a:lnTo>
                    <a:pt x="338" y="1978"/>
                  </a:lnTo>
                  <a:lnTo>
                    <a:pt x="306" y="1985"/>
                  </a:lnTo>
                  <a:lnTo>
                    <a:pt x="275" y="1991"/>
                  </a:lnTo>
                  <a:lnTo>
                    <a:pt x="246" y="1993"/>
                  </a:lnTo>
                  <a:lnTo>
                    <a:pt x="221" y="1994"/>
                  </a:lnTo>
                  <a:lnTo>
                    <a:pt x="178" y="1992"/>
                  </a:lnTo>
                  <a:lnTo>
                    <a:pt x="139" y="1987"/>
                  </a:lnTo>
                  <a:lnTo>
                    <a:pt x="104" y="1976"/>
                  </a:lnTo>
                  <a:lnTo>
                    <a:pt x="73" y="1963"/>
                  </a:lnTo>
                  <a:lnTo>
                    <a:pt x="49" y="1945"/>
                  </a:lnTo>
                  <a:lnTo>
                    <a:pt x="28" y="1926"/>
                  </a:lnTo>
                  <a:lnTo>
                    <a:pt x="13" y="1902"/>
                  </a:lnTo>
                  <a:lnTo>
                    <a:pt x="3" y="1876"/>
                  </a:lnTo>
                  <a:lnTo>
                    <a:pt x="0" y="1846"/>
                  </a:lnTo>
                  <a:lnTo>
                    <a:pt x="3" y="1816"/>
                  </a:lnTo>
                  <a:lnTo>
                    <a:pt x="13" y="1788"/>
                  </a:lnTo>
                  <a:lnTo>
                    <a:pt x="29" y="1764"/>
                  </a:lnTo>
                  <a:lnTo>
                    <a:pt x="49" y="1743"/>
                  </a:lnTo>
                  <a:lnTo>
                    <a:pt x="72" y="1726"/>
                  </a:lnTo>
                  <a:lnTo>
                    <a:pt x="98" y="1717"/>
                  </a:lnTo>
                  <a:lnTo>
                    <a:pt x="128" y="1713"/>
                  </a:lnTo>
                  <a:lnTo>
                    <a:pt x="146" y="1715"/>
                  </a:lnTo>
                  <a:lnTo>
                    <a:pt x="164" y="1720"/>
                  </a:lnTo>
                  <a:lnTo>
                    <a:pt x="178" y="1730"/>
                  </a:lnTo>
                  <a:lnTo>
                    <a:pt x="192" y="1742"/>
                  </a:lnTo>
                  <a:lnTo>
                    <a:pt x="202" y="1758"/>
                  </a:lnTo>
                  <a:lnTo>
                    <a:pt x="208" y="1778"/>
                  </a:lnTo>
                  <a:lnTo>
                    <a:pt x="211" y="1800"/>
                  </a:lnTo>
                  <a:lnTo>
                    <a:pt x="209" y="1815"/>
                  </a:lnTo>
                  <a:lnTo>
                    <a:pt x="207" y="1832"/>
                  </a:lnTo>
                  <a:lnTo>
                    <a:pt x="201" y="1849"/>
                  </a:lnTo>
                  <a:lnTo>
                    <a:pt x="191" y="1867"/>
                  </a:lnTo>
                  <a:lnTo>
                    <a:pt x="177" y="1885"/>
                  </a:lnTo>
                  <a:lnTo>
                    <a:pt x="160" y="1900"/>
                  </a:lnTo>
                  <a:lnTo>
                    <a:pt x="138" y="1913"/>
                  </a:lnTo>
                  <a:lnTo>
                    <a:pt x="162" y="1921"/>
                  </a:lnTo>
                  <a:lnTo>
                    <a:pt x="188" y="1926"/>
                  </a:lnTo>
                  <a:lnTo>
                    <a:pt x="216" y="1927"/>
                  </a:lnTo>
                  <a:lnTo>
                    <a:pt x="255" y="1923"/>
                  </a:lnTo>
                  <a:lnTo>
                    <a:pt x="292" y="1913"/>
                  </a:lnTo>
                  <a:lnTo>
                    <a:pt x="329" y="1895"/>
                  </a:lnTo>
                  <a:lnTo>
                    <a:pt x="363" y="1871"/>
                  </a:lnTo>
                  <a:lnTo>
                    <a:pt x="395" y="1841"/>
                  </a:lnTo>
                  <a:lnTo>
                    <a:pt x="423" y="1807"/>
                  </a:lnTo>
                  <a:lnTo>
                    <a:pt x="448" y="1769"/>
                  </a:lnTo>
                  <a:lnTo>
                    <a:pt x="470" y="1727"/>
                  </a:lnTo>
                  <a:lnTo>
                    <a:pt x="488" y="1682"/>
                  </a:lnTo>
                  <a:lnTo>
                    <a:pt x="500" y="1636"/>
                  </a:lnTo>
                  <a:lnTo>
                    <a:pt x="500" y="1636"/>
                  </a:lnTo>
                  <a:lnTo>
                    <a:pt x="716" y="757"/>
                  </a:lnTo>
                  <a:lnTo>
                    <a:pt x="716" y="742"/>
                  </a:lnTo>
                  <a:lnTo>
                    <a:pt x="719" y="724"/>
                  </a:lnTo>
                  <a:lnTo>
                    <a:pt x="720" y="705"/>
                  </a:lnTo>
                  <a:lnTo>
                    <a:pt x="721" y="686"/>
                  </a:lnTo>
                  <a:lnTo>
                    <a:pt x="720" y="656"/>
                  </a:lnTo>
                  <a:lnTo>
                    <a:pt x="715" y="631"/>
                  </a:lnTo>
                  <a:lnTo>
                    <a:pt x="709" y="611"/>
                  </a:lnTo>
                  <a:lnTo>
                    <a:pt x="699" y="594"/>
                  </a:lnTo>
                  <a:lnTo>
                    <a:pt x="685" y="582"/>
                  </a:lnTo>
                  <a:lnTo>
                    <a:pt x="668" y="575"/>
                  </a:lnTo>
                  <a:lnTo>
                    <a:pt x="647" y="572"/>
                  </a:lnTo>
                  <a:lnTo>
                    <a:pt x="609" y="576"/>
                  </a:lnTo>
                  <a:lnTo>
                    <a:pt x="570" y="589"/>
                  </a:lnTo>
                  <a:lnTo>
                    <a:pt x="535" y="607"/>
                  </a:lnTo>
                  <a:lnTo>
                    <a:pt x="500" y="631"/>
                  </a:lnTo>
                  <a:lnTo>
                    <a:pt x="468" y="661"/>
                  </a:lnTo>
                  <a:lnTo>
                    <a:pt x="438" y="693"/>
                  </a:lnTo>
                  <a:lnTo>
                    <a:pt x="411" y="731"/>
                  </a:lnTo>
                  <a:lnTo>
                    <a:pt x="387" y="769"/>
                  </a:lnTo>
                  <a:lnTo>
                    <a:pt x="366" y="808"/>
                  </a:lnTo>
                  <a:lnTo>
                    <a:pt x="348" y="849"/>
                  </a:lnTo>
                  <a:lnTo>
                    <a:pt x="340" y="866"/>
                  </a:lnTo>
                  <a:lnTo>
                    <a:pt x="333" y="879"/>
                  </a:lnTo>
                  <a:lnTo>
                    <a:pt x="326" y="885"/>
                  </a:lnTo>
                  <a:lnTo>
                    <a:pt x="317" y="889"/>
                  </a:lnTo>
                  <a:lnTo>
                    <a:pt x="303" y="889"/>
                  </a:lnTo>
                  <a:lnTo>
                    <a:pt x="297" y="889"/>
                  </a:lnTo>
                  <a:lnTo>
                    <a:pt x="290" y="888"/>
                  </a:lnTo>
                  <a:lnTo>
                    <a:pt x="281" y="885"/>
                  </a:lnTo>
                  <a:lnTo>
                    <a:pt x="272" y="880"/>
                  </a:lnTo>
                  <a:lnTo>
                    <a:pt x="268" y="871"/>
                  </a:lnTo>
                  <a:lnTo>
                    <a:pt x="265" y="858"/>
                  </a:lnTo>
                  <a:lnTo>
                    <a:pt x="266" y="849"/>
                  </a:lnTo>
                  <a:lnTo>
                    <a:pt x="271" y="835"/>
                  </a:lnTo>
                  <a:lnTo>
                    <a:pt x="280" y="816"/>
                  </a:lnTo>
                  <a:lnTo>
                    <a:pt x="291" y="791"/>
                  </a:lnTo>
                  <a:lnTo>
                    <a:pt x="305" y="764"/>
                  </a:lnTo>
                  <a:lnTo>
                    <a:pt x="323" y="736"/>
                  </a:lnTo>
                  <a:lnTo>
                    <a:pt x="343" y="705"/>
                  </a:lnTo>
                  <a:lnTo>
                    <a:pt x="366" y="674"/>
                  </a:lnTo>
                  <a:lnTo>
                    <a:pt x="392" y="643"/>
                  </a:lnTo>
                  <a:lnTo>
                    <a:pt x="422" y="613"/>
                  </a:lnTo>
                  <a:lnTo>
                    <a:pt x="454" y="585"/>
                  </a:lnTo>
                  <a:lnTo>
                    <a:pt x="488" y="561"/>
                  </a:lnTo>
                  <a:lnTo>
                    <a:pt x="525" y="540"/>
                  </a:lnTo>
                  <a:lnTo>
                    <a:pt x="565" y="524"/>
                  </a:lnTo>
                  <a:lnTo>
                    <a:pt x="608" y="514"/>
                  </a:lnTo>
                  <a:lnTo>
                    <a:pt x="652" y="512"/>
                  </a:lnTo>
                  <a:close/>
                  <a:moveTo>
                    <a:pt x="883" y="0"/>
                  </a:moveTo>
                  <a:lnTo>
                    <a:pt x="905" y="2"/>
                  </a:lnTo>
                  <a:lnTo>
                    <a:pt x="925" y="10"/>
                  </a:lnTo>
                  <a:lnTo>
                    <a:pt x="943" y="22"/>
                  </a:lnTo>
                  <a:lnTo>
                    <a:pt x="955" y="36"/>
                  </a:lnTo>
                  <a:lnTo>
                    <a:pt x="964" y="51"/>
                  </a:lnTo>
                  <a:lnTo>
                    <a:pt x="969" y="69"/>
                  </a:lnTo>
                  <a:lnTo>
                    <a:pt x="971" y="87"/>
                  </a:lnTo>
                  <a:lnTo>
                    <a:pt x="967" y="114"/>
                  </a:lnTo>
                  <a:lnTo>
                    <a:pt x="957" y="142"/>
                  </a:lnTo>
                  <a:lnTo>
                    <a:pt x="941" y="165"/>
                  </a:lnTo>
                  <a:lnTo>
                    <a:pt x="922" y="185"/>
                  </a:lnTo>
                  <a:lnTo>
                    <a:pt x="898" y="201"/>
                  </a:lnTo>
                  <a:lnTo>
                    <a:pt x="873" y="211"/>
                  </a:lnTo>
                  <a:lnTo>
                    <a:pt x="849" y="215"/>
                  </a:lnTo>
                  <a:lnTo>
                    <a:pt x="826" y="212"/>
                  </a:lnTo>
                  <a:lnTo>
                    <a:pt x="808" y="206"/>
                  </a:lnTo>
                  <a:lnTo>
                    <a:pt x="792" y="196"/>
                  </a:lnTo>
                  <a:lnTo>
                    <a:pt x="781" y="184"/>
                  </a:lnTo>
                  <a:lnTo>
                    <a:pt x="771" y="170"/>
                  </a:lnTo>
                  <a:lnTo>
                    <a:pt x="765" y="154"/>
                  </a:lnTo>
                  <a:lnTo>
                    <a:pt x="761" y="138"/>
                  </a:lnTo>
                  <a:lnTo>
                    <a:pt x="760" y="122"/>
                  </a:lnTo>
                  <a:lnTo>
                    <a:pt x="763" y="96"/>
                  </a:lnTo>
                  <a:lnTo>
                    <a:pt x="773" y="72"/>
                  </a:lnTo>
                  <a:lnTo>
                    <a:pt x="788" y="49"/>
                  </a:lnTo>
                  <a:lnTo>
                    <a:pt x="808" y="29"/>
                  </a:lnTo>
                  <a:lnTo>
                    <a:pt x="830" y="14"/>
                  </a:lnTo>
                  <a:lnTo>
                    <a:pt x="856" y="4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114800" y="3352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But for a  suitable phase  there is a solution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866" y="3048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524000" y="1295400"/>
            <a:ext cx="2362200" cy="6096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3535680" cy="79248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410200" y="4343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This is the classical </a:t>
            </a:r>
            <a:r>
              <a:rPr lang="en-US" sz="2000" dirty="0" err="1" smtClean="0">
                <a:solidFill>
                  <a:srgbClr val="00B0F0"/>
                </a:solidFill>
              </a:rPr>
              <a:t>soliton</a:t>
            </a:r>
            <a:r>
              <a:rPr lang="en-US" sz="2000" dirty="0" smtClean="0">
                <a:solidFill>
                  <a:srgbClr val="00B0F0"/>
                </a:solidFill>
              </a:rPr>
              <a:t>. There is one for each intersection (</a:t>
            </a:r>
            <a:r>
              <a:rPr lang="en-US" sz="2000" dirty="0" err="1" smtClean="0">
                <a:solidFill>
                  <a:srgbClr val="00B0F0"/>
                </a:solidFill>
              </a:rPr>
              <a:t>Cecotti</a:t>
            </a:r>
            <a:r>
              <a:rPr lang="en-US" sz="2000" dirty="0" smtClean="0">
                <a:solidFill>
                  <a:srgbClr val="00B0F0"/>
                </a:solidFill>
              </a:rPr>
              <a:t> &amp; </a:t>
            </a:r>
            <a:r>
              <a:rPr lang="en-US" sz="2000" dirty="0" err="1" smtClean="0">
                <a:solidFill>
                  <a:srgbClr val="00B0F0"/>
                </a:solidFill>
              </a:rPr>
              <a:t>Vafa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endParaRPr lang="en-US" sz="2000" dirty="0">
              <a:solidFill>
                <a:srgbClr val="00B0F0"/>
              </a:solidFill>
            </a:endParaRPr>
          </a:p>
        </p:txBody>
      </p:sp>
      <p:grpSp>
        <p:nvGrpSpPr>
          <p:cNvPr id="87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562600" y="5410200"/>
            <a:ext cx="2797995" cy="762000"/>
            <a:chOff x="3223" y="3608"/>
            <a:chExt cx="8170" cy="2225"/>
          </a:xfrm>
        </p:grpSpPr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3223" y="4458"/>
              <a:ext cx="828" cy="1012"/>
            </a:xfrm>
            <a:custGeom>
              <a:avLst/>
              <a:gdLst/>
              <a:ahLst/>
              <a:cxnLst>
                <a:cxn ang="0">
                  <a:pos x="557" y="45"/>
                </a:cxn>
                <a:cxn ang="0">
                  <a:pos x="459" y="116"/>
                </a:cxn>
                <a:cxn ang="0">
                  <a:pos x="402" y="207"/>
                </a:cxn>
                <a:cxn ang="0">
                  <a:pos x="321" y="527"/>
                </a:cxn>
                <a:cxn ang="0">
                  <a:pos x="319" y="540"/>
                </a:cxn>
                <a:cxn ang="0">
                  <a:pos x="321" y="550"/>
                </a:cxn>
                <a:cxn ang="0">
                  <a:pos x="336" y="606"/>
                </a:cxn>
                <a:cxn ang="0">
                  <a:pos x="387" y="669"/>
                </a:cxn>
                <a:cxn ang="0">
                  <a:pos x="479" y="679"/>
                </a:cxn>
                <a:cxn ang="0">
                  <a:pos x="597" y="583"/>
                </a:cxn>
                <a:cxn ang="0">
                  <a:pos x="660" y="444"/>
                </a:cxn>
                <a:cxn ang="0">
                  <a:pos x="703" y="283"/>
                </a:cxn>
                <a:cxn ang="0">
                  <a:pos x="708" y="134"/>
                </a:cxn>
                <a:cxn ang="0">
                  <a:pos x="645" y="40"/>
                </a:cxn>
                <a:cxn ang="0">
                  <a:pos x="296" y="3"/>
                </a:cxn>
                <a:cxn ang="0">
                  <a:pos x="379" y="51"/>
                </a:cxn>
                <a:cxn ang="0">
                  <a:pos x="442" y="83"/>
                </a:cxn>
                <a:cxn ang="0">
                  <a:pos x="570" y="5"/>
                </a:cxn>
                <a:cxn ang="0">
                  <a:pos x="710" y="25"/>
                </a:cxn>
                <a:cxn ang="0">
                  <a:pos x="806" y="139"/>
                </a:cxn>
                <a:cxn ang="0">
                  <a:pos x="821" y="333"/>
                </a:cxn>
                <a:cxn ang="0">
                  <a:pos x="728" y="545"/>
                </a:cxn>
                <a:cxn ang="0">
                  <a:pos x="567" y="689"/>
                </a:cxn>
                <a:cxn ang="0">
                  <a:pos x="409" y="717"/>
                </a:cxn>
                <a:cxn ang="0">
                  <a:pos x="329" y="666"/>
                </a:cxn>
                <a:cxn ang="0">
                  <a:pos x="294" y="636"/>
                </a:cxn>
                <a:cxn ang="0">
                  <a:pos x="269" y="742"/>
                </a:cxn>
                <a:cxn ang="0">
                  <a:pos x="236" y="866"/>
                </a:cxn>
                <a:cxn ang="0">
                  <a:pos x="224" y="936"/>
                </a:cxn>
                <a:cxn ang="0">
                  <a:pos x="234" y="954"/>
                </a:cxn>
                <a:cxn ang="0">
                  <a:pos x="301" y="964"/>
                </a:cxn>
                <a:cxn ang="0">
                  <a:pos x="326" y="964"/>
                </a:cxn>
                <a:cxn ang="0">
                  <a:pos x="339" y="974"/>
                </a:cxn>
                <a:cxn ang="0">
                  <a:pos x="336" y="997"/>
                </a:cxn>
                <a:cxn ang="0">
                  <a:pos x="324" y="1010"/>
                </a:cxn>
                <a:cxn ang="0">
                  <a:pos x="309" y="1012"/>
                </a:cxn>
                <a:cxn ang="0">
                  <a:pos x="88" y="1010"/>
                </a:cxn>
                <a:cxn ang="0">
                  <a:pos x="8" y="1007"/>
                </a:cxn>
                <a:cxn ang="0">
                  <a:pos x="0" y="994"/>
                </a:cxn>
                <a:cxn ang="0">
                  <a:pos x="8" y="972"/>
                </a:cxn>
                <a:cxn ang="0">
                  <a:pos x="23" y="964"/>
                </a:cxn>
                <a:cxn ang="0">
                  <a:pos x="70" y="962"/>
                </a:cxn>
                <a:cxn ang="0">
                  <a:pos x="116" y="926"/>
                </a:cxn>
                <a:cxn ang="0">
                  <a:pos x="306" y="164"/>
                </a:cxn>
                <a:cxn ang="0">
                  <a:pos x="306" y="76"/>
                </a:cxn>
                <a:cxn ang="0">
                  <a:pos x="279" y="35"/>
                </a:cxn>
                <a:cxn ang="0">
                  <a:pos x="213" y="58"/>
                </a:cxn>
                <a:cxn ang="0">
                  <a:pos x="158" y="172"/>
                </a:cxn>
                <a:cxn ang="0">
                  <a:pos x="138" y="245"/>
                </a:cxn>
                <a:cxn ang="0">
                  <a:pos x="131" y="257"/>
                </a:cxn>
                <a:cxn ang="0">
                  <a:pos x="118" y="260"/>
                </a:cxn>
                <a:cxn ang="0">
                  <a:pos x="108" y="257"/>
                </a:cxn>
                <a:cxn ang="0">
                  <a:pos x="101" y="245"/>
                </a:cxn>
                <a:cxn ang="0">
                  <a:pos x="113" y="187"/>
                </a:cxn>
                <a:cxn ang="0">
                  <a:pos x="148" y="91"/>
                </a:cxn>
                <a:cxn ang="0">
                  <a:pos x="186" y="35"/>
                </a:cxn>
                <a:cxn ang="0">
                  <a:pos x="266" y="0"/>
                </a:cxn>
              </a:cxnLst>
              <a:rect l="0" t="0" r="r" b="b"/>
              <a:pathLst>
                <a:path w="828" h="1012">
                  <a:moveTo>
                    <a:pt x="610" y="35"/>
                  </a:moveTo>
                  <a:lnTo>
                    <a:pt x="587" y="38"/>
                  </a:lnTo>
                  <a:lnTo>
                    <a:pt x="557" y="45"/>
                  </a:lnTo>
                  <a:lnTo>
                    <a:pt x="522" y="63"/>
                  </a:lnTo>
                  <a:lnTo>
                    <a:pt x="484" y="96"/>
                  </a:lnTo>
                  <a:lnTo>
                    <a:pt x="459" y="116"/>
                  </a:lnTo>
                  <a:lnTo>
                    <a:pt x="434" y="144"/>
                  </a:lnTo>
                  <a:lnTo>
                    <a:pt x="414" y="174"/>
                  </a:lnTo>
                  <a:lnTo>
                    <a:pt x="402" y="207"/>
                  </a:lnTo>
                  <a:lnTo>
                    <a:pt x="402" y="207"/>
                  </a:lnTo>
                  <a:lnTo>
                    <a:pt x="324" y="517"/>
                  </a:lnTo>
                  <a:lnTo>
                    <a:pt x="321" y="527"/>
                  </a:lnTo>
                  <a:lnTo>
                    <a:pt x="321" y="533"/>
                  </a:lnTo>
                  <a:lnTo>
                    <a:pt x="319" y="538"/>
                  </a:lnTo>
                  <a:lnTo>
                    <a:pt x="319" y="540"/>
                  </a:lnTo>
                  <a:lnTo>
                    <a:pt x="319" y="543"/>
                  </a:lnTo>
                  <a:lnTo>
                    <a:pt x="319" y="543"/>
                  </a:lnTo>
                  <a:lnTo>
                    <a:pt x="321" y="550"/>
                  </a:lnTo>
                  <a:lnTo>
                    <a:pt x="324" y="565"/>
                  </a:lnTo>
                  <a:lnTo>
                    <a:pt x="329" y="583"/>
                  </a:lnTo>
                  <a:lnTo>
                    <a:pt x="336" y="606"/>
                  </a:lnTo>
                  <a:lnTo>
                    <a:pt x="349" y="628"/>
                  </a:lnTo>
                  <a:lnTo>
                    <a:pt x="364" y="651"/>
                  </a:lnTo>
                  <a:lnTo>
                    <a:pt x="387" y="669"/>
                  </a:lnTo>
                  <a:lnTo>
                    <a:pt x="412" y="681"/>
                  </a:lnTo>
                  <a:lnTo>
                    <a:pt x="444" y="686"/>
                  </a:lnTo>
                  <a:lnTo>
                    <a:pt x="479" y="679"/>
                  </a:lnTo>
                  <a:lnTo>
                    <a:pt x="520" y="659"/>
                  </a:lnTo>
                  <a:lnTo>
                    <a:pt x="560" y="628"/>
                  </a:lnTo>
                  <a:lnTo>
                    <a:pt x="597" y="583"/>
                  </a:lnTo>
                  <a:lnTo>
                    <a:pt x="632" y="522"/>
                  </a:lnTo>
                  <a:lnTo>
                    <a:pt x="645" y="490"/>
                  </a:lnTo>
                  <a:lnTo>
                    <a:pt x="660" y="444"/>
                  </a:lnTo>
                  <a:lnTo>
                    <a:pt x="675" y="394"/>
                  </a:lnTo>
                  <a:lnTo>
                    <a:pt x="690" y="338"/>
                  </a:lnTo>
                  <a:lnTo>
                    <a:pt x="703" y="283"/>
                  </a:lnTo>
                  <a:lnTo>
                    <a:pt x="710" y="230"/>
                  </a:lnTo>
                  <a:lnTo>
                    <a:pt x="713" y="184"/>
                  </a:lnTo>
                  <a:lnTo>
                    <a:pt x="708" y="134"/>
                  </a:lnTo>
                  <a:lnTo>
                    <a:pt x="695" y="91"/>
                  </a:lnTo>
                  <a:lnTo>
                    <a:pt x="675" y="61"/>
                  </a:lnTo>
                  <a:lnTo>
                    <a:pt x="645" y="40"/>
                  </a:lnTo>
                  <a:lnTo>
                    <a:pt x="610" y="35"/>
                  </a:lnTo>
                  <a:close/>
                  <a:moveTo>
                    <a:pt x="266" y="0"/>
                  </a:moveTo>
                  <a:lnTo>
                    <a:pt x="296" y="3"/>
                  </a:lnTo>
                  <a:lnTo>
                    <a:pt x="326" y="13"/>
                  </a:lnTo>
                  <a:lnTo>
                    <a:pt x="354" y="28"/>
                  </a:lnTo>
                  <a:lnTo>
                    <a:pt x="379" y="51"/>
                  </a:lnTo>
                  <a:lnTo>
                    <a:pt x="397" y="81"/>
                  </a:lnTo>
                  <a:lnTo>
                    <a:pt x="409" y="119"/>
                  </a:lnTo>
                  <a:lnTo>
                    <a:pt x="442" y="83"/>
                  </a:lnTo>
                  <a:lnTo>
                    <a:pt x="482" y="51"/>
                  </a:lnTo>
                  <a:lnTo>
                    <a:pt x="525" y="23"/>
                  </a:lnTo>
                  <a:lnTo>
                    <a:pt x="570" y="5"/>
                  </a:lnTo>
                  <a:lnTo>
                    <a:pt x="615" y="0"/>
                  </a:lnTo>
                  <a:lnTo>
                    <a:pt x="665" y="5"/>
                  </a:lnTo>
                  <a:lnTo>
                    <a:pt x="710" y="25"/>
                  </a:lnTo>
                  <a:lnTo>
                    <a:pt x="750" y="53"/>
                  </a:lnTo>
                  <a:lnTo>
                    <a:pt x="783" y="91"/>
                  </a:lnTo>
                  <a:lnTo>
                    <a:pt x="806" y="139"/>
                  </a:lnTo>
                  <a:lnTo>
                    <a:pt x="821" y="194"/>
                  </a:lnTo>
                  <a:lnTo>
                    <a:pt x="828" y="255"/>
                  </a:lnTo>
                  <a:lnTo>
                    <a:pt x="821" y="333"/>
                  </a:lnTo>
                  <a:lnTo>
                    <a:pt x="801" y="409"/>
                  </a:lnTo>
                  <a:lnTo>
                    <a:pt x="768" y="480"/>
                  </a:lnTo>
                  <a:lnTo>
                    <a:pt x="728" y="545"/>
                  </a:lnTo>
                  <a:lnTo>
                    <a:pt x="680" y="603"/>
                  </a:lnTo>
                  <a:lnTo>
                    <a:pt x="625" y="651"/>
                  </a:lnTo>
                  <a:lnTo>
                    <a:pt x="567" y="689"/>
                  </a:lnTo>
                  <a:lnTo>
                    <a:pt x="507" y="712"/>
                  </a:lnTo>
                  <a:lnTo>
                    <a:pt x="447" y="719"/>
                  </a:lnTo>
                  <a:lnTo>
                    <a:pt x="409" y="717"/>
                  </a:lnTo>
                  <a:lnTo>
                    <a:pt x="377" y="704"/>
                  </a:lnTo>
                  <a:lnTo>
                    <a:pt x="349" y="686"/>
                  </a:lnTo>
                  <a:lnTo>
                    <a:pt x="329" y="666"/>
                  </a:lnTo>
                  <a:lnTo>
                    <a:pt x="311" y="641"/>
                  </a:lnTo>
                  <a:lnTo>
                    <a:pt x="299" y="618"/>
                  </a:lnTo>
                  <a:lnTo>
                    <a:pt x="294" y="636"/>
                  </a:lnTo>
                  <a:lnTo>
                    <a:pt x="289" y="664"/>
                  </a:lnTo>
                  <a:lnTo>
                    <a:pt x="279" y="702"/>
                  </a:lnTo>
                  <a:lnTo>
                    <a:pt x="269" y="742"/>
                  </a:lnTo>
                  <a:lnTo>
                    <a:pt x="256" y="785"/>
                  </a:lnTo>
                  <a:lnTo>
                    <a:pt x="246" y="828"/>
                  </a:lnTo>
                  <a:lnTo>
                    <a:pt x="236" y="866"/>
                  </a:lnTo>
                  <a:lnTo>
                    <a:pt x="229" y="901"/>
                  </a:lnTo>
                  <a:lnTo>
                    <a:pt x="224" y="924"/>
                  </a:lnTo>
                  <a:lnTo>
                    <a:pt x="224" y="936"/>
                  </a:lnTo>
                  <a:lnTo>
                    <a:pt x="224" y="944"/>
                  </a:lnTo>
                  <a:lnTo>
                    <a:pt x="226" y="949"/>
                  </a:lnTo>
                  <a:lnTo>
                    <a:pt x="234" y="954"/>
                  </a:lnTo>
                  <a:lnTo>
                    <a:pt x="246" y="959"/>
                  </a:lnTo>
                  <a:lnTo>
                    <a:pt x="269" y="962"/>
                  </a:lnTo>
                  <a:lnTo>
                    <a:pt x="301" y="964"/>
                  </a:lnTo>
                  <a:lnTo>
                    <a:pt x="311" y="964"/>
                  </a:lnTo>
                  <a:lnTo>
                    <a:pt x="319" y="964"/>
                  </a:lnTo>
                  <a:lnTo>
                    <a:pt x="326" y="964"/>
                  </a:lnTo>
                  <a:lnTo>
                    <a:pt x="331" y="967"/>
                  </a:lnTo>
                  <a:lnTo>
                    <a:pt x="336" y="969"/>
                  </a:lnTo>
                  <a:lnTo>
                    <a:pt x="339" y="974"/>
                  </a:lnTo>
                  <a:lnTo>
                    <a:pt x="339" y="982"/>
                  </a:lnTo>
                  <a:lnTo>
                    <a:pt x="339" y="992"/>
                  </a:lnTo>
                  <a:lnTo>
                    <a:pt x="336" y="997"/>
                  </a:lnTo>
                  <a:lnTo>
                    <a:pt x="331" y="1004"/>
                  </a:lnTo>
                  <a:lnTo>
                    <a:pt x="329" y="1007"/>
                  </a:lnTo>
                  <a:lnTo>
                    <a:pt x="324" y="1010"/>
                  </a:lnTo>
                  <a:lnTo>
                    <a:pt x="319" y="1010"/>
                  </a:lnTo>
                  <a:lnTo>
                    <a:pt x="314" y="1010"/>
                  </a:lnTo>
                  <a:lnTo>
                    <a:pt x="309" y="1012"/>
                  </a:lnTo>
                  <a:lnTo>
                    <a:pt x="231" y="1010"/>
                  </a:lnTo>
                  <a:lnTo>
                    <a:pt x="153" y="1004"/>
                  </a:lnTo>
                  <a:lnTo>
                    <a:pt x="88" y="1010"/>
                  </a:lnTo>
                  <a:lnTo>
                    <a:pt x="20" y="1012"/>
                  </a:lnTo>
                  <a:lnTo>
                    <a:pt x="13" y="1010"/>
                  </a:lnTo>
                  <a:lnTo>
                    <a:pt x="8" y="1007"/>
                  </a:lnTo>
                  <a:lnTo>
                    <a:pt x="5" y="1004"/>
                  </a:lnTo>
                  <a:lnTo>
                    <a:pt x="3" y="999"/>
                  </a:lnTo>
                  <a:lnTo>
                    <a:pt x="0" y="994"/>
                  </a:lnTo>
                  <a:lnTo>
                    <a:pt x="3" y="984"/>
                  </a:lnTo>
                  <a:lnTo>
                    <a:pt x="3" y="977"/>
                  </a:lnTo>
                  <a:lnTo>
                    <a:pt x="8" y="972"/>
                  </a:lnTo>
                  <a:lnTo>
                    <a:pt x="13" y="967"/>
                  </a:lnTo>
                  <a:lnTo>
                    <a:pt x="18" y="964"/>
                  </a:lnTo>
                  <a:lnTo>
                    <a:pt x="23" y="964"/>
                  </a:lnTo>
                  <a:lnTo>
                    <a:pt x="30" y="964"/>
                  </a:lnTo>
                  <a:lnTo>
                    <a:pt x="35" y="964"/>
                  </a:lnTo>
                  <a:lnTo>
                    <a:pt x="70" y="962"/>
                  </a:lnTo>
                  <a:lnTo>
                    <a:pt x="93" y="957"/>
                  </a:lnTo>
                  <a:lnTo>
                    <a:pt x="108" y="944"/>
                  </a:lnTo>
                  <a:lnTo>
                    <a:pt x="116" y="926"/>
                  </a:lnTo>
                  <a:lnTo>
                    <a:pt x="123" y="898"/>
                  </a:lnTo>
                  <a:lnTo>
                    <a:pt x="299" y="189"/>
                  </a:lnTo>
                  <a:lnTo>
                    <a:pt x="306" y="164"/>
                  </a:lnTo>
                  <a:lnTo>
                    <a:pt x="309" y="139"/>
                  </a:lnTo>
                  <a:lnTo>
                    <a:pt x="309" y="109"/>
                  </a:lnTo>
                  <a:lnTo>
                    <a:pt x="306" y="76"/>
                  </a:lnTo>
                  <a:lnTo>
                    <a:pt x="301" y="56"/>
                  </a:lnTo>
                  <a:lnTo>
                    <a:pt x="291" y="43"/>
                  </a:lnTo>
                  <a:lnTo>
                    <a:pt x="279" y="35"/>
                  </a:lnTo>
                  <a:lnTo>
                    <a:pt x="261" y="35"/>
                  </a:lnTo>
                  <a:lnTo>
                    <a:pt x="236" y="40"/>
                  </a:lnTo>
                  <a:lnTo>
                    <a:pt x="213" y="58"/>
                  </a:lnTo>
                  <a:lnTo>
                    <a:pt x="193" y="86"/>
                  </a:lnTo>
                  <a:lnTo>
                    <a:pt x="176" y="124"/>
                  </a:lnTo>
                  <a:lnTo>
                    <a:pt x="158" y="172"/>
                  </a:lnTo>
                  <a:lnTo>
                    <a:pt x="146" y="225"/>
                  </a:lnTo>
                  <a:lnTo>
                    <a:pt x="141" y="237"/>
                  </a:lnTo>
                  <a:lnTo>
                    <a:pt x="138" y="245"/>
                  </a:lnTo>
                  <a:lnTo>
                    <a:pt x="136" y="252"/>
                  </a:lnTo>
                  <a:lnTo>
                    <a:pt x="133" y="255"/>
                  </a:lnTo>
                  <a:lnTo>
                    <a:pt x="131" y="257"/>
                  </a:lnTo>
                  <a:lnTo>
                    <a:pt x="128" y="260"/>
                  </a:lnTo>
                  <a:lnTo>
                    <a:pt x="123" y="260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3" y="260"/>
                  </a:lnTo>
                  <a:lnTo>
                    <a:pt x="108" y="257"/>
                  </a:lnTo>
                  <a:lnTo>
                    <a:pt x="106" y="255"/>
                  </a:lnTo>
                  <a:lnTo>
                    <a:pt x="101" y="252"/>
                  </a:lnTo>
                  <a:lnTo>
                    <a:pt x="101" y="245"/>
                  </a:lnTo>
                  <a:lnTo>
                    <a:pt x="103" y="235"/>
                  </a:lnTo>
                  <a:lnTo>
                    <a:pt x="106" y="215"/>
                  </a:lnTo>
                  <a:lnTo>
                    <a:pt x="113" y="187"/>
                  </a:lnTo>
                  <a:lnTo>
                    <a:pt x="123" y="154"/>
                  </a:lnTo>
                  <a:lnTo>
                    <a:pt x="136" y="121"/>
                  </a:lnTo>
                  <a:lnTo>
                    <a:pt x="148" y="91"/>
                  </a:lnTo>
                  <a:lnTo>
                    <a:pt x="156" y="73"/>
                  </a:lnTo>
                  <a:lnTo>
                    <a:pt x="168" y="56"/>
                  </a:lnTo>
                  <a:lnTo>
                    <a:pt x="186" y="35"/>
                  </a:lnTo>
                  <a:lnTo>
                    <a:pt x="206" y="18"/>
                  </a:lnTo>
                  <a:lnTo>
                    <a:pt x="234" y="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4648" y="4302"/>
              <a:ext cx="791" cy="921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768" y="2"/>
                </a:cxn>
                <a:cxn ang="0">
                  <a:pos x="788" y="17"/>
                </a:cxn>
                <a:cxn ang="0">
                  <a:pos x="788" y="48"/>
                </a:cxn>
                <a:cxn ang="0">
                  <a:pos x="768" y="60"/>
                </a:cxn>
                <a:cxn ang="0">
                  <a:pos x="736" y="63"/>
                </a:cxn>
                <a:cxn ang="0">
                  <a:pos x="417" y="68"/>
                </a:cxn>
                <a:cxn ang="0">
                  <a:pos x="284" y="111"/>
                </a:cxn>
                <a:cxn ang="0">
                  <a:pos x="176" y="189"/>
                </a:cxn>
                <a:cxn ang="0">
                  <a:pos x="101" y="297"/>
                </a:cxn>
                <a:cxn ang="0">
                  <a:pos x="66" y="429"/>
                </a:cxn>
                <a:cxn ang="0">
                  <a:pos x="753" y="429"/>
                </a:cxn>
                <a:cxn ang="0">
                  <a:pos x="781" y="436"/>
                </a:cxn>
                <a:cxn ang="0">
                  <a:pos x="791" y="461"/>
                </a:cxn>
                <a:cxn ang="0">
                  <a:pos x="781" y="487"/>
                </a:cxn>
                <a:cxn ang="0">
                  <a:pos x="753" y="494"/>
                </a:cxn>
                <a:cxn ang="0">
                  <a:pos x="736" y="494"/>
                </a:cxn>
                <a:cxn ang="0">
                  <a:pos x="76" y="562"/>
                </a:cxn>
                <a:cxn ang="0">
                  <a:pos x="133" y="683"/>
                </a:cxn>
                <a:cxn ang="0">
                  <a:pos x="226" y="777"/>
                </a:cxn>
                <a:cxn ang="0">
                  <a:pos x="349" y="837"/>
                </a:cxn>
                <a:cxn ang="0">
                  <a:pos x="490" y="860"/>
                </a:cxn>
                <a:cxn ang="0">
                  <a:pos x="753" y="860"/>
                </a:cxn>
                <a:cxn ang="0">
                  <a:pos x="781" y="865"/>
                </a:cxn>
                <a:cxn ang="0">
                  <a:pos x="791" y="890"/>
                </a:cxn>
                <a:cxn ang="0">
                  <a:pos x="781" y="916"/>
                </a:cxn>
                <a:cxn ang="0">
                  <a:pos x="753" y="921"/>
                </a:cxn>
                <a:cxn ang="0">
                  <a:pos x="485" y="921"/>
                </a:cxn>
                <a:cxn ang="0">
                  <a:pos x="314" y="893"/>
                </a:cxn>
                <a:cxn ang="0">
                  <a:pos x="171" y="815"/>
                </a:cxn>
                <a:cxn ang="0">
                  <a:pos x="66" y="694"/>
                </a:cxn>
                <a:cxn ang="0">
                  <a:pos x="8" y="545"/>
                </a:cxn>
                <a:cxn ang="0">
                  <a:pos x="8" y="378"/>
                </a:cxn>
                <a:cxn ang="0">
                  <a:pos x="66" y="229"/>
                </a:cxn>
                <a:cxn ang="0">
                  <a:pos x="171" y="108"/>
                </a:cxn>
                <a:cxn ang="0">
                  <a:pos x="314" y="30"/>
                </a:cxn>
                <a:cxn ang="0">
                  <a:pos x="485" y="0"/>
                </a:cxn>
              </a:cxnLst>
              <a:rect l="0" t="0" r="r" b="b"/>
              <a:pathLst>
                <a:path w="791" h="921">
                  <a:moveTo>
                    <a:pt x="485" y="0"/>
                  </a:moveTo>
                  <a:lnTo>
                    <a:pt x="736" y="0"/>
                  </a:lnTo>
                  <a:lnTo>
                    <a:pt x="753" y="0"/>
                  </a:lnTo>
                  <a:lnTo>
                    <a:pt x="768" y="2"/>
                  </a:lnTo>
                  <a:lnTo>
                    <a:pt x="781" y="7"/>
                  </a:lnTo>
                  <a:lnTo>
                    <a:pt x="788" y="17"/>
                  </a:lnTo>
                  <a:lnTo>
                    <a:pt x="791" y="30"/>
                  </a:lnTo>
                  <a:lnTo>
                    <a:pt x="788" y="48"/>
                  </a:lnTo>
                  <a:lnTo>
                    <a:pt x="781" y="55"/>
                  </a:lnTo>
                  <a:lnTo>
                    <a:pt x="768" y="60"/>
                  </a:lnTo>
                  <a:lnTo>
                    <a:pt x="753" y="63"/>
                  </a:lnTo>
                  <a:lnTo>
                    <a:pt x="736" y="63"/>
                  </a:lnTo>
                  <a:lnTo>
                    <a:pt x="490" y="63"/>
                  </a:lnTo>
                  <a:lnTo>
                    <a:pt x="417" y="68"/>
                  </a:lnTo>
                  <a:lnTo>
                    <a:pt x="349" y="85"/>
                  </a:lnTo>
                  <a:lnTo>
                    <a:pt x="284" y="111"/>
                  </a:lnTo>
                  <a:lnTo>
                    <a:pt x="226" y="146"/>
                  </a:lnTo>
                  <a:lnTo>
                    <a:pt x="176" y="189"/>
                  </a:lnTo>
                  <a:lnTo>
                    <a:pt x="133" y="239"/>
                  </a:lnTo>
                  <a:lnTo>
                    <a:pt x="101" y="297"/>
                  </a:lnTo>
                  <a:lnTo>
                    <a:pt x="76" y="360"/>
                  </a:lnTo>
                  <a:lnTo>
                    <a:pt x="66" y="429"/>
                  </a:lnTo>
                  <a:lnTo>
                    <a:pt x="736" y="429"/>
                  </a:lnTo>
                  <a:lnTo>
                    <a:pt x="753" y="429"/>
                  </a:lnTo>
                  <a:lnTo>
                    <a:pt x="768" y="431"/>
                  </a:lnTo>
                  <a:lnTo>
                    <a:pt x="781" y="436"/>
                  </a:lnTo>
                  <a:lnTo>
                    <a:pt x="788" y="446"/>
                  </a:lnTo>
                  <a:lnTo>
                    <a:pt x="791" y="461"/>
                  </a:lnTo>
                  <a:lnTo>
                    <a:pt x="788" y="477"/>
                  </a:lnTo>
                  <a:lnTo>
                    <a:pt x="781" y="487"/>
                  </a:lnTo>
                  <a:lnTo>
                    <a:pt x="768" y="492"/>
                  </a:lnTo>
                  <a:lnTo>
                    <a:pt x="753" y="494"/>
                  </a:lnTo>
                  <a:lnTo>
                    <a:pt x="736" y="494"/>
                  </a:lnTo>
                  <a:lnTo>
                    <a:pt x="736" y="494"/>
                  </a:lnTo>
                  <a:lnTo>
                    <a:pt x="66" y="494"/>
                  </a:lnTo>
                  <a:lnTo>
                    <a:pt x="76" y="562"/>
                  </a:lnTo>
                  <a:lnTo>
                    <a:pt x="101" y="625"/>
                  </a:lnTo>
                  <a:lnTo>
                    <a:pt x="133" y="683"/>
                  </a:lnTo>
                  <a:lnTo>
                    <a:pt x="176" y="734"/>
                  </a:lnTo>
                  <a:lnTo>
                    <a:pt x="226" y="777"/>
                  </a:lnTo>
                  <a:lnTo>
                    <a:pt x="284" y="812"/>
                  </a:lnTo>
                  <a:lnTo>
                    <a:pt x="349" y="837"/>
                  </a:lnTo>
                  <a:lnTo>
                    <a:pt x="417" y="853"/>
                  </a:lnTo>
                  <a:lnTo>
                    <a:pt x="490" y="860"/>
                  </a:lnTo>
                  <a:lnTo>
                    <a:pt x="736" y="860"/>
                  </a:lnTo>
                  <a:lnTo>
                    <a:pt x="753" y="860"/>
                  </a:lnTo>
                  <a:lnTo>
                    <a:pt x="768" y="860"/>
                  </a:lnTo>
                  <a:lnTo>
                    <a:pt x="781" y="865"/>
                  </a:lnTo>
                  <a:lnTo>
                    <a:pt x="788" y="875"/>
                  </a:lnTo>
                  <a:lnTo>
                    <a:pt x="791" y="890"/>
                  </a:lnTo>
                  <a:lnTo>
                    <a:pt x="788" y="906"/>
                  </a:lnTo>
                  <a:lnTo>
                    <a:pt x="781" y="916"/>
                  </a:lnTo>
                  <a:lnTo>
                    <a:pt x="768" y="921"/>
                  </a:lnTo>
                  <a:lnTo>
                    <a:pt x="753" y="921"/>
                  </a:lnTo>
                  <a:lnTo>
                    <a:pt x="736" y="921"/>
                  </a:lnTo>
                  <a:lnTo>
                    <a:pt x="485" y="921"/>
                  </a:lnTo>
                  <a:lnTo>
                    <a:pt x="397" y="913"/>
                  </a:lnTo>
                  <a:lnTo>
                    <a:pt x="314" y="893"/>
                  </a:lnTo>
                  <a:lnTo>
                    <a:pt x="239" y="858"/>
                  </a:lnTo>
                  <a:lnTo>
                    <a:pt x="171" y="815"/>
                  </a:lnTo>
                  <a:lnTo>
                    <a:pt x="113" y="759"/>
                  </a:lnTo>
                  <a:lnTo>
                    <a:pt x="66" y="694"/>
                  </a:lnTo>
                  <a:lnTo>
                    <a:pt x="30" y="623"/>
                  </a:lnTo>
                  <a:lnTo>
                    <a:pt x="8" y="545"/>
                  </a:lnTo>
                  <a:lnTo>
                    <a:pt x="0" y="461"/>
                  </a:lnTo>
                  <a:lnTo>
                    <a:pt x="8" y="378"/>
                  </a:lnTo>
                  <a:lnTo>
                    <a:pt x="30" y="300"/>
                  </a:lnTo>
                  <a:lnTo>
                    <a:pt x="66" y="229"/>
                  </a:lnTo>
                  <a:lnTo>
                    <a:pt x="113" y="164"/>
                  </a:lnTo>
                  <a:lnTo>
                    <a:pt x="171" y="108"/>
                  </a:lnTo>
                  <a:lnTo>
                    <a:pt x="239" y="63"/>
                  </a:lnTo>
                  <a:lnTo>
                    <a:pt x="314" y="30"/>
                  </a:lnTo>
                  <a:lnTo>
                    <a:pt x="397" y="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6086" y="4074"/>
              <a:ext cx="956" cy="1088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19" y="3"/>
                </a:cxn>
                <a:cxn ang="0">
                  <a:pos x="499" y="5"/>
                </a:cxn>
                <a:cxn ang="0">
                  <a:pos x="572" y="5"/>
                </a:cxn>
                <a:cxn ang="0">
                  <a:pos x="662" y="3"/>
                </a:cxn>
                <a:cxn ang="0">
                  <a:pos x="735" y="0"/>
                </a:cxn>
                <a:cxn ang="0">
                  <a:pos x="743" y="0"/>
                </a:cxn>
                <a:cxn ang="0">
                  <a:pos x="753" y="3"/>
                </a:cxn>
                <a:cxn ang="0">
                  <a:pos x="758" y="13"/>
                </a:cxn>
                <a:cxn ang="0">
                  <a:pos x="758" y="36"/>
                </a:cxn>
                <a:cxn ang="0">
                  <a:pos x="730" y="48"/>
                </a:cxn>
                <a:cxn ang="0">
                  <a:pos x="645" y="48"/>
                </a:cxn>
                <a:cxn ang="0">
                  <a:pos x="575" y="61"/>
                </a:cxn>
                <a:cxn ang="0">
                  <a:pos x="545" y="84"/>
                </a:cxn>
                <a:cxn ang="0">
                  <a:pos x="532" y="124"/>
                </a:cxn>
                <a:cxn ang="0">
                  <a:pos x="316" y="985"/>
                </a:cxn>
                <a:cxn ang="0">
                  <a:pos x="311" y="1002"/>
                </a:cxn>
                <a:cxn ang="0">
                  <a:pos x="311" y="1012"/>
                </a:cxn>
                <a:cxn ang="0">
                  <a:pos x="309" y="1017"/>
                </a:cxn>
                <a:cxn ang="0">
                  <a:pos x="311" y="1025"/>
                </a:cxn>
                <a:cxn ang="0">
                  <a:pos x="316" y="1033"/>
                </a:cxn>
                <a:cxn ang="0">
                  <a:pos x="329" y="1038"/>
                </a:cxn>
                <a:cxn ang="0">
                  <a:pos x="582" y="1033"/>
                </a:cxn>
                <a:cxn ang="0">
                  <a:pos x="695" y="1000"/>
                </a:cxn>
                <a:cxn ang="0">
                  <a:pos x="778" y="944"/>
                </a:cxn>
                <a:cxn ang="0">
                  <a:pos x="838" y="874"/>
                </a:cxn>
                <a:cxn ang="0">
                  <a:pos x="878" y="790"/>
                </a:cxn>
                <a:cxn ang="0">
                  <a:pos x="911" y="710"/>
                </a:cxn>
                <a:cxn ang="0">
                  <a:pos x="921" y="689"/>
                </a:cxn>
                <a:cxn ang="0">
                  <a:pos x="928" y="679"/>
                </a:cxn>
                <a:cxn ang="0">
                  <a:pos x="938" y="677"/>
                </a:cxn>
                <a:cxn ang="0">
                  <a:pos x="951" y="679"/>
                </a:cxn>
                <a:cxn ang="0">
                  <a:pos x="956" y="687"/>
                </a:cxn>
                <a:cxn ang="0">
                  <a:pos x="956" y="694"/>
                </a:cxn>
                <a:cxn ang="0">
                  <a:pos x="956" y="697"/>
                </a:cxn>
                <a:cxn ang="0">
                  <a:pos x="954" y="707"/>
                </a:cxn>
                <a:cxn ang="0">
                  <a:pos x="828" y="1060"/>
                </a:cxn>
                <a:cxn ang="0">
                  <a:pos x="813" y="1083"/>
                </a:cxn>
                <a:cxn ang="0">
                  <a:pos x="778" y="1088"/>
                </a:cxn>
                <a:cxn ang="0">
                  <a:pos x="25" y="1086"/>
                </a:cxn>
                <a:cxn ang="0">
                  <a:pos x="3" y="1081"/>
                </a:cxn>
                <a:cxn ang="0">
                  <a:pos x="3" y="1050"/>
                </a:cxn>
                <a:cxn ang="0">
                  <a:pos x="25" y="1038"/>
                </a:cxn>
                <a:cxn ang="0">
                  <a:pos x="90" y="1035"/>
                </a:cxn>
                <a:cxn ang="0">
                  <a:pos x="148" y="1028"/>
                </a:cxn>
                <a:cxn ang="0">
                  <a:pos x="173" y="1005"/>
                </a:cxn>
                <a:cxn ang="0">
                  <a:pos x="188" y="962"/>
                </a:cxn>
                <a:cxn ang="0">
                  <a:pos x="402" y="99"/>
                </a:cxn>
                <a:cxn ang="0">
                  <a:pos x="407" y="86"/>
                </a:cxn>
                <a:cxn ang="0">
                  <a:pos x="407" y="79"/>
                </a:cxn>
                <a:cxn ang="0">
                  <a:pos x="397" y="58"/>
                </a:cxn>
                <a:cxn ang="0">
                  <a:pos x="364" y="53"/>
                </a:cxn>
                <a:cxn ang="0">
                  <a:pos x="314" y="48"/>
                </a:cxn>
                <a:cxn ang="0">
                  <a:pos x="279" y="48"/>
                </a:cxn>
                <a:cxn ang="0">
                  <a:pos x="261" y="31"/>
                </a:cxn>
                <a:cxn ang="0">
                  <a:pos x="264" y="13"/>
                </a:cxn>
                <a:cxn ang="0">
                  <a:pos x="271" y="5"/>
                </a:cxn>
                <a:cxn ang="0">
                  <a:pos x="279" y="0"/>
                </a:cxn>
                <a:cxn ang="0">
                  <a:pos x="289" y="0"/>
                </a:cxn>
              </a:cxnLst>
              <a:rect l="0" t="0" r="r" b="b"/>
              <a:pathLst>
                <a:path w="956" h="1088">
                  <a:moveTo>
                    <a:pt x="289" y="0"/>
                  </a:moveTo>
                  <a:lnTo>
                    <a:pt x="324" y="0"/>
                  </a:lnTo>
                  <a:lnTo>
                    <a:pt x="369" y="3"/>
                  </a:lnTo>
                  <a:lnTo>
                    <a:pt x="419" y="3"/>
                  </a:lnTo>
                  <a:lnTo>
                    <a:pt x="464" y="5"/>
                  </a:lnTo>
                  <a:lnTo>
                    <a:pt x="499" y="5"/>
                  </a:lnTo>
                  <a:lnTo>
                    <a:pt x="529" y="5"/>
                  </a:lnTo>
                  <a:lnTo>
                    <a:pt x="572" y="5"/>
                  </a:lnTo>
                  <a:lnTo>
                    <a:pt x="617" y="3"/>
                  </a:lnTo>
                  <a:lnTo>
                    <a:pt x="662" y="3"/>
                  </a:lnTo>
                  <a:lnTo>
                    <a:pt x="703" y="0"/>
                  </a:lnTo>
                  <a:lnTo>
                    <a:pt x="735" y="0"/>
                  </a:lnTo>
                  <a:lnTo>
                    <a:pt x="738" y="0"/>
                  </a:lnTo>
                  <a:lnTo>
                    <a:pt x="743" y="0"/>
                  </a:lnTo>
                  <a:lnTo>
                    <a:pt x="748" y="3"/>
                  </a:lnTo>
                  <a:lnTo>
                    <a:pt x="753" y="3"/>
                  </a:lnTo>
                  <a:lnTo>
                    <a:pt x="755" y="8"/>
                  </a:lnTo>
                  <a:lnTo>
                    <a:pt x="758" y="13"/>
                  </a:lnTo>
                  <a:lnTo>
                    <a:pt x="760" y="18"/>
                  </a:lnTo>
                  <a:lnTo>
                    <a:pt x="758" y="36"/>
                  </a:lnTo>
                  <a:lnTo>
                    <a:pt x="748" y="46"/>
                  </a:lnTo>
                  <a:lnTo>
                    <a:pt x="730" y="48"/>
                  </a:lnTo>
                  <a:lnTo>
                    <a:pt x="700" y="48"/>
                  </a:lnTo>
                  <a:lnTo>
                    <a:pt x="645" y="48"/>
                  </a:lnTo>
                  <a:lnTo>
                    <a:pt x="605" y="53"/>
                  </a:lnTo>
                  <a:lnTo>
                    <a:pt x="575" y="61"/>
                  </a:lnTo>
                  <a:lnTo>
                    <a:pt x="557" y="69"/>
                  </a:lnTo>
                  <a:lnTo>
                    <a:pt x="545" y="84"/>
                  </a:lnTo>
                  <a:lnTo>
                    <a:pt x="537" y="101"/>
                  </a:lnTo>
                  <a:lnTo>
                    <a:pt x="532" y="124"/>
                  </a:lnTo>
                  <a:lnTo>
                    <a:pt x="532" y="124"/>
                  </a:lnTo>
                  <a:lnTo>
                    <a:pt x="316" y="985"/>
                  </a:lnTo>
                  <a:lnTo>
                    <a:pt x="314" y="995"/>
                  </a:lnTo>
                  <a:lnTo>
                    <a:pt x="311" y="1002"/>
                  </a:lnTo>
                  <a:lnTo>
                    <a:pt x="311" y="1007"/>
                  </a:lnTo>
                  <a:lnTo>
                    <a:pt x="311" y="1012"/>
                  </a:lnTo>
                  <a:lnTo>
                    <a:pt x="309" y="1015"/>
                  </a:lnTo>
                  <a:lnTo>
                    <a:pt x="309" y="1017"/>
                  </a:lnTo>
                  <a:lnTo>
                    <a:pt x="309" y="1020"/>
                  </a:lnTo>
                  <a:lnTo>
                    <a:pt x="311" y="1025"/>
                  </a:lnTo>
                  <a:lnTo>
                    <a:pt x="311" y="1030"/>
                  </a:lnTo>
                  <a:lnTo>
                    <a:pt x="316" y="1033"/>
                  </a:lnTo>
                  <a:lnTo>
                    <a:pt x="321" y="1035"/>
                  </a:lnTo>
                  <a:lnTo>
                    <a:pt x="329" y="1038"/>
                  </a:lnTo>
                  <a:lnTo>
                    <a:pt x="514" y="1038"/>
                  </a:lnTo>
                  <a:lnTo>
                    <a:pt x="582" y="1033"/>
                  </a:lnTo>
                  <a:lnTo>
                    <a:pt x="645" y="1020"/>
                  </a:lnTo>
                  <a:lnTo>
                    <a:pt x="695" y="1000"/>
                  </a:lnTo>
                  <a:lnTo>
                    <a:pt x="740" y="975"/>
                  </a:lnTo>
                  <a:lnTo>
                    <a:pt x="778" y="944"/>
                  </a:lnTo>
                  <a:lnTo>
                    <a:pt x="811" y="911"/>
                  </a:lnTo>
                  <a:lnTo>
                    <a:pt x="838" y="874"/>
                  </a:lnTo>
                  <a:lnTo>
                    <a:pt x="861" y="833"/>
                  </a:lnTo>
                  <a:lnTo>
                    <a:pt x="878" y="790"/>
                  </a:lnTo>
                  <a:lnTo>
                    <a:pt x="896" y="750"/>
                  </a:lnTo>
                  <a:lnTo>
                    <a:pt x="911" y="710"/>
                  </a:lnTo>
                  <a:lnTo>
                    <a:pt x="916" y="697"/>
                  </a:lnTo>
                  <a:lnTo>
                    <a:pt x="921" y="689"/>
                  </a:lnTo>
                  <a:lnTo>
                    <a:pt x="923" y="684"/>
                  </a:lnTo>
                  <a:lnTo>
                    <a:pt x="928" y="679"/>
                  </a:lnTo>
                  <a:lnTo>
                    <a:pt x="933" y="677"/>
                  </a:lnTo>
                  <a:lnTo>
                    <a:pt x="938" y="677"/>
                  </a:lnTo>
                  <a:lnTo>
                    <a:pt x="946" y="677"/>
                  </a:lnTo>
                  <a:lnTo>
                    <a:pt x="951" y="679"/>
                  </a:lnTo>
                  <a:lnTo>
                    <a:pt x="954" y="682"/>
                  </a:lnTo>
                  <a:lnTo>
                    <a:pt x="956" y="687"/>
                  </a:lnTo>
                  <a:lnTo>
                    <a:pt x="956" y="689"/>
                  </a:lnTo>
                  <a:lnTo>
                    <a:pt x="956" y="694"/>
                  </a:lnTo>
                  <a:lnTo>
                    <a:pt x="956" y="694"/>
                  </a:lnTo>
                  <a:lnTo>
                    <a:pt x="956" y="697"/>
                  </a:lnTo>
                  <a:lnTo>
                    <a:pt x="956" y="702"/>
                  </a:lnTo>
                  <a:lnTo>
                    <a:pt x="954" y="707"/>
                  </a:lnTo>
                  <a:lnTo>
                    <a:pt x="951" y="717"/>
                  </a:lnTo>
                  <a:lnTo>
                    <a:pt x="828" y="1060"/>
                  </a:lnTo>
                  <a:lnTo>
                    <a:pt x="821" y="1076"/>
                  </a:lnTo>
                  <a:lnTo>
                    <a:pt x="813" y="1083"/>
                  </a:lnTo>
                  <a:lnTo>
                    <a:pt x="800" y="1086"/>
                  </a:lnTo>
                  <a:lnTo>
                    <a:pt x="778" y="1088"/>
                  </a:lnTo>
                  <a:lnTo>
                    <a:pt x="43" y="1088"/>
                  </a:lnTo>
                  <a:lnTo>
                    <a:pt x="25" y="1086"/>
                  </a:lnTo>
                  <a:lnTo>
                    <a:pt x="13" y="1086"/>
                  </a:lnTo>
                  <a:lnTo>
                    <a:pt x="3" y="1081"/>
                  </a:lnTo>
                  <a:lnTo>
                    <a:pt x="0" y="1070"/>
                  </a:lnTo>
                  <a:lnTo>
                    <a:pt x="3" y="1050"/>
                  </a:lnTo>
                  <a:lnTo>
                    <a:pt x="13" y="1040"/>
                  </a:lnTo>
                  <a:lnTo>
                    <a:pt x="25" y="1038"/>
                  </a:lnTo>
                  <a:lnTo>
                    <a:pt x="43" y="1038"/>
                  </a:lnTo>
                  <a:lnTo>
                    <a:pt x="90" y="1035"/>
                  </a:lnTo>
                  <a:lnTo>
                    <a:pt x="123" y="1033"/>
                  </a:lnTo>
                  <a:lnTo>
                    <a:pt x="148" y="1028"/>
                  </a:lnTo>
                  <a:lnTo>
                    <a:pt x="163" y="1017"/>
                  </a:lnTo>
                  <a:lnTo>
                    <a:pt x="173" y="1005"/>
                  </a:lnTo>
                  <a:lnTo>
                    <a:pt x="181" y="985"/>
                  </a:lnTo>
                  <a:lnTo>
                    <a:pt x="188" y="962"/>
                  </a:lnTo>
                  <a:lnTo>
                    <a:pt x="399" y="109"/>
                  </a:lnTo>
                  <a:lnTo>
                    <a:pt x="402" y="99"/>
                  </a:lnTo>
                  <a:lnTo>
                    <a:pt x="404" y="91"/>
                  </a:lnTo>
                  <a:lnTo>
                    <a:pt x="407" y="86"/>
                  </a:lnTo>
                  <a:lnTo>
                    <a:pt x="407" y="81"/>
                  </a:lnTo>
                  <a:lnTo>
                    <a:pt x="407" y="79"/>
                  </a:lnTo>
                  <a:lnTo>
                    <a:pt x="404" y="66"/>
                  </a:lnTo>
                  <a:lnTo>
                    <a:pt x="397" y="58"/>
                  </a:lnTo>
                  <a:lnTo>
                    <a:pt x="381" y="56"/>
                  </a:lnTo>
                  <a:lnTo>
                    <a:pt x="364" y="53"/>
                  </a:lnTo>
                  <a:lnTo>
                    <a:pt x="336" y="51"/>
                  </a:lnTo>
                  <a:lnTo>
                    <a:pt x="314" y="48"/>
                  </a:lnTo>
                  <a:lnTo>
                    <a:pt x="301" y="48"/>
                  </a:lnTo>
                  <a:lnTo>
                    <a:pt x="279" y="48"/>
                  </a:lnTo>
                  <a:lnTo>
                    <a:pt x="264" y="43"/>
                  </a:lnTo>
                  <a:lnTo>
                    <a:pt x="261" y="31"/>
                  </a:lnTo>
                  <a:lnTo>
                    <a:pt x="261" y="21"/>
                  </a:lnTo>
                  <a:lnTo>
                    <a:pt x="264" y="13"/>
                  </a:lnTo>
                  <a:lnTo>
                    <a:pt x="266" y="8"/>
                  </a:lnTo>
                  <a:lnTo>
                    <a:pt x="271" y="5"/>
                  </a:lnTo>
                  <a:lnTo>
                    <a:pt x="274" y="3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"/>
            <p:cNvSpPr>
              <a:spLocks noEditPoints="1"/>
            </p:cNvSpPr>
            <p:nvPr/>
          </p:nvSpPr>
          <p:spPr bwMode="auto">
            <a:xfrm>
              <a:off x="7188" y="3608"/>
              <a:ext cx="516" cy="1014"/>
            </a:xfrm>
            <a:custGeom>
              <a:avLst/>
              <a:gdLst/>
              <a:ahLst/>
              <a:cxnLst>
                <a:cxn ang="0">
                  <a:pos x="363" y="128"/>
                </a:cxn>
                <a:cxn ang="0">
                  <a:pos x="406" y="136"/>
                </a:cxn>
                <a:cxn ang="0">
                  <a:pos x="454" y="123"/>
                </a:cxn>
                <a:cxn ang="0">
                  <a:pos x="326" y="0"/>
                </a:cxn>
                <a:cxn ang="0">
                  <a:pos x="341" y="10"/>
                </a:cxn>
                <a:cxn ang="0">
                  <a:pos x="341" y="22"/>
                </a:cxn>
                <a:cxn ang="0">
                  <a:pos x="336" y="50"/>
                </a:cxn>
                <a:cxn ang="0">
                  <a:pos x="336" y="70"/>
                </a:cxn>
                <a:cxn ang="0">
                  <a:pos x="341" y="93"/>
                </a:cxn>
                <a:cxn ang="0">
                  <a:pos x="371" y="93"/>
                </a:cxn>
                <a:cxn ang="0">
                  <a:pos x="439" y="90"/>
                </a:cxn>
                <a:cxn ang="0">
                  <a:pos x="499" y="101"/>
                </a:cxn>
                <a:cxn ang="0">
                  <a:pos x="511" y="143"/>
                </a:cxn>
                <a:cxn ang="0">
                  <a:pos x="449" y="164"/>
                </a:cxn>
                <a:cxn ang="0">
                  <a:pos x="388" y="166"/>
                </a:cxn>
                <a:cxn ang="0">
                  <a:pos x="331" y="143"/>
                </a:cxn>
                <a:cxn ang="0">
                  <a:pos x="331" y="143"/>
                </a:cxn>
                <a:cxn ang="0">
                  <a:pos x="178" y="280"/>
                </a:cxn>
                <a:cxn ang="0">
                  <a:pos x="82" y="482"/>
                </a:cxn>
                <a:cxn ang="0">
                  <a:pos x="90" y="638"/>
                </a:cxn>
                <a:cxn ang="0">
                  <a:pos x="153" y="704"/>
                </a:cxn>
                <a:cxn ang="0">
                  <a:pos x="258" y="742"/>
                </a:cxn>
                <a:cxn ang="0">
                  <a:pos x="338" y="767"/>
                </a:cxn>
                <a:cxn ang="0">
                  <a:pos x="404" y="812"/>
                </a:cxn>
                <a:cxn ang="0">
                  <a:pos x="421" y="906"/>
                </a:cxn>
                <a:cxn ang="0">
                  <a:pos x="363" y="991"/>
                </a:cxn>
                <a:cxn ang="0">
                  <a:pos x="268" y="1012"/>
                </a:cxn>
                <a:cxn ang="0">
                  <a:pos x="195" y="981"/>
                </a:cxn>
                <a:cxn ang="0">
                  <a:pos x="175" y="956"/>
                </a:cxn>
                <a:cxn ang="0">
                  <a:pos x="183" y="946"/>
                </a:cxn>
                <a:cxn ang="0">
                  <a:pos x="200" y="948"/>
                </a:cxn>
                <a:cxn ang="0">
                  <a:pos x="273" y="979"/>
                </a:cxn>
                <a:cxn ang="0">
                  <a:pos x="333" y="969"/>
                </a:cxn>
                <a:cxn ang="0">
                  <a:pos x="351" y="916"/>
                </a:cxn>
                <a:cxn ang="0">
                  <a:pos x="318" y="858"/>
                </a:cxn>
                <a:cxn ang="0">
                  <a:pos x="215" y="825"/>
                </a:cxn>
                <a:cxn ang="0">
                  <a:pos x="115" y="789"/>
                </a:cxn>
                <a:cxn ang="0">
                  <a:pos x="62" y="752"/>
                </a:cxn>
                <a:cxn ang="0">
                  <a:pos x="2" y="636"/>
                </a:cxn>
                <a:cxn ang="0">
                  <a:pos x="27" y="441"/>
                </a:cxn>
                <a:cxn ang="0">
                  <a:pos x="148" y="247"/>
                </a:cxn>
                <a:cxn ang="0">
                  <a:pos x="311" y="116"/>
                </a:cxn>
                <a:cxn ang="0">
                  <a:pos x="301" y="45"/>
                </a:cxn>
                <a:cxn ang="0">
                  <a:pos x="313" y="2"/>
                </a:cxn>
              </a:cxnLst>
              <a:rect l="0" t="0" r="r" b="b"/>
              <a:pathLst>
                <a:path w="516" h="1014">
                  <a:moveTo>
                    <a:pt x="414" y="121"/>
                  </a:moveTo>
                  <a:lnTo>
                    <a:pt x="391" y="121"/>
                  </a:lnTo>
                  <a:lnTo>
                    <a:pt x="363" y="128"/>
                  </a:lnTo>
                  <a:lnTo>
                    <a:pt x="376" y="133"/>
                  </a:lnTo>
                  <a:lnTo>
                    <a:pt x="386" y="136"/>
                  </a:lnTo>
                  <a:lnTo>
                    <a:pt x="406" y="136"/>
                  </a:lnTo>
                  <a:lnTo>
                    <a:pt x="444" y="133"/>
                  </a:lnTo>
                  <a:lnTo>
                    <a:pt x="471" y="128"/>
                  </a:lnTo>
                  <a:lnTo>
                    <a:pt x="454" y="123"/>
                  </a:lnTo>
                  <a:lnTo>
                    <a:pt x="439" y="121"/>
                  </a:lnTo>
                  <a:lnTo>
                    <a:pt x="414" y="121"/>
                  </a:lnTo>
                  <a:close/>
                  <a:moveTo>
                    <a:pt x="326" y="0"/>
                  </a:moveTo>
                  <a:lnTo>
                    <a:pt x="331" y="0"/>
                  </a:lnTo>
                  <a:lnTo>
                    <a:pt x="336" y="5"/>
                  </a:lnTo>
                  <a:lnTo>
                    <a:pt x="341" y="10"/>
                  </a:lnTo>
                  <a:lnTo>
                    <a:pt x="341" y="15"/>
                  </a:lnTo>
                  <a:lnTo>
                    <a:pt x="341" y="20"/>
                  </a:lnTo>
                  <a:lnTo>
                    <a:pt x="341" y="22"/>
                  </a:lnTo>
                  <a:lnTo>
                    <a:pt x="338" y="32"/>
                  </a:lnTo>
                  <a:lnTo>
                    <a:pt x="336" y="40"/>
                  </a:lnTo>
                  <a:lnTo>
                    <a:pt x="336" y="50"/>
                  </a:lnTo>
                  <a:lnTo>
                    <a:pt x="336" y="55"/>
                  </a:lnTo>
                  <a:lnTo>
                    <a:pt x="333" y="60"/>
                  </a:lnTo>
                  <a:lnTo>
                    <a:pt x="336" y="70"/>
                  </a:lnTo>
                  <a:lnTo>
                    <a:pt x="336" y="80"/>
                  </a:lnTo>
                  <a:lnTo>
                    <a:pt x="338" y="88"/>
                  </a:lnTo>
                  <a:lnTo>
                    <a:pt x="341" y="93"/>
                  </a:lnTo>
                  <a:lnTo>
                    <a:pt x="341" y="98"/>
                  </a:lnTo>
                  <a:lnTo>
                    <a:pt x="341" y="101"/>
                  </a:lnTo>
                  <a:lnTo>
                    <a:pt x="371" y="93"/>
                  </a:lnTo>
                  <a:lnTo>
                    <a:pt x="396" y="90"/>
                  </a:lnTo>
                  <a:lnTo>
                    <a:pt x="416" y="90"/>
                  </a:lnTo>
                  <a:lnTo>
                    <a:pt x="439" y="90"/>
                  </a:lnTo>
                  <a:lnTo>
                    <a:pt x="461" y="93"/>
                  </a:lnTo>
                  <a:lnTo>
                    <a:pt x="481" y="95"/>
                  </a:lnTo>
                  <a:lnTo>
                    <a:pt x="499" y="101"/>
                  </a:lnTo>
                  <a:lnTo>
                    <a:pt x="511" y="111"/>
                  </a:lnTo>
                  <a:lnTo>
                    <a:pt x="516" y="126"/>
                  </a:lnTo>
                  <a:lnTo>
                    <a:pt x="511" y="143"/>
                  </a:lnTo>
                  <a:lnTo>
                    <a:pt x="494" y="154"/>
                  </a:lnTo>
                  <a:lnTo>
                    <a:pt x="474" y="161"/>
                  </a:lnTo>
                  <a:lnTo>
                    <a:pt x="449" y="164"/>
                  </a:lnTo>
                  <a:lnTo>
                    <a:pt x="424" y="166"/>
                  </a:lnTo>
                  <a:lnTo>
                    <a:pt x="404" y="166"/>
                  </a:lnTo>
                  <a:lnTo>
                    <a:pt x="388" y="166"/>
                  </a:lnTo>
                  <a:lnTo>
                    <a:pt x="368" y="164"/>
                  </a:lnTo>
                  <a:lnTo>
                    <a:pt x="348" y="156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278" y="179"/>
                  </a:lnTo>
                  <a:lnTo>
                    <a:pt x="225" y="224"/>
                  </a:lnTo>
                  <a:lnTo>
                    <a:pt x="178" y="280"/>
                  </a:lnTo>
                  <a:lnTo>
                    <a:pt x="138" y="343"/>
                  </a:lnTo>
                  <a:lnTo>
                    <a:pt x="102" y="411"/>
                  </a:lnTo>
                  <a:lnTo>
                    <a:pt x="82" y="482"/>
                  </a:lnTo>
                  <a:lnTo>
                    <a:pt x="72" y="555"/>
                  </a:lnTo>
                  <a:lnTo>
                    <a:pt x="77" y="598"/>
                  </a:lnTo>
                  <a:lnTo>
                    <a:pt x="90" y="638"/>
                  </a:lnTo>
                  <a:lnTo>
                    <a:pt x="112" y="673"/>
                  </a:lnTo>
                  <a:lnTo>
                    <a:pt x="133" y="691"/>
                  </a:lnTo>
                  <a:lnTo>
                    <a:pt x="153" y="704"/>
                  </a:lnTo>
                  <a:lnTo>
                    <a:pt x="178" y="716"/>
                  </a:lnTo>
                  <a:lnTo>
                    <a:pt x="213" y="729"/>
                  </a:lnTo>
                  <a:lnTo>
                    <a:pt x="258" y="742"/>
                  </a:lnTo>
                  <a:lnTo>
                    <a:pt x="286" y="749"/>
                  </a:lnTo>
                  <a:lnTo>
                    <a:pt x="313" y="759"/>
                  </a:lnTo>
                  <a:lnTo>
                    <a:pt x="338" y="767"/>
                  </a:lnTo>
                  <a:lnTo>
                    <a:pt x="351" y="772"/>
                  </a:lnTo>
                  <a:lnTo>
                    <a:pt x="381" y="789"/>
                  </a:lnTo>
                  <a:lnTo>
                    <a:pt x="404" y="812"/>
                  </a:lnTo>
                  <a:lnTo>
                    <a:pt x="419" y="840"/>
                  </a:lnTo>
                  <a:lnTo>
                    <a:pt x="424" y="875"/>
                  </a:lnTo>
                  <a:lnTo>
                    <a:pt x="421" y="906"/>
                  </a:lnTo>
                  <a:lnTo>
                    <a:pt x="409" y="938"/>
                  </a:lnTo>
                  <a:lnTo>
                    <a:pt x="388" y="966"/>
                  </a:lnTo>
                  <a:lnTo>
                    <a:pt x="363" y="991"/>
                  </a:lnTo>
                  <a:lnTo>
                    <a:pt x="333" y="1009"/>
                  </a:lnTo>
                  <a:lnTo>
                    <a:pt x="298" y="1014"/>
                  </a:lnTo>
                  <a:lnTo>
                    <a:pt x="268" y="1012"/>
                  </a:lnTo>
                  <a:lnTo>
                    <a:pt x="240" y="1004"/>
                  </a:lnTo>
                  <a:lnTo>
                    <a:pt x="215" y="994"/>
                  </a:lnTo>
                  <a:lnTo>
                    <a:pt x="195" y="981"/>
                  </a:lnTo>
                  <a:lnTo>
                    <a:pt x="180" y="969"/>
                  </a:lnTo>
                  <a:lnTo>
                    <a:pt x="175" y="959"/>
                  </a:lnTo>
                  <a:lnTo>
                    <a:pt x="175" y="956"/>
                  </a:lnTo>
                  <a:lnTo>
                    <a:pt x="178" y="951"/>
                  </a:lnTo>
                  <a:lnTo>
                    <a:pt x="180" y="948"/>
                  </a:lnTo>
                  <a:lnTo>
                    <a:pt x="183" y="946"/>
                  </a:lnTo>
                  <a:lnTo>
                    <a:pt x="190" y="943"/>
                  </a:lnTo>
                  <a:lnTo>
                    <a:pt x="195" y="946"/>
                  </a:lnTo>
                  <a:lnTo>
                    <a:pt x="200" y="948"/>
                  </a:lnTo>
                  <a:lnTo>
                    <a:pt x="205" y="951"/>
                  </a:lnTo>
                  <a:lnTo>
                    <a:pt x="240" y="971"/>
                  </a:lnTo>
                  <a:lnTo>
                    <a:pt x="273" y="979"/>
                  </a:lnTo>
                  <a:lnTo>
                    <a:pt x="298" y="981"/>
                  </a:lnTo>
                  <a:lnTo>
                    <a:pt x="318" y="979"/>
                  </a:lnTo>
                  <a:lnTo>
                    <a:pt x="333" y="969"/>
                  </a:lnTo>
                  <a:lnTo>
                    <a:pt x="343" y="954"/>
                  </a:lnTo>
                  <a:lnTo>
                    <a:pt x="351" y="936"/>
                  </a:lnTo>
                  <a:lnTo>
                    <a:pt x="351" y="916"/>
                  </a:lnTo>
                  <a:lnTo>
                    <a:pt x="348" y="890"/>
                  </a:lnTo>
                  <a:lnTo>
                    <a:pt x="336" y="873"/>
                  </a:lnTo>
                  <a:lnTo>
                    <a:pt x="318" y="858"/>
                  </a:lnTo>
                  <a:lnTo>
                    <a:pt x="296" y="848"/>
                  </a:lnTo>
                  <a:lnTo>
                    <a:pt x="271" y="842"/>
                  </a:lnTo>
                  <a:lnTo>
                    <a:pt x="215" y="825"/>
                  </a:lnTo>
                  <a:lnTo>
                    <a:pt x="173" y="810"/>
                  </a:lnTo>
                  <a:lnTo>
                    <a:pt x="140" y="800"/>
                  </a:lnTo>
                  <a:lnTo>
                    <a:pt x="115" y="789"/>
                  </a:lnTo>
                  <a:lnTo>
                    <a:pt x="95" y="777"/>
                  </a:lnTo>
                  <a:lnTo>
                    <a:pt x="77" y="767"/>
                  </a:lnTo>
                  <a:lnTo>
                    <a:pt x="62" y="752"/>
                  </a:lnTo>
                  <a:lnTo>
                    <a:pt x="32" y="716"/>
                  </a:lnTo>
                  <a:lnTo>
                    <a:pt x="12" y="676"/>
                  </a:lnTo>
                  <a:lnTo>
                    <a:pt x="2" y="636"/>
                  </a:lnTo>
                  <a:lnTo>
                    <a:pt x="0" y="593"/>
                  </a:lnTo>
                  <a:lnTo>
                    <a:pt x="7" y="517"/>
                  </a:lnTo>
                  <a:lnTo>
                    <a:pt x="27" y="441"/>
                  </a:lnTo>
                  <a:lnTo>
                    <a:pt x="60" y="371"/>
                  </a:lnTo>
                  <a:lnTo>
                    <a:pt x="100" y="305"/>
                  </a:lnTo>
                  <a:lnTo>
                    <a:pt x="148" y="247"/>
                  </a:lnTo>
                  <a:lnTo>
                    <a:pt x="200" y="194"/>
                  </a:lnTo>
                  <a:lnTo>
                    <a:pt x="255" y="148"/>
                  </a:lnTo>
                  <a:lnTo>
                    <a:pt x="311" y="116"/>
                  </a:lnTo>
                  <a:lnTo>
                    <a:pt x="301" y="85"/>
                  </a:lnTo>
                  <a:lnTo>
                    <a:pt x="301" y="58"/>
                  </a:lnTo>
                  <a:lnTo>
                    <a:pt x="301" y="45"/>
                  </a:lnTo>
                  <a:lnTo>
                    <a:pt x="301" y="30"/>
                  </a:lnTo>
                  <a:lnTo>
                    <a:pt x="306" y="15"/>
                  </a:lnTo>
                  <a:lnTo>
                    <a:pt x="313" y="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"/>
            <p:cNvSpPr>
              <a:spLocks noEditPoints="1"/>
            </p:cNvSpPr>
            <p:nvPr/>
          </p:nvSpPr>
          <p:spPr bwMode="auto">
            <a:xfrm>
              <a:off x="7167" y="4857"/>
              <a:ext cx="342" cy="757"/>
            </a:xfrm>
            <a:custGeom>
              <a:avLst/>
              <a:gdLst/>
              <a:ahLst/>
              <a:cxnLst>
                <a:cxn ang="0">
                  <a:pos x="199" y="255"/>
                </a:cxn>
                <a:cxn ang="0">
                  <a:pos x="249" y="290"/>
                </a:cxn>
                <a:cxn ang="0">
                  <a:pos x="269" y="346"/>
                </a:cxn>
                <a:cxn ang="0">
                  <a:pos x="266" y="368"/>
                </a:cxn>
                <a:cxn ang="0">
                  <a:pos x="259" y="391"/>
                </a:cxn>
                <a:cxn ang="0">
                  <a:pos x="244" y="434"/>
                </a:cxn>
                <a:cxn ang="0">
                  <a:pos x="224" y="487"/>
                </a:cxn>
                <a:cxn ang="0">
                  <a:pos x="209" y="522"/>
                </a:cxn>
                <a:cxn ang="0">
                  <a:pos x="159" y="648"/>
                </a:cxn>
                <a:cxn ang="0">
                  <a:pos x="154" y="696"/>
                </a:cxn>
                <a:cxn ang="0">
                  <a:pos x="159" y="711"/>
                </a:cxn>
                <a:cxn ang="0">
                  <a:pos x="166" y="722"/>
                </a:cxn>
                <a:cxn ang="0">
                  <a:pos x="181" y="727"/>
                </a:cxn>
                <a:cxn ang="0">
                  <a:pos x="236" y="704"/>
                </a:cxn>
                <a:cxn ang="0">
                  <a:pos x="284" y="636"/>
                </a:cxn>
                <a:cxn ang="0">
                  <a:pos x="304" y="583"/>
                </a:cxn>
                <a:cxn ang="0">
                  <a:pos x="307" y="575"/>
                </a:cxn>
                <a:cxn ang="0">
                  <a:pos x="317" y="570"/>
                </a:cxn>
                <a:cxn ang="0">
                  <a:pos x="324" y="570"/>
                </a:cxn>
                <a:cxn ang="0">
                  <a:pos x="332" y="573"/>
                </a:cxn>
                <a:cxn ang="0">
                  <a:pos x="339" y="580"/>
                </a:cxn>
                <a:cxn ang="0">
                  <a:pos x="339" y="595"/>
                </a:cxn>
                <a:cxn ang="0">
                  <a:pos x="324" y="636"/>
                </a:cxn>
                <a:cxn ang="0">
                  <a:pos x="292" y="689"/>
                </a:cxn>
                <a:cxn ang="0">
                  <a:pos x="244" y="737"/>
                </a:cxn>
                <a:cxn ang="0">
                  <a:pos x="179" y="757"/>
                </a:cxn>
                <a:cxn ang="0">
                  <a:pos x="113" y="737"/>
                </a:cxn>
                <a:cxn ang="0">
                  <a:pos x="78" y="691"/>
                </a:cxn>
                <a:cxn ang="0">
                  <a:pos x="76" y="636"/>
                </a:cxn>
                <a:cxn ang="0">
                  <a:pos x="81" y="613"/>
                </a:cxn>
                <a:cxn ang="0">
                  <a:pos x="166" y="396"/>
                </a:cxn>
                <a:cxn ang="0">
                  <a:pos x="184" y="351"/>
                </a:cxn>
                <a:cxn ang="0">
                  <a:pos x="186" y="320"/>
                </a:cxn>
                <a:cxn ang="0">
                  <a:pos x="184" y="298"/>
                </a:cxn>
                <a:cxn ang="0">
                  <a:pos x="174" y="285"/>
                </a:cxn>
                <a:cxn ang="0">
                  <a:pos x="159" y="280"/>
                </a:cxn>
                <a:cxn ang="0">
                  <a:pos x="108" y="300"/>
                </a:cxn>
                <a:cxn ang="0">
                  <a:pos x="58" y="366"/>
                </a:cxn>
                <a:cxn ang="0">
                  <a:pos x="38" y="424"/>
                </a:cxn>
                <a:cxn ang="0">
                  <a:pos x="33" y="434"/>
                </a:cxn>
                <a:cxn ang="0">
                  <a:pos x="21" y="436"/>
                </a:cxn>
                <a:cxn ang="0">
                  <a:pos x="13" y="434"/>
                </a:cxn>
                <a:cxn ang="0">
                  <a:pos x="3" y="431"/>
                </a:cxn>
                <a:cxn ang="0">
                  <a:pos x="0" y="421"/>
                </a:cxn>
                <a:cxn ang="0">
                  <a:pos x="11" y="386"/>
                </a:cxn>
                <a:cxn ang="0">
                  <a:pos x="41" y="328"/>
                </a:cxn>
                <a:cxn ang="0">
                  <a:pos x="91" y="275"/>
                </a:cxn>
                <a:cxn ang="0">
                  <a:pos x="164" y="250"/>
                </a:cxn>
                <a:cxn ang="0">
                  <a:pos x="312" y="43"/>
                </a:cxn>
                <a:cxn ang="0">
                  <a:pos x="312" y="43"/>
                </a:cxn>
                <a:cxn ang="0">
                  <a:pos x="287" y="5"/>
                </a:cxn>
                <a:cxn ang="0">
                  <a:pos x="309" y="28"/>
                </a:cxn>
                <a:cxn ang="0">
                  <a:pos x="307" y="65"/>
                </a:cxn>
                <a:cxn ang="0">
                  <a:pos x="271" y="101"/>
                </a:cxn>
                <a:cxn ang="0">
                  <a:pos x="229" y="101"/>
                </a:cxn>
                <a:cxn ang="0">
                  <a:pos x="206" y="75"/>
                </a:cxn>
                <a:cxn ang="0">
                  <a:pos x="209" y="38"/>
                </a:cxn>
                <a:cxn ang="0">
                  <a:pos x="244" y="5"/>
                </a:cxn>
              </a:cxnLst>
              <a:rect l="0" t="0" r="r" b="b"/>
              <a:pathLst>
                <a:path w="342" h="757">
                  <a:moveTo>
                    <a:pt x="164" y="250"/>
                  </a:moveTo>
                  <a:lnTo>
                    <a:pt x="199" y="255"/>
                  </a:lnTo>
                  <a:lnTo>
                    <a:pt x="226" y="267"/>
                  </a:lnTo>
                  <a:lnTo>
                    <a:pt x="249" y="290"/>
                  </a:lnTo>
                  <a:lnTo>
                    <a:pt x="264" y="315"/>
                  </a:lnTo>
                  <a:lnTo>
                    <a:pt x="269" y="346"/>
                  </a:lnTo>
                  <a:lnTo>
                    <a:pt x="269" y="356"/>
                  </a:lnTo>
                  <a:lnTo>
                    <a:pt x="266" y="368"/>
                  </a:lnTo>
                  <a:lnTo>
                    <a:pt x="264" y="381"/>
                  </a:lnTo>
                  <a:lnTo>
                    <a:pt x="259" y="391"/>
                  </a:lnTo>
                  <a:lnTo>
                    <a:pt x="251" y="411"/>
                  </a:lnTo>
                  <a:lnTo>
                    <a:pt x="244" y="434"/>
                  </a:lnTo>
                  <a:lnTo>
                    <a:pt x="234" y="462"/>
                  </a:lnTo>
                  <a:lnTo>
                    <a:pt x="224" y="487"/>
                  </a:lnTo>
                  <a:lnTo>
                    <a:pt x="214" y="507"/>
                  </a:lnTo>
                  <a:lnTo>
                    <a:pt x="209" y="522"/>
                  </a:lnTo>
                  <a:lnTo>
                    <a:pt x="171" y="613"/>
                  </a:lnTo>
                  <a:lnTo>
                    <a:pt x="159" y="648"/>
                  </a:lnTo>
                  <a:lnTo>
                    <a:pt x="154" y="686"/>
                  </a:lnTo>
                  <a:lnTo>
                    <a:pt x="154" y="696"/>
                  </a:lnTo>
                  <a:lnTo>
                    <a:pt x="156" y="704"/>
                  </a:lnTo>
                  <a:lnTo>
                    <a:pt x="159" y="711"/>
                  </a:lnTo>
                  <a:lnTo>
                    <a:pt x="161" y="719"/>
                  </a:lnTo>
                  <a:lnTo>
                    <a:pt x="166" y="722"/>
                  </a:lnTo>
                  <a:lnTo>
                    <a:pt x="174" y="724"/>
                  </a:lnTo>
                  <a:lnTo>
                    <a:pt x="181" y="727"/>
                  </a:lnTo>
                  <a:lnTo>
                    <a:pt x="209" y="719"/>
                  </a:lnTo>
                  <a:lnTo>
                    <a:pt x="236" y="704"/>
                  </a:lnTo>
                  <a:lnTo>
                    <a:pt x="261" y="676"/>
                  </a:lnTo>
                  <a:lnTo>
                    <a:pt x="284" y="636"/>
                  </a:lnTo>
                  <a:lnTo>
                    <a:pt x="302" y="588"/>
                  </a:lnTo>
                  <a:lnTo>
                    <a:pt x="304" y="583"/>
                  </a:lnTo>
                  <a:lnTo>
                    <a:pt x="304" y="580"/>
                  </a:lnTo>
                  <a:lnTo>
                    <a:pt x="307" y="575"/>
                  </a:lnTo>
                  <a:lnTo>
                    <a:pt x="312" y="573"/>
                  </a:lnTo>
                  <a:lnTo>
                    <a:pt x="317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9" y="570"/>
                  </a:lnTo>
                  <a:lnTo>
                    <a:pt x="332" y="573"/>
                  </a:lnTo>
                  <a:lnTo>
                    <a:pt x="337" y="575"/>
                  </a:lnTo>
                  <a:lnTo>
                    <a:pt x="339" y="580"/>
                  </a:lnTo>
                  <a:lnTo>
                    <a:pt x="342" y="585"/>
                  </a:lnTo>
                  <a:lnTo>
                    <a:pt x="339" y="595"/>
                  </a:lnTo>
                  <a:lnTo>
                    <a:pt x="334" y="613"/>
                  </a:lnTo>
                  <a:lnTo>
                    <a:pt x="324" y="636"/>
                  </a:lnTo>
                  <a:lnTo>
                    <a:pt x="309" y="664"/>
                  </a:lnTo>
                  <a:lnTo>
                    <a:pt x="292" y="689"/>
                  </a:lnTo>
                  <a:lnTo>
                    <a:pt x="271" y="714"/>
                  </a:lnTo>
                  <a:lnTo>
                    <a:pt x="244" y="737"/>
                  </a:lnTo>
                  <a:lnTo>
                    <a:pt x="214" y="749"/>
                  </a:lnTo>
                  <a:lnTo>
                    <a:pt x="179" y="757"/>
                  </a:lnTo>
                  <a:lnTo>
                    <a:pt x="144" y="752"/>
                  </a:lnTo>
                  <a:lnTo>
                    <a:pt x="113" y="737"/>
                  </a:lnTo>
                  <a:lnTo>
                    <a:pt x="91" y="717"/>
                  </a:lnTo>
                  <a:lnTo>
                    <a:pt x="78" y="691"/>
                  </a:lnTo>
                  <a:lnTo>
                    <a:pt x="71" y="661"/>
                  </a:lnTo>
                  <a:lnTo>
                    <a:pt x="76" y="636"/>
                  </a:lnTo>
                  <a:lnTo>
                    <a:pt x="81" y="613"/>
                  </a:lnTo>
                  <a:lnTo>
                    <a:pt x="81" y="613"/>
                  </a:lnTo>
                  <a:lnTo>
                    <a:pt x="151" y="434"/>
                  </a:lnTo>
                  <a:lnTo>
                    <a:pt x="166" y="396"/>
                  </a:lnTo>
                  <a:lnTo>
                    <a:pt x="176" y="371"/>
                  </a:lnTo>
                  <a:lnTo>
                    <a:pt x="184" y="351"/>
                  </a:lnTo>
                  <a:lnTo>
                    <a:pt x="186" y="335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4" y="298"/>
                  </a:lnTo>
                  <a:lnTo>
                    <a:pt x="179" y="290"/>
                  </a:lnTo>
                  <a:lnTo>
                    <a:pt x="174" y="285"/>
                  </a:lnTo>
                  <a:lnTo>
                    <a:pt x="166" y="280"/>
                  </a:lnTo>
                  <a:lnTo>
                    <a:pt x="159" y="280"/>
                  </a:lnTo>
                  <a:lnTo>
                    <a:pt x="133" y="285"/>
                  </a:lnTo>
                  <a:lnTo>
                    <a:pt x="108" y="300"/>
                  </a:lnTo>
                  <a:lnTo>
                    <a:pt x="83" y="328"/>
                  </a:lnTo>
                  <a:lnTo>
                    <a:pt x="58" y="366"/>
                  </a:lnTo>
                  <a:lnTo>
                    <a:pt x="41" y="419"/>
                  </a:lnTo>
                  <a:lnTo>
                    <a:pt x="38" y="424"/>
                  </a:lnTo>
                  <a:lnTo>
                    <a:pt x="36" y="429"/>
                  </a:lnTo>
                  <a:lnTo>
                    <a:pt x="33" y="434"/>
                  </a:lnTo>
                  <a:lnTo>
                    <a:pt x="28" y="434"/>
                  </a:lnTo>
                  <a:lnTo>
                    <a:pt x="21" y="436"/>
                  </a:lnTo>
                  <a:lnTo>
                    <a:pt x="16" y="436"/>
                  </a:lnTo>
                  <a:lnTo>
                    <a:pt x="13" y="434"/>
                  </a:lnTo>
                  <a:lnTo>
                    <a:pt x="8" y="434"/>
                  </a:lnTo>
                  <a:lnTo>
                    <a:pt x="3" y="431"/>
                  </a:lnTo>
                  <a:lnTo>
                    <a:pt x="0" y="426"/>
                  </a:lnTo>
                  <a:lnTo>
                    <a:pt x="0" y="421"/>
                  </a:lnTo>
                  <a:lnTo>
                    <a:pt x="3" y="409"/>
                  </a:lnTo>
                  <a:lnTo>
                    <a:pt x="11" y="386"/>
                  </a:lnTo>
                  <a:lnTo>
                    <a:pt x="23" y="358"/>
                  </a:lnTo>
                  <a:lnTo>
                    <a:pt x="41" y="328"/>
                  </a:lnTo>
                  <a:lnTo>
                    <a:pt x="63" y="300"/>
                  </a:lnTo>
                  <a:lnTo>
                    <a:pt x="91" y="275"/>
                  </a:lnTo>
                  <a:lnTo>
                    <a:pt x="126" y="257"/>
                  </a:lnTo>
                  <a:lnTo>
                    <a:pt x="164" y="250"/>
                  </a:lnTo>
                  <a:close/>
                  <a:moveTo>
                    <a:pt x="312" y="43"/>
                  </a:moveTo>
                  <a:lnTo>
                    <a:pt x="312" y="43"/>
                  </a:lnTo>
                  <a:lnTo>
                    <a:pt x="312" y="43"/>
                  </a:lnTo>
                  <a:lnTo>
                    <a:pt x="312" y="43"/>
                  </a:lnTo>
                  <a:close/>
                  <a:moveTo>
                    <a:pt x="266" y="0"/>
                  </a:moveTo>
                  <a:lnTo>
                    <a:pt x="287" y="5"/>
                  </a:lnTo>
                  <a:lnTo>
                    <a:pt x="302" y="15"/>
                  </a:lnTo>
                  <a:lnTo>
                    <a:pt x="309" y="28"/>
                  </a:lnTo>
                  <a:lnTo>
                    <a:pt x="312" y="43"/>
                  </a:lnTo>
                  <a:lnTo>
                    <a:pt x="307" y="65"/>
                  </a:lnTo>
                  <a:lnTo>
                    <a:pt x="292" y="86"/>
                  </a:lnTo>
                  <a:lnTo>
                    <a:pt x="271" y="101"/>
                  </a:lnTo>
                  <a:lnTo>
                    <a:pt x="249" y="106"/>
                  </a:lnTo>
                  <a:lnTo>
                    <a:pt x="229" y="101"/>
                  </a:lnTo>
                  <a:lnTo>
                    <a:pt x="214" y="91"/>
                  </a:lnTo>
                  <a:lnTo>
                    <a:pt x="206" y="75"/>
                  </a:lnTo>
                  <a:lnTo>
                    <a:pt x="204" y="60"/>
                  </a:lnTo>
                  <a:lnTo>
                    <a:pt x="209" y="38"/>
                  </a:lnTo>
                  <a:lnTo>
                    <a:pt x="224" y="17"/>
                  </a:lnTo>
                  <a:lnTo>
                    <a:pt x="244" y="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8271" y="4211"/>
              <a:ext cx="881" cy="984"/>
            </a:xfrm>
            <a:custGeom>
              <a:avLst/>
              <a:gdLst/>
              <a:ahLst/>
              <a:cxnLst>
                <a:cxn ang="0">
                  <a:pos x="495" y="2"/>
                </a:cxn>
                <a:cxn ang="0">
                  <a:pos x="608" y="22"/>
                </a:cxn>
                <a:cxn ang="0">
                  <a:pos x="713" y="68"/>
                </a:cxn>
                <a:cxn ang="0">
                  <a:pos x="798" y="133"/>
                </a:cxn>
                <a:cxn ang="0">
                  <a:pos x="859" y="227"/>
                </a:cxn>
                <a:cxn ang="0">
                  <a:pos x="881" y="345"/>
                </a:cxn>
                <a:cxn ang="0">
                  <a:pos x="881" y="946"/>
                </a:cxn>
                <a:cxn ang="0">
                  <a:pos x="874" y="974"/>
                </a:cxn>
                <a:cxn ang="0">
                  <a:pos x="849" y="984"/>
                </a:cxn>
                <a:cxn ang="0">
                  <a:pos x="826" y="974"/>
                </a:cxn>
                <a:cxn ang="0">
                  <a:pos x="818" y="946"/>
                </a:cxn>
                <a:cxn ang="0">
                  <a:pos x="818" y="356"/>
                </a:cxn>
                <a:cxn ang="0">
                  <a:pos x="816" y="305"/>
                </a:cxn>
                <a:cxn ang="0">
                  <a:pos x="796" y="237"/>
                </a:cxn>
                <a:cxn ang="0">
                  <a:pos x="743" y="166"/>
                </a:cxn>
                <a:cxn ang="0">
                  <a:pos x="645" y="103"/>
                </a:cxn>
                <a:cxn ang="0">
                  <a:pos x="537" y="70"/>
                </a:cxn>
                <a:cxn ang="0">
                  <a:pos x="440" y="63"/>
                </a:cxn>
                <a:cxn ang="0">
                  <a:pos x="372" y="68"/>
                </a:cxn>
                <a:cxn ang="0">
                  <a:pos x="289" y="83"/>
                </a:cxn>
                <a:cxn ang="0">
                  <a:pos x="206" y="118"/>
                </a:cxn>
                <a:cxn ang="0">
                  <a:pos x="133" y="171"/>
                </a:cxn>
                <a:cxn ang="0">
                  <a:pos x="83" y="247"/>
                </a:cxn>
                <a:cxn ang="0">
                  <a:pos x="63" y="353"/>
                </a:cxn>
                <a:cxn ang="0">
                  <a:pos x="63" y="946"/>
                </a:cxn>
                <a:cxn ang="0">
                  <a:pos x="56" y="974"/>
                </a:cxn>
                <a:cxn ang="0">
                  <a:pos x="33" y="984"/>
                </a:cxn>
                <a:cxn ang="0">
                  <a:pos x="8" y="974"/>
                </a:cxn>
                <a:cxn ang="0">
                  <a:pos x="0" y="946"/>
                </a:cxn>
                <a:cxn ang="0">
                  <a:pos x="0" y="345"/>
                </a:cxn>
                <a:cxn ang="0">
                  <a:pos x="23" y="229"/>
                </a:cxn>
                <a:cxn ang="0">
                  <a:pos x="81" y="136"/>
                </a:cxn>
                <a:cxn ang="0">
                  <a:pos x="166" y="68"/>
                </a:cxn>
                <a:cxn ang="0">
                  <a:pos x="271" y="25"/>
                </a:cxn>
                <a:cxn ang="0">
                  <a:pos x="384" y="2"/>
                </a:cxn>
              </a:cxnLst>
              <a:rect l="0" t="0" r="r" b="b"/>
              <a:pathLst>
                <a:path w="881" h="984">
                  <a:moveTo>
                    <a:pt x="440" y="0"/>
                  </a:moveTo>
                  <a:lnTo>
                    <a:pt x="495" y="2"/>
                  </a:lnTo>
                  <a:lnTo>
                    <a:pt x="552" y="10"/>
                  </a:lnTo>
                  <a:lnTo>
                    <a:pt x="608" y="22"/>
                  </a:lnTo>
                  <a:lnTo>
                    <a:pt x="660" y="43"/>
                  </a:lnTo>
                  <a:lnTo>
                    <a:pt x="713" y="68"/>
                  </a:lnTo>
                  <a:lnTo>
                    <a:pt x="758" y="98"/>
                  </a:lnTo>
                  <a:lnTo>
                    <a:pt x="798" y="133"/>
                  </a:lnTo>
                  <a:lnTo>
                    <a:pt x="834" y="176"/>
                  </a:lnTo>
                  <a:lnTo>
                    <a:pt x="859" y="227"/>
                  </a:lnTo>
                  <a:lnTo>
                    <a:pt x="876" y="282"/>
                  </a:lnTo>
                  <a:lnTo>
                    <a:pt x="881" y="345"/>
                  </a:lnTo>
                  <a:lnTo>
                    <a:pt x="881" y="928"/>
                  </a:lnTo>
                  <a:lnTo>
                    <a:pt x="881" y="946"/>
                  </a:lnTo>
                  <a:lnTo>
                    <a:pt x="879" y="961"/>
                  </a:lnTo>
                  <a:lnTo>
                    <a:pt x="874" y="974"/>
                  </a:lnTo>
                  <a:lnTo>
                    <a:pt x="864" y="981"/>
                  </a:lnTo>
                  <a:lnTo>
                    <a:pt x="849" y="984"/>
                  </a:lnTo>
                  <a:lnTo>
                    <a:pt x="834" y="981"/>
                  </a:lnTo>
                  <a:lnTo>
                    <a:pt x="826" y="974"/>
                  </a:lnTo>
                  <a:lnTo>
                    <a:pt x="821" y="961"/>
                  </a:lnTo>
                  <a:lnTo>
                    <a:pt x="818" y="946"/>
                  </a:lnTo>
                  <a:lnTo>
                    <a:pt x="818" y="928"/>
                  </a:lnTo>
                  <a:lnTo>
                    <a:pt x="818" y="356"/>
                  </a:lnTo>
                  <a:lnTo>
                    <a:pt x="818" y="333"/>
                  </a:lnTo>
                  <a:lnTo>
                    <a:pt x="816" y="305"/>
                  </a:lnTo>
                  <a:lnTo>
                    <a:pt x="808" y="272"/>
                  </a:lnTo>
                  <a:lnTo>
                    <a:pt x="796" y="237"/>
                  </a:lnTo>
                  <a:lnTo>
                    <a:pt x="773" y="202"/>
                  </a:lnTo>
                  <a:lnTo>
                    <a:pt x="743" y="166"/>
                  </a:lnTo>
                  <a:lnTo>
                    <a:pt x="698" y="131"/>
                  </a:lnTo>
                  <a:lnTo>
                    <a:pt x="645" y="103"/>
                  </a:lnTo>
                  <a:lnTo>
                    <a:pt x="590" y="83"/>
                  </a:lnTo>
                  <a:lnTo>
                    <a:pt x="537" y="70"/>
                  </a:lnTo>
                  <a:lnTo>
                    <a:pt x="487" y="63"/>
                  </a:lnTo>
                  <a:lnTo>
                    <a:pt x="440" y="63"/>
                  </a:lnTo>
                  <a:lnTo>
                    <a:pt x="409" y="63"/>
                  </a:lnTo>
                  <a:lnTo>
                    <a:pt x="372" y="68"/>
                  </a:lnTo>
                  <a:lnTo>
                    <a:pt x="332" y="73"/>
                  </a:lnTo>
                  <a:lnTo>
                    <a:pt x="289" y="83"/>
                  </a:lnTo>
                  <a:lnTo>
                    <a:pt x="249" y="98"/>
                  </a:lnTo>
                  <a:lnTo>
                    <a:pt x="206" y="118"/>
                  </a:lnTo>
                  <a:lnTo>
                    <a:pt x="169" y="141"/>
                  </a:lnTo>
                  <a:lnTo>
                    <a:pt x="133" y="171"/>
                  </a:lnTo>
                  <a:lnTo>
                    <a:pt x="106" y="207"/>
                  </a:lnTo>
                  <a:lnTo>
                    <a:pt x="83" y="247"/>
                  </a:lnTo>
                  <a:lnTo>
                    <a:pt x="68" y="295"/>
                  </a:lnTo>
                  <a:lnTo>
                    <a:pt x="63" y="353"/>
                  </a:lnTo>
                  <a:lnTo>
                    <a:pt x="63" y="928"/>
                  </a:lnTo>
                  <a:lnTo>
                    <a:pt x="63" y="946"/>
                  </a:lnTo>
                  <a:lnTo>
                    <a:pt x="61" y="961"/>
                  </a:lnTo>
                  <a:lnTo>
                    <a:pt x="56" y="974"/>
                  </a:lnTo>
                  <a:lnTo>
                    <a:pt x="48" y="981"/>
                  </a:lnTo>
                  <a:lnTo>
                    <a:pt x="33" y="984"/>
                  </a:lnTo>
                  <a:lnTo>
                    <a:pt x="18" y="981"/>
                  </a:lnTo>
                  <a:lnTo>
                    <a:pt x="8" y="974"/>
                  </a:lnTo>
                  <a:lnTo>
                    <a:pt x="3" y="961"/>
                  </a:lnTo>
                  <a:lnTo>
                    <a:pt x="0" y="946"/>
                  </a:lnTo>
                  <a:lnTo>
                    <a:pt x="0" y="928"/>
                  </a:lnTo>
                  <a:lnTo>
                    <a:pt x="0" y="345"/>
                  </a:lnTo>
                  <a:lnTo>
                    <a:pt x="6" y="282"/>
                  </a:lnTo>
                  <a:lnTo>
                    <a:pt x="23" y="229"/>
                  </a:lnTo>
                  <a:lnTo>
                    <a:pt x="48" y="179"/>
                  </a:lnTo>
                  <a:lnTo>
                    <a:pt x="81" y="136"/>
                  </a:lnTo>
                  <a:lnTo>
                    <a:pt x="121" y="101"/>
                  </a:lnTo>
                  <a:lnTo>
                    <a:pt x="166" y="68"/>
                  </a:lnTo>
                  <a:lnTo>
                    <a:pt x="216" y="43"/>
                  </a:lnTo>
                  <a:lnTo>
                    <a:pt x="271" y="25"/>
                  </a:lnTo>
                  <a:lnTo>
                    <a:pt x="327" y="10"/>
                  </a:lnTo>
                  <a:lnTo>
                    <a:pt x="384" y="2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"/>
            <p:cNvSpPr>
              <a:spLocks noEditPoints="1"/>
            </p:cNvSpPr>
            <p:nvPr/>
          </p:nvSpPr>
          <p:spPr bwMode="auto">
            <a:xfrm>
              <a:off x="9644" y="4074"/>
              <a:ext cx="1132" cy="1121"/>
            </a:xfrm>
            <a:custGeom>
              <a:avLst/>
              <a:gdLst/>
              <a:ahLst/>
              <a:cxnLst>
                <a:cxn ang="0">
                  <a:pos x="590" y="48"/>
                </a:cxn>
                <a:cxn ang="0">
                  <a:pos x="537" y="86"/>
                </a:cxn>
                <a:cxn ang="0">
                  <a:pos x="670" y="523"/>
                </a:cxn>
                <a:cxn ang="0">
                  <a:pos x="846" y="455"/>
                </a:cxn>
                <a:cxn ang="0">
                  <a:pos x="938" y="316"/>
                </a:cxn>
                <a:cxn ang="0">
                  <a:pos x="953" y="164"/>
                </a:cxn>
                <a:cxn ang="0">
                  <a:pos x="856" y="69"/>
                </a:cxn>
                <a:cxn ang="0">
                  <a:pos x="705" y="48"/>
                </a:cxn>
                <a:cxn ang="0">
                  <a:pos x="830" y="5"/>
                </a:cxn>
                <a:cxn ang="0">
                  <a:pos x="1051" y="104"/>
                </a:cxn>
                <a:cxn ang="0">
                  <a:pos x="1099" y="291"/>
                </a:cxn>
                <a:cxn ang="0">
                  <a:pos x="968" y="457"/>
                </a:cxn>
                <a:cxn ang="0">
                  <a:pos x="755" y="546"/>
                </a:cxn>
                <a:cxn ang="0">
                  <a:pos x="775" y="553"/>
                </a:cxn>
                <a:cxn ang="0">
                  <a:pos x="871" y="624"/>
                </a:cxn>
                <a:cxn ang="0">
                  <a:pos x="903" y="773"/>
                </a:cxn>
                <a:cxn ang="0">
                  <a:pos x="883" y="949"/>
                </a:cxn>
                <a:cxn ang="0">
                  <a:pos x="903" y="1070"/>
                </a:cxn>
                <a:cxn ang="0">
                  <a:pos x="994" y="1076"/>
                </a:cxn>
                <a:cxn ang="0">
                  <a:pos x="1091" y="942"/>
                </a:cxn>
                <a:cxn ang="0">
                  <a:pos x="1101" y="924"/>
                </a:cxn>
                <a:cxn ang="0">
                  <a:pos x="1117" y="919"/>
                </a:cxn>
                <a:cxn ang="0">
                  <a:pos x="1132" y="932"/>
                </a:cxn>
                <a:cxn ang="0">
                  <a:pos x="1111" y="997"/>
                </a:cxn>
                <a:cxn ang="0">
                  <a:pos x="1019" y="1101"/>
                </a:cxn>
                <a:cxn ang="0">
                  <a:pos x="916" y="1121"/>
                </a:cxn>
                <a:cxn ang="0">
                  <a:pos x="815" y="1093"/>
                </a:cxn>
                <a:cxn ang="0">
                  <a:pos x="735" y="992"/>
                </a:cxn>
                <a:cxn ang="0">
                  <a:pos x="748" y="851"/>
                </a:cxn>
                <a:cxn ang="0">
                  <a:pos x="775" y="727"/>
                </a:cxn>
                <a:cxn ang="0">
                  <a:pos x="760" y="634"/>
                </a:cxn>
                <a:cxn ang="0">
                  <a:pos x="652" y="566"/>
                </a:cxn>
                <a:cxn ang="0">
                  <a:pos x="311" y="992"/>
                </a:cxn>
                <a:cxn ang="0">
                  <a:pos x="326" y="1030"/>
                </a:cxn>
                <a:cxn ang="0">
                  <a:pos x="429" y="1038"/>
                </a:cxn>
                <a:cxn ang="0">
                  <a:pos x="454" y="1065"/>
                </a:cxn>
                <a:cxn ang="0">
                  <a:pos x="439" y="1086"/>
                </a:cxn>
                <a:cxn ang="0">
                  <a:pos x="389" y="1086"/>
                </a:cxn>
                <a:cxn ang="0">
                  <a:pos x="221" y="1083"/>
                </a:cxn>
                <a:cxn ang="0">
                  <a:pos x="55" y="1086"/>
                </a:cxn>
                <a:cxn ang="0">
                  <a:pos x="13" y="1086"/>
                </a:cxn>
                <a:cxn ang="0">
                  <a:pos x="0" y="1070"/>
                </a:cxn>
                <a:cxn ang="0">
                  <a:pos x="43" y="1038"/>
                </a:cxn>
                <a:cxn ang="0">
                  <a:pos x="163" y="1017"/>
                </a:cxn>
                <a:cxn ang="0">
                  <a:pos x="399" y="109"/>
                </a:cxn>
                <a:cxn ang="0">
                  <a:pos x="404" y="81"/>
                </a:cxn>
                <a:cxn ang="0">
                  <a:pos x="381" y="56"/>
                </a:cxn>
                <a:cxn ang="0">
                  <a:pos x="304" y="48"/>
                </a:cxn>
                <a:cxn ang="0">
                  <a:pos x="258" y="31"/>
                </a:cxn>
                <a:cxn ang="0">
                  <a:pos x="304" y="0"/>
                </a:cxn>
              </a:cxnLst>
              <a:rect l="0" t="0" r="r" b="b"/>
              <a:pathLst>
                <a:path w="1132" h="1121">
                  <a:moveTo>
                    <a:pt x="670" y="48"/>
                  </a:moveTo>
                  <a:lnTo>
                    <a:pt x="642" y="48"/>
                  </a:lnTo>
                  <a:lnTo>
                    <a:pt x="615" y="48"/>
                  </a:lnTo>
                  <a:lnTo>
                    <a:pt x="590" y="48"/>
                  </a:lnTo>
                  <a:lnTo>
                    <a:pt x="575" y="51"/>
                  </a:lnTo>
                  <a:lnTo>
                    <a:pt x="557" y="56"/>
                  </a:lnTo>
                  <a:lnTo>
                    <a:pt x="544" y="69"/>
                  </a:lnTo>
                  <a:lnTo>
                    <a:pt x="537" y="86"/>
                  </a:lnTo>
                  <a:lnTo>
                    <a:pt x="529" y="111"/>
                  </a:lnTo>
                  <a:lnTo>
                    <a:pt x="424" y="525"/>
                  </a:lnTo>
                  <a:lnTo>
                    <a:pt x="605" y="525"/>
                  </a:lnTo>
                  <a:lnTo>
                    <a:pt x="670" y="523"/>
                  </a:lnTo>
                  <a:lnTo>
                    <a:pt x="728" y="510"/>
                  </a:lnTo>
                  <a:lnTo>
                    <a:pt x="775" y="495"/>
                  </a:lnTo>
                  <a:lnTo>
                    <a:pt x="815" y="475"/>
                  </a:lnTo>
                  <a:lnTo>
                    <a:pt x="846" y="455"/>
                  </a:lnTo>
                  <a:lnTo>
                    <a:pt x="871" y="435"/>
                  </a:lnTo>
                  <a:lnTo>
                    <a:pt x="898" y="399"/>
                  </a:lnTo>
                  <a:lnTo>
                    <a:pt x="921" y="359"/>
                  </a:lnTo>
                  <a:lnTo>
                    <a:pt x="938" y="316"/>
                  </a:lnTo>
                  <a:lnTo>
                    <a:pt x="948" y="276"/>
                  </a:lnTo>
                  <a:lnTo>
                    <a:pt x="956" y="238"/>
                  </a:lnTo>
                  <a:lnTo>
                    <a:pt x="958" y="207"/>
                  </a:lnTo>
                  <a:lnTo>
                    <a:pt x="953" y="164"/>
                  </a:lnTo>
                  <a:lnTo>
                    <a:pt x="938" y="129"/>
                  </a:lnTo>
                  <a:lnTo>
                    <a:pt x="916" y="101"/>
                  </a:lnTo>
                  <a:lnTo>
                    <a:pt x="888" y="84"/>
                  </a:lnTo>
                  <a:lnTo>
                    <a:pt x="856" y="69"/>
                  </a:lnTo>
                  <a:lnTo>
                    <a:pt x="820" y="58"/>
                  </a:lnTo>
                  <a:lnTo>
                    <a:pt x="783" y="53"/>
                  </a:lnTo>
                  <a:lnTo>
                    <a:pt x="743" y="51"/>
                  </a:lnTo>
                  <a:lnTo>
                    <a:pt x="705" y="48"/>
                  </a:lnTo>
                  <a:lnTo>
                    <a:pt x="670" y="48"/>
                  </a:lnTo>
                  <a:close/>
                  <a:moveTo>
                    <a:pt x="304" y="0"/>
                  </a:moveTo>
                  <a:lnTo>
                    <a:pt x="755" y="0"/>
                  </a:lnTo>
                  <a:lnTo>
                    <a:pt x="830" y="5"/>
                  </a:lnTo>
                  <a:lnTo>
                    <a:pt x="898" y="18"/>
                  </a:lnTo>
                  <a:lnTo>
                    <a:pt x="958" y="41"/>
                  </a:lnTo>
                  <a:lnTo>
                    <a:pt x="1009" y="69"/>
                  </a:lnTo>
                  <a:lnTo>
                    <a:pt x="1051" y="104"/>
                  </a:lnTo>
                  <a:lnTo>
                    <a:pt x="1081" y="144"/>
                  </a:lnTo>
                  <a:lnTo>
                    <a:pt x="1099" y="190"/>
                  </a:lnTo>
                  <a:lnTo>
                    <a:pt x="1106" y="238"/>
                  </a:lnTo>
                  <a:lnTo>
                    <a:pt x="1099" y="291"/>
                  </a:lnTo>
                  <a:lnTo>
                    <a:pt x="1081" y="339"/>
                  </a:lnTo>
                  <a:lnTo>
                    <a:pt x="1051" y="382"/>
                  </a:lnTo>
                  <a:lnTo>
                    <a:pt x="1014" y="422"/>
                  </a:lnTo>
                  <a:lnTo>
                    <a:pt x="968" y="457"/>
                  </a:lnTo>
                  <a:lnTo>
                    <a:pt x="918" y="488"/>
                  </a:lnTo>
                  <a:lnTo>
                    <a:pt x="866" y="513"/>
                  </a:lnTo>
                  <a:lnTo>
                    <a:pt x="810" y="533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75" y="553"/>
                  </a:lnTo>
                  <a:lnTo>
                    <a:pt x="798" y="566"/>
                  </a:lnTo>
                  <a:lnTo>
                    <a:pt x="823" y="581"/>
                  </a:lnTo>
                  <a:lnTo>
                    <a:pt x="848" y="601"/>
                  </a:lnTo>
                  <a:lnTo>
                    <a:pt x="871" y="624"/>
                  </a:lnTo>
                  <a:lnTo>
                    <a:pt x="888" y="654"/>
                  </a:lnTo>
                  <a:lnTo>
                    <a:pt x="901" y="692"/>
                  </a:lnTo>
                  <a:lnTo>
                    <a:pt x="906" y="735"/>
                  </a:lnTo>
                  <a:lnTo>
                    <a:pt x="903" y="773"/>
                  </a:lnTo>
                  <a:lnTo>
                    <a:pt x="901" y="808"/>
                  </a:lnTo>
                  <a:lnTo>
                    <a:pt x="893" y="851"/>
                  </a:lnTo>
                  <a:lnTo>
                    <a:pt x="888" y="901"/>
                  </a:lnTo>
                  <a:lnTo>
                    <a:pt x="883" y="949"/>
                  </a:lnTo>
                  <a:lnTo>
                    <a:pt x="883" y="990"/>
                  </a:lnTo>
                  <a:lnTo>
                    <a:pt x="886" y="1023"/>
                  </a:lnTo>
                  <a:lnTo>
                    <a:pt x="891" y="1050"/>
                  </a:lnTo>
                  <a:lnTo>
                    <a:pt x="903" y="1070"/>
                  </a:lnTo>
                  <a:lnTo>
                    <a:pt x="921" y="1083"/>
                  </a:lnTo>
                  <a:lnTo>
                    <a:pt x="948" y="1088"/>
                  </a:lnTo>
                  <a:lnTo>
                    <a:pt x="968" y="1086"/>
                  </a:lnTo>
                  <a:lnTo>
                    <a:pt x="994" y="1076"/>
                  </a:lnTo>
                  <a:lnTo>
                    <a:pt x="1019" y="1058"/>
                  </a:lnTo>
                  <a:lnTo>
                    <a:pt x="1044" y="1033"/>
                  </a:lnTo>
                  <a:lnTo>
                    <a:pt x="1069" y="992"/>
                  </a:lnTo>
                  <a:lnTo>
                    <a:pt x="1091" y="942"/>
                  </a:lnTo>
                  <a:lnTo>
                    <a:pt x="1094" y="937"/>
                  </a:lnTo>
                  <a:lnTo>
                    <a:pt x="1094" y="932"/>
                  </a:lnTo>
                  <a:lnTo>
                    <a:pt x="1096" y="927"/>
                  </a:lnTo>
                  <a:lnTo>
                    <a:pt x="1101" y="924"/>
                  </a:lnTo>
                  <a:lnTo>
                    <a:pt x="1104" y="919"/>
                  </a:lnTo>
                  <a:lnTo>
                    <a:pt x="1111" y="919"/>
                  </a:lnTo>
                  <a:lnTo>
                    <a:pt x="1114" y="919"/>
                  </a:lnTo>
                  <a:lnTo>
                    <a:pt x="1117" y="919"/>
                  </a:lnTo>
                  <a:lnTo>
                    <a:pt x="1122" y="922"/>
                  </a:lnTo>
                  <a:lnTo>
                    <a:pt x="1124" y="924"/>
                  </a:lnTo>
                  <a:lnTo>
                    <a:pt x="1129" y="927"/>
                  </a:lnTo>
                  <a:lnTo>
                    <a:pt x="1132" y="932"/>
                  </a:lnTo>
                  <a:lnTo>
                    <a:pt x="1132" y="939"/>
                  </a:lnTo>
                  <a:lnTo>
                    <a:pt x="1129" y="952"/>
                  </a:lnTo>
                  <a:lnTo>
                    <a:pt x="1124" y="972"/>
                  </a:lnTo>
                  <a:lnTo>
                    <a:pt x="1111" y="997"/>
                  </a:lnTo>
                  <a:lnTo>
                    <a:pt x="1096" y="1025"/>
                  </a:lnTo>
                  <a:lnTo>
                    <a:pt x="1076" y="1053"/>
                  </a:lnTo>
                  <a:lnTo>
                    <a:pt x="1049" y="1081"/>
                  </a:lnTo>
                  <a:lnTo>
                    <a:pt x="1019" y="1101"/>
                  </a:lnTo>
                  <a:lnTo>
                    <a:pt x="981" y="1116"/>
                  </a:lnTo>
                  <a:lnTo>
                    <a:pt x="941" y="1121"/>
                  </a:lnTo>
                  <a:lnTo>
                    <a:pt x="931" y="1121"/>
                  </a:lnTo>
                  <a:lnTo>
                    <a:pt x="916" y="1121"/>
                  </a:lnTo>
                  <a:lnTo>
                    <a:pt x="893" y="1118"/>
                  </a:lnTo>
                  <a:lnTo>
                    <a:pt x="868" y="1113"/>
                  </a:lnTo>
                  <a:lnTo>
                    <a:pt x="841" y="1106"/>
                  </a:lnTo>
                  <a:lnTo>
                    <a:pt x="815" y="1093"/>
                  </a:lnTo>
                  <a:lnTo>
                    <a:pt x="788" y="1078"/>
                  </a:lnTo>
                  <a:lnTo>
                    <a:pt x="765" y="1055"/>
                  </a:lnTo>
                  <a:lnTo>
                    <a:pt x="748" y="1028"/>
                  </a:lnTo>
                  <a:lnTo>
                    <a:pt x="735" y="992"/>
                  </a:lnTo>
                  <a:lnTo>
                    <a:pt x="730" y="949"/>
                  </a:lnTo>
                  <a:lnTo>
                    <a:pt x="733" y="922"/>
                  </a:lnTo>
                  <a:lnTo>
                    <a:pt x="738" y="886"/>
                  </a:lnTo>
                  <a:lnTo>
                    <a:pt x="748" y="851"/>
                  </a:lnTo>
                  <a:lnTo>
                    <a:pt x="755" y="813"/>
                  </a:lnTo>
                  <a:lnTo>
                    <a:pt x="763" y="785"/>
                  </a:lnTo>
                  <a:lnTo>
                    <a:pt x="770" y="755"/>
                  </a:lnTo>
                  <a:lnTo>
                    <a:pt x="775" y="727"/>
                  </a:lnTo>
                  <a:lnTo>
                    <a:pt x="778" y="705"/>
                  </a:lnTo>
                  <a:lnTo>
                    <a:pt x="778" y="682"/>
                  </a:lnTo>
                  <a:lnTo>
                    <a:pt x="770" y="659"/>
                  </a:lnTo>
                  <a:lnTo>
                    <a:pt x="760" y="634"/>
                  </a:lnTo>
                  <a:lnTo>
                    <a:pt x="745" y="611"/>
                  </a:lnTo>
                  <a:lnTo>
                    <a:pt x="723" y="591"/>
                  </a:lnTo>
                  <a:lnTo>
                    <a:pt x="692" y="576"/>
                  </a:lnTo>
                  <a:lnTo>
                    <a:pt x="652" y="566"/>
                  </a:lnTo>
                  <a:lnTo>
                    <a:pt x="605" y="561"/>
                  </a:lnTo>
                  <a:lnTo>
                    <a:pt x="416" y="561"/>
                  </a:lnTo>
                  <a:lnTo>
                    <a:pt x="314" y="982"/>
                  </a:lnTo>
                  <a:lnTo>
                    <a:pt x="311" y="992"/>
                  </a:lnTo>
                  <a:lnTo>
                    <a:pt x="309" y="1000"/>
                  </a:lnTo>
                  <a:lnTo>
                    <a:pt x="309" y="1010"/>
                  </a:lnTo>
                  <a:lnTo>
                    <a:pt x="314" y="1023"/>
                  </a:lnTo>
                  <a:lnTo>
                    <a:pt x="326" y="1030"/>
                  </a:lnTo>
                  <a:lnTo>
                    <a:pt x="349" y="1035"/>
                  </a:lnTo>
                  <a:lnTo>
                    <a:pt x="376" y="1038"/>
                  </a:lnTo>
                  <a:lnTo>
                    <a:pt x="409" y="1038"/>
                  </a:lnTo>
                  <a:lnTo>
                    <a:pt x="429" y="1038"/>
                  </a:lnTo>
                  <a:lnTo>
                    <a:pt x="444" y="1040"/>
                  </a:lnTo>
                  <a:lnTo>
                    <a:pt x="452" y="1045"/>
                  </a:lnTo>
                  <a:lnTo>
                    <a:pt x="454" y="1055"/>
                  </a:lnTo>
                  <a:lnTo>
                    <a:pt x="454" y="1065"/>
                  </a:lnTo>
                  <a:lnTo>
                    <a:pt x="452" y="1073"/>
                  </a:lnTo>
                  <a:lnTo>
                    <a:pt x="449" y="1078"/>
                  </a:lnTo>
                  <a:lnTo>
                    <a:pt x="444" y="1083"/>
                  </a:lnTo>
                  <a:lnTo>
                    <a:pt x="439" y="1086"/>
                  </a:lnTo>
                  <a:lnTo>
                    <a:pt x="434" y="1086"/>
                  </a:lnTo>
                  <a:lnTo>
                    <a:pt x="427" y="1088"/>
                  </a:lnTo>
                  <a:lnTo>
                    <a:pt x="421" y="1088"/>
                  </a:lnTo>
                  <a:lnTo>
                    <a:pt x="389" y="1086"/>
                  </a:lnTo>
                  <a:lnTo>
                    <a:pt x="346" y="1086"/>
                  </a:lnTo>
                  <a:lnTo>
                    <a:pt x="299" y="1083"/>
                  </a:lnTo>
                  <a:lnTo>
                    <a:pt x="256" y="1083"/>
                  </a:lnTo>
                  <a:lnTo>
                    <a:pt x="221" y="1083"/>
                  </a:lnTo>
                  <a:lnTo>
                    <a:pt x="188" y="1083"/>
                  </a:lnTo>
                  <a:lnTo>
                    <a:pt x="145" y="1083"/>
                  </a:lnTo>
                  <a:lnTo>
                    <a:pt x="98" y="1086"/>
                  </a:lnTo>
                  <a:lnTo>
                    <a:pt x="55" y="1086"/>
                  </a:lnTo>
                  <a:lnTo>
                    <a:pt x="23" y="1088"/>
                  </a:lnTo>
                  <a:lnTo>
                    <a:pt x="20" y="1088"/>
                  </a:lnTo>
                  <a:lnTo>
                    <a:pt x="18" y="1086"/>
                  </a:lnTo>
                  <a:lnTo>
                    <a:pt x="13" y="1086"/>
                  </a:lnTo>
                  <a:lnTo>
                    <a:pt x="7" y="1083"/>
                  </a:lnTo>
                  <a:lnTo>
                    <a:pt x="2" y="1081"/>
                  </a:lnTo>
                  <a:lnTo>
                    <a:pt x="0" y="1076"/>
                  </a:lnTo>
                  <a:lnTo>
                    <a:pt x="0" y="1070"/>
                  </a:lnTo>
                  <a:lnTo>
                    <a:pt x="2" y="1050"/>
                  </a:lnTo>
                  <a:lnTo>
                    <a:pt x="10" y="1040"/>
                  </a:lnTo>
                  <a:lnTo>
                    <a:pt x="23" y="1038"/>
                  </a:lnTo>
                  <a:lnTo>
                    <a:pt x="43" y="1038"/>
                  </a:lnTo>
                  <a:lnTo>
                    <a:pt x="88" y="1035"/>
                  </a:lnTo>
                  <a:lnTo>
                    <a:pt x="123" y="1033"/>
                  </a:lnTo>
                  <a:lnTo>
                    <a:pt x="148" y="1028"/>
                  </a:lnTo>
                  <a:lnTo>
                    <a:pt x="163" y="1017"/>
                  </a:lnTo>
                  <a:lnTo>
                    <a:pt x="173" y="1005"/>
                  </a:lnTo>
                  <a:lnTo>
                    <a:pt x="181" y="985"/>
                  </a:lnTo>
                  <a:lnTo>
                    <a:pt x="186" y="962"/>
                  </a:lnTo>
                  <a:lnTo>
                    <a:pt x="399" y="109"/>
                  </a:lnTo>
                  <a:lnTo>
                    <a:pt x="401" y="99"/>
                  </a:lnTo>
                  <a:lnTo>
                    <a:pt x="404" y="91"/>
                  </a:lnTo>
                  <a:lnTo>
                    <a:pt x="404" y="86"/>
                  </a:lnTo>
                  <a:lnTo>
                    <a:pt x="404" y="81"/>
                  </a:lnTo>
                  <a:lnTo>
                    <a:pt x="404" y="79"/>
                  </a:lnTo>
                  <a:lnTo>
                    <a:pt x="401" y="66"/>
                  </a:lnTo>
                  <a:lnTo>
                    <a:pt x="394" y="58"/>
                  </a:lnTo>
                  <a:lnTo>
                    <a:pt x="381" y="56"/>
                  </a:lnTo>
                  <a:lnTo>
                    <a:pt x="364" y="53"/>
                  </a:lnTo>
                  <a:lnTo>
                    <a:pt x="336" y="51"/>
                  </a:lnTo>
                  <a:lnTo>
                    <a:pt x="314" y="48"/>
                  </a:lnTo>
                  <a:lnTo>
                    <a:pt x="304" y="48"/>
                  </a:lnTo>
                  <a:lnTo>
                    <a:pt x="283" y="48"/>
                  </a:lnTo>
                  <a:lnTo>
                    <a:pt x="268" y="46"/>
                  </a:lnTo>
                  <a:lnTo>
                    <a:pt x="261" y="41"/>
                  </a:lnTo>
                  <a:lnTo>
                    <a:pt x="258" y="31"/>
                  </a:lnTo>
                  <a:lnTo>
                    <a:pt x="261" y="13"/>
                  </a:lnTo>
                  <a:lnTo>
                    <a:pt x="268" y="5"/>
                  </a:lnTo>
                  <a:lnTo>
                    <a:pt x="283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>
              <a:off x="10873" y="3608"/>
              <a:ext cx="520" cy="1014"/>
            </a:xfrm>
            <a:custGeom>
              <a:avLst/>
              <a:gdLst/>
              <a:ahLst/>
              <a:cxnLst>
                <a:cxn ang="0">
                  <a:pos x="367" y="128"/>
                </a:cxn>
                <a:cxn ang="0">
                  <a:pos x="409" y="136"/>
                </a:cxn>
                <a:cxn ang="0">
                  <a:pos x="457" y="123"/>
                </a:cxn>
                <a:cxn ang="0">
                  <a:pos x="327" y="0"/>
                </a:cxn>
                <a:cxn ang="0">
                  <a:pos x="344" y="10"/>
                </a:cxn>
                <a:cxn ang="0">
                  <a:pos x="342" y="22"/>
                </a:cxn>
                <a:cxn ang="0">
                  <a:pos x="339" y="50"/>
                </a:cxn>
                <a:cxn ang="0">
                  <a:pos x="337" y="70"/>
                </a:cxn>
                <a:cxn ang="0">
                  <a:pos x="342" y="93"/>
                </a:cxn>
                <a:cxn ang="0">
                  <a:pos x="374" y="93"/>
                </a:cxn>
                <a:cxn ang="0">
                  <a:pos x="442" y="90"/>
                </a:cxn>
                <a:cxn ang="0">
                  <a:pos x="502" y="101"/>
                </a:cxn>
                <a:cxn ang="0">
                  <a:pos x="512" y="143"/>
                </a:cxn>
                <a:cxn ang="0">
                  <a:pos x="452" y="164"/>
                </a:cxn>
                <a:cxn ang="0">
                  <a:pos x="389" y="166"/>
                </a:cxn>
                <a:cxn ang="0">
                  <a:pos x="332" y="143"/>
                </a:cxn>
                <a:cxn ang="0">
                  <a:pos x="332" y="143"/>
                </a:cxn>
                <a:cxn ang="0">
                  <a:pos x="181" y="280"/>
                </a:cxn>
                <a:cxn ang="0">
                  <a:pos x="83" y="482"/>
                </a:cxn>
                <a:cxn ang="0">
                  <a:pos x="93" y="638"/>
                </a:cxn>
                <a:cxn ang="0">
                  <a:pos x="156" y="704"/>
                </a:cxn>
                <a:cxn ang="0">
                  <a:pos x="261" y="742"/>
                </a:cxn>
                <a:cxn ang="0">
                  <a:pos x="339" y="767"/>
                </a:cxn>
                <a:cxn ang="0">
                  <a:pos x="407" y="812"/>
                </a:cxn>
                <a:cxn ang="0">
                  <a:pos x="422" y="906"/>
                </a:cxn>
                <a:cxn ang="0">
                  <a:pos x="367" y="991"/>
                </a:cxn>
                <a:cxn ang="0">
                  <a:pos x="271" y="1012"/>
                </a:cxn>
                <a:cxn ang="0">
                  <a:pos x="196" y="981"/>
                </a:cxn>
                <a:cxn ang="0">
                  <a:pos x="179" y="956"/>
                </a:cxn>
                <a:cxn ang="0">
                  <a:pos x="186" y="946"/>
                </a:cxn>
                <a:cxn ang="0">
                  <a:pos x="201" y="948"/>
                </a:cxn>
                <a:cxn ang="0">
                  <a:pos x="276" y="979"/>
                </a:cxn>
                <a:cxn ang="0">
                  <a:pos x="337" y="969"/>
                </a:cxn>
                <a:cxn ang="0">
                  <a:pos x="354" y="916"/>
                </a:cxn>
                <a:cxn ang="0">
                  <a:pos x="319" y="858"/>
                </a:cxn>
                <a:cxn ang="0">
                  <a:pos x="219" y="825"/>
                </a:cxn>
                <a:cxn ang="0">
                  <a:pos x="118" y="789"/>
                </a:cxn>
                <a:cxn ang="0">
                  <a:pos x="66" y="752"/>
                </a:cxn>
                <a:cxn ang="0">
                  <a:pos x="5" y="636"/>
                </a:cxn>
                <a:cxn ang="0">
                  <a:pos x="31" y="441"/>
                </a:cxn>
                <a:cxn ang="0">
                  <a:pos x="151" y="247"/>
                </a:cxn>
                <a:cxn ang="0">
                  <a:pos x="312" y="116"/>
                </a:cxn>
                <a:cxn ang="0">
                  <a:pos x="304" y="45"/>
                </a:cxn>
                <a:cxn ang="0">
                  <a:pos x="317" y="2"/>
                </a:cxn>
              </a:cxnLst>
              <a:rect l="0" t="0" r="r" b="b"/>
              <a:pathLst>
                <a:path w="520" h="1014">
                  <a:moveTo>
                    <a:pt x="417" y="121"/>
                  </a:moveTo>
                  <a:lnTo>
                    <a:pt x="392" y="121"/>
                  </a:lnTo>
                  <a:lnTo>
                    <a:pt x="367" y="128"/>
                  </a:lnTo>
                  <a:lnTo>
                    <a:pt x="377" y="133"/>
                  </a:lnTo>
                  <a:lnTo>
                    <a:pt x="389" y="136"/>
                  </a:lnTo>
                  <a:lnTo>
                    <a:pt x="409" y="136"/>
                  </a:lnTo>
                  <a:lnTo>
                    <a:pt x="447" y="133"/>
                  </a:lnTo>
                  <a:lnTo>
                    <a:pt x="475" y="128"/>
                  </a:lnTo>
                  <a:lnTo>
                    <a:pt x="457" y="123"/>
                  </a:lnTo>
                  <a:lnTo>
                    <a:pt x="442" y="121"/>
                  </a:lnTo>
                  <a:lnTo>
                    <a:pt x="417" y="121"/>
                  </a:lnTo>
                  <a:close/>
                  <a:moveTo>
                    <a:pt x="327" y="0"/>
                  </a:moveTo>
                  <a:lnTo>
                    <a:pt x="334" y="0"/>
                  </a:lnTo>
                  <a:lnTo>
                    <a:pt x="339" y="5"/>
                  </a:lnTo>
                  <a:lnTo>
                    <a:pt x="344" y="10"/>
                  </a:lnTo>
                  <a:lnTo>
                    <a:pt x="344" y="15"/>
                  </a:lnTo>
                  <a:lnTo>
                    <a:pt x="344" y="20"/>
                  </a:lnTo>
                  <a:lnTo>
                    <a:pt x="342" y="22"/>
                  </a:lnTo>
                  <a:lnTo>
                    <a:pt x="342" y="32"/>
                  </a:lnTo>
                  <a:lnTo>
                    <a:pt x="339" y="40"/>
                  </a:lnTo>
                  <a:lnTo>
                    <a:pt x="339" y="50"/>
                  </a:lnTo>
                  <a:lnTo>
                    <a:pt x="337" y="55"/>
                  </a:lnTo>
                  <a:lnTo>
                    <a:pt x="337" y="60"/>
                  </a:lnTo>
                  <a:lnTo>
                    <a:pt x="337" y="70"/>
                  </a:lnTo>
                  <a:lnTo>
                    <a:pt x="339" y="80"/>
                  </a:lnTo>
                  <a:lnTo>
                    <a:pt x="342" y="88"/>
                  </a:lnTo>
                  <a:lnTo>
                    <a:pt x="342" y="93"/>
                  </a:lnTo>
                  <a:lnTo>
                    <a:pt x="344" y="98"/>
                  </a:lnTo>
                  <a:lnTo>
                    <a:pt x="344" y="101"/>
                  </a:lnTo>
                  <a:lnTo>
                    <a:pt x="374" y="93"/>
                  </a:lnTo>
                  <a:lnTo>
                    <a:pt x="397" y="90"/>
                  </a:lnTo>
                  <a:lnTo>
                    <a:pt x="419" y="90"/>
                  </a:lnTo>
                  <a:lnTo>
                    <a:pt x="442" y="90"/>
                  </a:lnTo>
                  <a:lnTo>
                    <a:pt x="465" y="93"/>
                  </a:lnTo>
                  <a:lnTo>
                    <a:pt x="485" y="95"/>
                  </a:lnTo>
                  <a:lnTo>
                    <a:pt x="502" y="101"/>
                  </a:lnTo>
                  <a:lnTo>
                    <a:pt x="515" y="111"/>
                  </a:lnTo>
                  <a:lnTo>
                    <a:pt x="520" y="126"/>
                  </a:lnTo>
                  <a:lnTo>
                    <a:pt x="512" y="143"/>
                  </a:lnTo>
                  <a:lnTo>
                    <a:pt x="497" y="154"/>
                  </a:lnTo>
                  <a:lnTo>
                    <a:pt x="477" y="161"/>
                  </a:lnTo>
                  <a:lnTo>
                    <a:pt x="452" y="164"/>
                  </a:lnTo>
                  <a:lnTo>
                    <a:pt x="427" y="166"/>
                  </a:lnTo>
                  <a:lnTo>
                    <a:pt x="407" y="166"/>
                  </a:lnTo>
                  <a:lnTo>
                    <a:pt x="389" y="166"/>
                  </a:lnTo>
                  <a:lnTo>
                    <a:pt x="372" y="164"/>
                  </a:lnTo>
                  <a:lnTo>
                    <a:pt x="352" y="156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281" y="179"/>
                  </a:lnTo>
                  <a:lnTo>
                    <a:pt x="229" y="224"/>
                  </a:lnTo>
                  <a:lnTo>
                    <a:pt x="181" y="280"/>
                  </a:lnTo>
                  <a:lnTo>
                    <a:pt x="138" y="343"/>
                  </a:lnTo>
                  <a:lnTo>
                    <a:pt x="106" y="411"/>
                  </a:lnTo>
                  <a:lnTo>
                    <a:pt x="83" y="482"/>
                  </a:lnTo>
                  <a:lnTo>
                    <a:pt x="76" y="555"/>
                  </a:lnTo>
                  <a:lnTo>
                    <a:pt x="81" y="598"/>
                  </a:lnTo>
                  <a:lnTo>
                    <a:pt x="93" y="638"/>
                  </a:lnTo>
                  <a:lnTo>
                    <a:pt x="116" y="673"/>
                  </a:lnTo>
                  <a:lnTo>
                    <a:pt x="133" y="691"/>
                  </a:lnTo>
                  <a:lnTo>
                    <a:pt x="156" y="704"/>
                  </a:lnTo>
                  <a:lnTo>
                    <a:pt x="181" y="716"/>
                  </a:lnTo>
                  <a:lnTo>
                    <a:pt x="216" y="729"/>
                  </a:lnTo>
                  <a:lnTo>
                    <a:pt x="261" y="742"/>
                  </a:lnTo>
                  <a:lnTo>
                    <a:pt x="286" y="749"/>
                  </a:lnTo>
                  <a:lnTo>
                    <a:pt x="317" y="759"/>
                  </a:lnTo>
                  <a:lnTo>
                    <a:pt x="339" y="767"/>
                  </a:lnTo>
                  <a:lnTo>
                    <a:pt x="354" y="772"/>
                  </a:lnTo>
                  <a:lnTo>
                    <a:pt x="382" y="789"/>
                  </a:lnTo>
                  <a:lnTo>
                    <a:pt x="407" y="812"/>
                  </a:lnTo>
                  <a:lnTo>
                    <a:pt x="422" y="840"/>
                  </a:lnTo>
                  <a:lnTo>
                    <a:pt x="427" y="875"/>
                  </a:lnTo>
                  <a:lnTo>
                    <a:pt x="422" y="906"/>
                  </a:lnTo>
                  <a:lnTo>
                    <a:pt x="412" y="938"/>
                  </a:lnTo>
                  <a:lnTo>
                    <a:pt x="392" y="966"/>
                  </a:lnTo>
                  <a:lnTo>
                    <a:pt x="367" y="991"/>
                  </a:lnTo>
                  <a:lnTo>
                    <a:pt x="337" y="1009"/>
                  </a:lnTo>
                  <a:lnTo>
                    <a:pt x="299" y="1014"/>
                  </a:lnTo>
                  <a:lnTo>
                    <a:pt x="271" y="1012"/>
                  </a:lnTo>
                  <a:lnTo>
                    <a:pt x="244" y="1004"/>
                  </a:lnTo>
                  <a:lnTo>
                    <a:pt x="219" y="994"/>
                  </a:lnTo>
                  <a:lnTo>
                    <a:pt x="196" y="981"/>
                  </a:lnTo>
                  <a:lnTo>
                    <a:pt x="184" y="969"/>
                  </a:lnTo>
                  <a:lnTo>
                    <a:pt x="179" y="959"/>
                  </a:lnTo>
                  <a:lnTo>
                    <a:pt x="179" y="956"/>
                  </a:lnTo>
                  <a:lnTo>
                    <a:pt x="179" y="951"/>
                  </a:lnTo>
                  <a:lnTo>
                    <a:pt x="184" y="948"/>
                  </a:lnTo>
                  <a:lnTo>
                    <a:pt x="186" y="946"/>
                  </a:lnTo>
                  <a:lnTo>
                    <a:pt x="194" y="943"/>
                  </a:lnTo>
                  <a:lnTo>
                    <a:pt x="199" y="946"/>
                  </a:lnTo>
                  <a:lnTo>
                    <a:pt x="201" y="948"/>
                  </a:lnTo>
                  <a:lnTo>
                    <a:pt x="209" y="951"/>
                  </a:lnTo>
                  <a:lnTo>
                    <a:pt x="244" y="971"/>
                  </a:lnTo>
                  <a:lnTo>
                    <a:pt x="276" y="979"/>
                  </a:lnTo>
                  <a:lnTo>
                    <a:pt x="299" y="981"/>
                  </a:lnTo>
                  <a:lnTo>
                    <a:pt x="319" y="979"/>
                  </a:lnTo>
                  <a:lnTo>
                    <a:pt x="337" y="969"/>
                  </a:lnTo>
                  <a:lnTo>
                    <a:pt x="347" y="954"/>
                  </a:lnTo>
                  <a:lnTo>
                    <a:pt x="352" y="936"/>
                  </a:lnTo>
                  <a:lnTo>
                    <a:pt x="354" y="916"/>
                  </a:lnTo>
                  <a:lnTo>
                    <a:pt x="349" y="890"/>
                  </a:lnTo>
                  <a:lnTo>
                    <a:pt x="339" y="873"/>
                  </a:lnTo>
                  <a:lnTo>
                    <a:pt x="319" y="858"/>
                  </a:lnTo>
                  <a:lnTo>
                    <a:pt x="296" y="848"/>
                  </a:lnTo>
                  <a:lnTo>
                    <a:pt x="274" y="842"/>
                  </a:lnTo>
                  <a:lnTo>
                    <a:pt x="219" y="825"/>
                  </a:lnTo>
                  <a:lnTo>
                    <a:pt x="176" y="810"/>
                  </a:lnTo>
                  <a:lnTo>
                    <a:pt x="143" y="800"/>
                  </a:lnTo>
                  <a:lnTo>
                    <a:pt x="118" y="789"/>
                  </a:lnTo>
                  <a:lnTo>
                    <a:pt x="98" y="777"/>
                  </a:lnTo>
                  <a:lnTo>
                    <a:pt x="81" y="767"/>
                  </a:lnTo>
                  <a:lnTo>
                    <a:pt x="66" y="752"/>
                  </a:lnTo>
                  <a:lnTo>
                    <a:pt x="36" y="716"/>
                  </a:lnTo>
                  <a:lnTo>
                    <a:pt x="15" y="676"/>
                  </a:lnTo>
                  <a:lnTo>
                    <a:pt x="5" y="636"/>
                  </a:lnTo>
                  <a:lnTo>
                    <a:pt x="0" y="593"/>
                  </a:lnTo>
                  <a:lnTo>
                    <a:pt x="8" y="517"/>
                  </a:lnTo>
                  <a:lnTo>
                    <a:pt x="31" y="441"/>
                  </a:lnTo>
                  <a:lnTo>
                    <a:pt x="61" y="371"/>
                  </a:lnTo>
                  <a:lnTo>
                    <a:pt x="103" y="305"/>
                  </a:lnTo>
                  <a:lnTo>
                    <a:pt x="151" y="247"/>
                  </a:lnTo>
                  <a:lnTo>
                    <a:pt x="204" y="194"/>
                  </a:lnTo>
                  <a:lnTo>
                    <a:pt x="259" y="148"/>
                  </a:lnTo>
                  <a:lnTo>
                    <a:pt x="312" y="116"/>
                  </a:lnTo>
                  <a:lnTo>
                    <a:pt x="304" y="85"/>
                  </a:lnTo>
                  <a:lnTo>
                    <a:pt x="302" y="58"/>
                  </a:lnTo>
                  <a:lnTo>
                    <a:pt x="304" y="45"/>
                  </a:lnTo>
                  <a:lnTo>
                    <a:pt x="304" y="30"/>
                  </a:lnTo>
                  <a:lnTo>
                    <a:pt x="309" y="15"/>
                  </a:lnTo>
                  <a:lnTo>
                    <a:pt x="317" y="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>
              <a:off x="10783" y="4857"/>
              <a:ext cx="492" cy="976"/>
            </a:xfrm>
            <a:custGeom>
              <a:avLst/>
              <a:gdLst/>
              <a:ahLst/>
              <a:cxnLst>
                <a:cxn ang="0">
                  <a:pos x="369" y="255"/>
                </a:cxn>
                <a:cxn ang="0">
                  <a:pos x="427" y="290"/>
                </a:cxn>
                <a:cxn ang="0">
                  <a:pos x="449" y="356"/>
                </a:cxn>
                <a:cxn ang="0">
                  <a:pos x="449" y="378"/>
                </a:cxn>
                <a:cxn ang="0">
                  <a:pos x="447" y="396"/>
                </a:cxn>
                <a:cxn ang="0">
                  <a:pos x="326" y="845"/>
                </a:cxn>
                <a:cxn ang="0">
                  <a:pos x="274" y="916"/>
                </a:cxn>
                <a:cxn ang="0">
                  <a:pos x="206" y="956"/>
                </a:cxn>
                <a:cxn ang="0">
                  <a:pos x="141" y="974"/>
                </a:cxn>
                <a:cxn ang="0">
                  <a:pos x="75" y="971"/>
                </a:cxn>
                <a:cxn ang="0">
                  <a:pos x="20" y="949"/>
                </a:cxn>
                <a:cxn ang="0">
                  <a:pos x="0" y="903"/>
                </a:cxn>
                <a:cxn ang="0">
                  <a:pos x="20" y="858"/>
                </a:cxn>
                <a:cxn ang="0">
                  <a:pos x="65" y="838"/>
                </a:cxn>
                <a:cxn ang="0">
                  <a:pos x="95" y="850"/>
                </a:cxn>
                <a:cxn ang="0">
                  <a:pos x="108" y="881"/>
                </a:cxn>
                <a:cxn ang="0">
                  <a:pos x="100" y="908"/>
                </a:cxn>
                <a:cxn ang="0">
                  <a:pos x="70" y="936"/>
                </a:cxn>
                <a:cxn ang="0">
                  <a:pos x="95" y="944"/>
                </a:cxn>
                <a:cxn ang="0">
                  <a:pos x="148" y="936"/>
                </a:cxn>
                <a:cxn ang="0">
                  <a:pos x="216" y="886"/>
                </a:cxn>
                <a:cxn ang="0">
                  <a:pos x="254" y="800"/>
                </a:cxn>
                <a:cxn ang="0">
                  <a:pos x="364" y="363"/>
                </a:cxn>
                <a:cxn ang="0">
                  <a:pos x="366" y="346"/>
                </a:cxn>
                <a:cxn ang="0">
                  <a:pos x="364" y="313"/>
                </a:cxn>
                <a:cxn ang="0">
                  <a:pos x="346" y="285"/>
                </a:cxn>
                <a:cxn ang="0">
                  <a:pos x="289" y="287"/>
                </a:cxn>
                <a:cxn ang="0">
                  <a:pos x="223" y="340"/>
                </a:cxn>
                <a:cxn ang="0">
                  <a:pos x="176" y="416"/>
                </a:cxn>
                <a:cxn ang="0">
                  <a:pos x="168" y="429"/>
                </a:cxn>
                <a:cxn ang="0">
                  <a:pos x="161" y="434"/>
                </a:cxn>
                <a:cxn ang="0">
                  <a:pos x="151" y="436"/>
                </a:cxn>
                <a:cxn ang="0">
                  <a:pos x="143" y="434"/>
                </a:cxn>
                <a:cxn ang="0">
                  <a:pos x="136" y="426"/>
                </a:cxn>
                <a:cxn ang="0">
                  <a:pos x="138" y="409"/>
                </a:cxn>
                <a:cxn ang="0">
                  <a:pos x="163" y="361"/>
                </a:cxn>
                <a:cxn ang="0">
                  <a:pos x="213" y="300"/>
                </a:cxn>
                <a:cxn ang="0">
                  <a:pos x="286" y="257"/>
                </a:cxn>
                <a:cxn ang="0">
                  <a:pos x="492" y="43"/>
                </a:cxn>
                <a:cxn ang="0">
                  <a:pos x="492" y="43"/>
                </a:cxn>
                <a:cxn ang="0">
                  <a:pos x="447" y="0"/>
                </a:cxn>
                <a:cxn ang="0">
                  <a:pos x="482" y="15"/>
                </a:cxn>
                <a:cxn ang="0">
                  <a:pos x="492" y="43"/>
                </a:cxn>
                <a:cxn ang="0">
                  <a:pos x="472" y="86"/>
                </a:cxn>
                <a:cxn ang="0">
                  <a:pos x="432" y="106"/>
                </a:cxn>
                <a:cxn ang="0">
                  <a:pos x="397" y="91"/>
                </a:cxn>
                <a:cxn ang="0">
                  <a:pos x="386" y="60"/>
                </a:cxn>
                <a:cxn ang="0">
                  <a:pos x="404" y="17"/>
                </a:cxn>
                <a:cxn ang="0">
                  <a:pos x="447" y="0"/>
                </a:cxn>
              </a:cxnLst>
              <a:rect l="0" t="0" r="r" b="b"/>
              <a:pathLst>
                <a:path w="492" h="976">
                  <a:moveTo>
                    <a:pt x="331" y="250"/>
                  </a:moveTo>
                  <a:lnTo>
                    <a:pt x="369" y="255"/>
                  </a:lnTo>
                  <a:lnTo>
                    <a:pt x="402" y="270"/>
                  </a:lnTo>
                  <a:lnTo>
                    <a:pt x="427" y="290"/>
                  </a:lnTo>
                  <a:lnTo>
                    <a:pt x="444" y="320"/>
                  </a:lnTo>
                  <a:lnTo>
                    <a:pt x="449" y="356"/>
                  </a:lnTo>
                  <a:lnTo>
                    <a:pt x="449" y="368"/>
                  </a:lnTo>
                  <a:lnTo>
                    <a:pt x="449" y="378"/>
                  </a:lnTo>
                  <a:lnTo>
                    <a:pt x="447" y="386"/>
                  </a:lnTo>
                  <a:lnTo>
                    <a:pt x="447" y="396"/>
                  </a:lnTo>
                  <a:lnTo>
                    <a:pt x="344" y="797"/>
                  </a:lnTo>
                  <a:lnTo>
                    <a:pt x="326" y="845"/>
                  </a:lnTo>
                  <a:lnTo>
                    <a:pt x="301" y="883"/>
                  </a:lnTo>
                  <a:lnTo>
                    <a:pt x="274" y="916"/>
                  </a:lnTo>
                  <a:lnTo>
                    <a:pt x="241" y="939"/>
                  </a:lnTo>
                  <a:lnTo>
                    <a:pt x="206" y="956"/>
                  </a:lnTo>
                  <a:lnTo>
                    <a:pt x="171" y="966"/>
                  </a:lnTo>
                  <a:lnTo>
                    <a:pt x="141" y="974"/>
                  </a:lnTo>
                  <a:lnTo>
                    <a:pt x="113" y="976"/>
                  </a:lnTo>
                  <a:lnTo>
                    <a:pt x="75" y="971"/>
                  </a:lnTo>
                  <a:lnTo>
                    <a:pt x="43" y="964"/>
                  </a:lnTo>
                  <a:lnTo>
                    <a:pt x="20" y="949"/>
                  </a:lnTo>
                  <a:lnTo>
                    <a:pt x="5" y="928"/>
                  </a:lnTo>
                  <a:lnTo>
                    <a:pt x="0" y="903"/>
                  </a:lnTo>
                  <a:lnTo>
                    <a:pt x="5" y="878"/>
                  </a:lnTo>
                  <a:lnTo>
                    <a:pt x="20" y="858"/>
                  </a:lnTo>
                  <a:lnTo>
                    <a:pt x="40" y="843"/>
                  </a:lnTo>
                  <a:lnTo>
                    <a:pt x="65" y="838"/>
                  </a:lnTo>
                  <a:lnTo>
                    <a:pt x="80" y="840"/>
                  </a:lnTo>
                  <a:lnTo>
                    <a:pt x="95" y="850"/>
                  </a:lnTo>
                  <a:lnTo>
                    <a:pt x="103" y="863"/>
                  </a:lnTo>
                  <a:lnTo>
                    <a:pt x="108" y="881"/>
                  </a:lnTo>
                  <a:lnTo>
                    <a:pt x="105" y="893"/>
                  </a:lnTo>
                  <a:lnTo>
                    <a:pt x="100" y="908"/>
                  </a:lnTo>
                  <a:lnTo>
                    <a:pt x="88" y="923"/>
                  </a:lnTo>
                  <a:lnTo>
                    <a:pt x="70" y="936"/>
                  </a:lnTo>
                  <a:lnTo>
                    <a:pt x="83" y="941"/>
                  </a:lnTo>
                  <a:lnTo>
                    <a:pt x="95" y="944"/>
                  </a:lnTo>
                  <a:lnTo>
                    <a:pt x="110" y="944"/>
                  </a:lnTo>
                  <a:lnTo>
                    <a:pt x="148" y="936"/>
                  </a:lnTo>
                  <a:lnTo>
                    <a:pt x="183" y="916"/>
                  </a:lnTo>
                  <a:lnTo>
                    <a:pt x="216" y="886"/>
                  </a:lnTo>
                  <a:lnTo>
                    <a:pt x="238" y="845"/>
                  </a:lnTo>
                  <a:lnTo>
                    <a:pt x="254" y="800"/>
                  </a:lnTo>
                  <a:lnTo>
                    <a:pt x="364" y="371"/>
                  </a:lnTo>
                  <a:lnTo>
                    <a:pt x="364" y="363"/>
                  </a:lnTo>
                  <a:lnTo>
                    <a:pt x="364" y="356"/>
                  </a:lnTo>
                  <a:lnTo>
                    <a:pt x="366" y="346"/>
                  </a:lnTo>
                  <a:lnTo>
                    <a:pt x="366" y="335"/>
                  </a:lnTo>
                  <a:lnTo>
                    <a:pt x="364" y="313"/>
                  </a:lnTo>
                  <a:lnTo>
                    <a:pt x="356" y="295"/>
                  </a:lnTo>
                  <a:lnTo>
                    <a:pt x="346" y="285"/>
                  </a:lnTo>
                  <a:lnTo>
                    <a:pt x="329" y="280"/>
                  </a:lnTo>
                  <a:lnTo>
                    <a:pt x="289" y="287"/>
                  </a:lnTo>
                  <a:lnTo>
                    <a:pt x="254" y="310"/>
                  </a:lnTo>
                  <a:lnTo>
                    <a:pt x="223" y="340"/>
                  </a:lnTo>
                  <a:lnTo>
                    <a:pt x="196" y="376"/>
                  </a:lnTo>
                  <a:lnTo>
                    <a:pt x="176" y="416"/>
                  </a:lnTo>
                  <a:lnTo>
                    <a:pt x="173" y="424"/>
                  </a:lnTo>
                  <a:lnTo>
                    <a:pt x="168" y="429"/>
                  </a:lnTo>
                  <a:lnTo>
                    <a:pt x="166" y="434"/>
                  </a:lnTo>
                  <a:lnTo>
                    <a:pt x="161" y="434"/>
                  </a:lnTo>
                  <a:lnTo>
                    <a:pt x="153" y="436"/>
                  </a:lnTo>
                  <a:lnTo>
                    <a:pt x="151" y="436"/>
                  </a:lnTo>
                  <a:lnTo>
                    <a:pt x="148" y="434"/>
                  </a:lnTo>
                  <a:lnTo>
                    <a:pt x="143" y="434"/>
                  </a:lnTo>
                  <a:lnTo>
                    <a:pt x="138" y="431"/>
                  </a:lnTo>
                  <a:lnTo>
                    <a:pt x="136" y="426"/>
                  </a:lnTo>
                  <a:lnTo>
                    <a:pt x="136" y="421"/>
                  </a:lnTo>
                  <a:lnTo>
                    <a:pt x="138" y="409"/>
                  </a:lnTo>
                  <a:lnTo>
                    <a:pt x="148" y="388"/>
                  </a:lnTo>
                  <a:lnTo>
                    <a:pt x="163" y="361"/>
                  </a:lnTo>
                  <a:lnTo>
                    <a:pt x="186" y="330"/>
                  </a:lnTo>
                  <a:lnTo>
                    <a:pt x="213" y="300"/>
                  </a:lnTo>
                  <a:lnTo>
                    <a:pt x="248" y="275"/>
                  </a:lnTo>
                  <a:lnTo>
                    <a:pt x="286" y="257"/>
                  </a:lnTo>
                  <a:lnTo>
                    <a:pt x="331" y="250"/>
                  </a:lnTo>
                  <a:close/>
                  <a:moveTo>
                    <a:pt x="492" y="43"/>
                  </a:moveTo>
                  <a:lnTo>
                    <a:pt x="492" y="43"/>
                  </a:lnTo>
                  <a:lnTo>
                    <a:pt x="492" y="43"/>
                  </a:lnTo>
                  <a:lnTo>
                    <a:pt x="492" y="43"/>
                  </a:lnTo>
                  <a:close/>
                  <a:moveTo>
                    <a:pt x="447" y="0"/>
                  </a:moveTo>
                  <a:lnTo>
                    <a:pt x="467" y="5"/>
                  </a:lnTo>
                  <a:lnTo>
                    <a:pt x="482" y="15"/>
                  </a:lnTo>
                  <a:lnTo>
                    <a:pt x="489" y="28"/>
                  </a:lnTo>
                  <a:lnTo>
                    <a:pt x="492" y="43"/>
                  </a:lnTo>
                  <a:lnTo>
                    <a:pt x="487" y="65"/>
                  </a:lnTo>
                  <a:lnTo>
                    <a:pt x="472" y="86"/>
                  </a:lnTo>
                  <a:lnTo>
                    <a:pt x="452" y="101"/>
                  </a:lnTo>
                  <a:lnTo>
                    <a:pt x="432" y="106"/>
                  </a:lnTo>
                  <a:lnTo>
                    <a:pt x="409" y="101"/>
                  </a:lnTo>
                  <a:lnTo>
                    <a:pt x="397" y="91"/>
                  </a:lnTo>
                  <a:lnTo>
                    <a:pt x="389" y="75"/>
                  </a:lnTo>
                  <a:lnTo>
                    <a:pt x="386" y="60"/>
                  </a:lnTo>
                  <a:lnTo>
                    <a:pt x="392" y="38"/>
                  </a:lnTo>
                  <a:lnTo>
                    <a:pt x="404" y="17"/>
                  </a:lnTo>
                  <a:lnTo>
                    <a:pt x="424" y="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105400" y="6248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(in the fiber of a regular value)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3577646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/>
      <p:bldP spid="27" grpId="0" animBg="1"/>
      <p:bldP spid="32" grpId="0" animBg="1"/>
      <p:bldP spid="37" grpId="0"/>
      <p:bldP spid="64" grpId="0"/>
      <p:bldP spid="86" grpId="0"/>
      <p:bldP spid="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51"/>
            <a:ext cx="8229600" cy="1143000"/>
          </a:xfrm>
        </p:spPr>
        <p:txBody>
          <a:bodyPr/>
          <a:lstStyle/>
          <a:p>
            <a:r>
              <a:rPr lang="en-US" dirty="0" smtClean="0"/>
              <a:t>Near a critical point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043863" cy="766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86200"/>
            <a:ext cx="1800225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622935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86200"/>
            <a:ext cx="2733675" cy="633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181600"/>
            <a:ext cx="2895600" cy="538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172200"/>
            <a:ext cx="2895600" cy="538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29200"/>
            <a:ext cx="638175" cy="795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43600"/>
            <a:ext cx="695325" cy="7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BPS</a:t>
            </a:r>
            <a:r>
              <a:rPr lang="en-US" dirty="0" smtClean="0"/>
              <a:t> </a:t>
            </a:r>
            <a:r>
              <a:rPr lang="en-US" dirty="0" smtClean="0"/>
              <a:t>Index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562600"/>
            <a:ext cx="7972425" cy="1194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219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BPS index is the </a:t>
            </a:r>
            <a:r>
              <a:rPr lang="en-US" sz="2800" dirty="0" smtClean="0">
                <a:solidFill>
                  <a:srgbClr val="FF0000"/>
                </a:solidFill>
              </a:rPr>
              <a:t>Witten </a:t>
            </a:r>
            <a:r>
              <a:rPr lang="en-US" sz="2800" dirty="0" smtClean="0">
                <a:solidFill>
                  <a:srgbClr val="FF0000"/>
                </a:solidFill>
              </a:rPr>
              <a:t>index: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7326630" cy="1062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267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Remark: It can </a:t>
            </a:r>
            <a:r>
              <a:rPr lang="en-US" sz="2800" dirty="0" smtClean="0">
                <a:solidFill>
                  <a:srgbClr val="009900"/>
                </a:solidFill>
              </a:rPr>
              <a:t>be computed with a signed sum over classical </a:t>
            </a:r>
            <a:r>
              <a:rPr lang="en-US" sz="2800" dirty="0" err="1" smtClean="0">
                <a:solidFill>
                  <a:srgbClr val="009900"/>
                </a:solidFill>
              </a:rPr>
              <a:t>solitons</a:t>
            </a:r>
            <a:r>
              <a:rPr lang="en-US" sz="2800" dirty="0" smtClean="0">
                <a:solidFill>
                  <a:srgbClr val="009900"/>
                </a:solidFill>
              </a:rPr>
              <a:t>: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352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``New </a:t>
            </a:r>
            <a:r>
              <a:rPr lang="en-US" dirty="0" err="1" smtClean="0"/>
              <a:t>supersymmetric</a:t>
            </a:r>
            <a:r>
              <a:rPr lang="en-US" dirty="0" smtClean="0"/>
              <a:t> index’’ of  </a:t>
            </a:r>
            <a:r>
              <a:rPr lang="en-US" dirty="0" err="1" smtClean="0"/>
              <a:t>Fendley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Intriligator</a:t>
            </a:r>
            <a:r>
              <a:rPr lang="en-US" dirty="0" smtClean="0"/>
              <a:t>; </a:t>
            </a:r>
            <a:endParaRPr lang="en-US" dirty="0" smtClean="0"/>
          </a:p>
          <a:p>
            <a:r>
              <a:rPr lang="en-US" dirty="0" err="1" smtClean="0"/>
              <a:t>Cecotti</a:t>
            </a:r>
            <a:r>
              <a:rPr lang="en-US" dirty="0" smtClean="0"/>
              <a:t>, </a:t>
            </a:r>
            <a:r>
              <a:rPr lang="en-US" dirty="0" err="1" smtClean="0"/>
              <a:t>Fendley</a:t>
            </a:r>
            <a:r>
              <a:rPr lang="en-US" dirty="0" smtClean="0"/>
              <a:t>, </a:t>
            </a:r>
            <a:r>
              <a:rPr lang="en-US" dirty="0" err="1" smtClean="0"/>
              <a:t>Intriligator</a:t>
            </a:r>
            <a:r>
              <a:rPr lang="en-US" dirty="0" smtClean="0"/>
              <a:t>, </a:t>
            </a:r>
            <a:r>
              <a:rPr lang="en-US" dirty="0" err="1" smtClean="0"/>
              <a:t>Vafa</a:t>
            </a:r>
            <a:r>
              <a:rPr lang="en-US" dirty="0" smtClean="0"/>
              <a:t>;  </a:t>
            </a:r>
            <a:r>
              <a:rPr lang="en-US" dirty="0" err="1" smtClean="0"/>
              <a:t>Cecotti</a:t>
            </a:r>
            <a:r>
              <a:rPr lang="en-US" dirty="0" smtClean="0"/>
              <a:t> &amp; </a:t>
            </a:r>
            <a:r>
              <a:rPr lang="en-US" dirty="0" err="1" smtClean="0"/>
              <a:t>Vafa</a:t>
            </a:r>
            <a:r>
              <a:rPr lang="en-US" dirty="0" smtClean="0"/>
              <a:t>  c.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Several talks on my homepage.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Much ``written’’ material is available: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438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Davide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Gaiotto</a:t>
            </a:r>
            <a:r>
              <a:rPr lang="en-US" sz="2800" dirty="0" smtClean="0">
                <a:solidFill>
                  <a:srgbClr val="FF0000"/>
                </a:solidFill>
              </a:rPr>
              <a:t>: Seminar at Perimeter, Fall 2013: ``Algebraic structures in massive (2,2) theories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05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 the Perimeter online archive of talks.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49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9900"/>
                </a:solidFill>
              </a:rPr>
              <a:t>Davide</a:t>
            </a:r>
            <a:r>
              <a:rPr lang="en-US" sz="3200" dirty="0" smtClean="0">
                <a:solidFill>
                  <a:srgbClr val="009900"/>
                </a:solidFill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</a:rPr>
              <a:t>Gaiotto</a:t>
            </a:r>
            <a:r>
              <a:rPr lang="en-US" sz="3200" dirty="0" smtClean="0">
                <a:solidFill>
                  <a:srgbClr val="009900"/>
                </a:solidFill>
              </a:rPr>
              <a:t>: ``BPS webs and </a:t>
            </a:r>
          </a:p>
          <a:p>
            <a:r>
              <a:rPr lang="en-US" sz="3200" dirty="0" smtClean="0">
                <a:solidFill>
                  <a:srgbClr val="009900"/>
                </a:solidFill>
              </a:rPr>
              <a:t>Landau-</a:t>
            </a:r>
            <a:r>
              <a:rPr lang="en-US" sz="3200" dirty="0" err="1" smtClean="0">
                <a:solidFill>
                  <a:srgbClr val="009900"/>
                </a:solidFill>
              </a:rPr>
              <a:t>Ginzburg</a:t>
            </a:r>
            <a:r>
              <a:rPr lang="en-US" sz="3200" dirty="0" smtClean="0">
                <a:solidFill>
                  <a:srgbClr val="009900"/>
                </a:solidFill>
              </a:rPr>
              <a:t> theories,’’  </a:t>
            </a:r>
          </a:p>
          <a:p>
            <a:r>
              <a:rPr lang="en-US" sz="3200" dirty="0" smtClean="0">
                <a:solidFill>
                  <a:srgbClr val="009900"/>
                </a:solidFill>
              </a:rPr>
              <a:t>Talk at String-Math 2014. On the web. </a:t>
            </a:r>
            <a:endParaRPr lang="en-US" sz="32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228600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These BPS indices were studied by [</a:t>
            </a:r>
            <a:r>
              <a:rPr lang="en-US" sz="2800" dirty="0" err="1" smtClean="0">
                <a:solidFill>
                  <a:srgbClr val="FF0000"/>
                </a:solidFill>
              </a:rPr>
              <a:t>Cecotti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Fendley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Intriligator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Vafa</a:t>
            </a:r>
            <a:r>
              <a:rPr lang="en-US" sz="2800" dirty="0" smtClean="0">
                <a:solidFill>
                  <a:srgbClr val="FF0000"/>
                </a:solidFill>
              </a:rPr>
              <a:t> and by </a:t>
            </a:r>
            <a:r>
              <a:rPr lang="en-US" sz="2800" dirty="0" err="1" smtClean="0">
                <a:solidFill>
                  <a:srgbClr val="FF0000"/>
                </a:solidFill>
              </a:rPr>
              <a:t>Cecotti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Vafa</a:t>
            </a:r>
            <a:r>
              <a:rPr lang="en-US" sz="2800" dirty="0" smtClean="0">
                <a:solidFill>
                  <a:srgbClr val="FF0000"/>
                </a:solidFill>
              </a:rPr>
              <a:t>]. They found the wall-crossing phenomena: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47244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9200" y="3048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Given a one-parameter family of W’s: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47244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3048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862965" cy="645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0"/>
            <a:ext cx="977265" cy="645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1200150" cy="8458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1211580" cy="982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38800"/>
            <a:ext cx="8281035" cy="89725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352800" y="3429000"/>
            <a:ext cx="1600200" cy="1143000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One of our goals will be to ``</a:t>
            </a:r>
            <a:r>
              <a:rPr lang="en-US" sz="3600" dirty="0" err="1" smtClean="0">
                <a:solidFill>
                  <a:srgbClr val="0000FF"/>
                </a:solidFill>
              </a:rPr>
              <a:t>categorify</a:t>
            </a:r>
            <a:r>
              <a:rPr lang="en-US" sz="3600" dirty="0" smtClean="0">
                <a:solidFill>
                  <a:srgbClr val="0000FF"/>
                </a:solidFill>
              </a:rPr>
              <a:t>’’ this wall-crossing formula.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That means understanding what actually happens to the ``off-shell complexes’’ whose </a:t>
            </a:r>
            <a:r>
              <a:rPr lang="en-US" sz="3600" dirty="0" err="1" smtClean="0">
                <a:solidFill>
                  <a:srgbClr val="FF0000"/>
                </a:solidFill>
              </a:rPr>
              <a:t>cohomology</a:t>
            </a:r>
            <a:r>
              <a:rPr lang="en-US" sz="3600" dirty="0" smtClean="0">
                <a:solidFill>
                  <a:srgbClr val="FF0000"/>
                </a:solidFill>
              </a:rPr>
              <a:t> gives the BPS states.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343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We define chain complexes whose </a:t>
            </a:r>
            <a:r>
              <a:rPr lang="en-US" sz="3600" dirty="0" err="1" smtClean="0">
                <a:solidFill>
                  <a:srgbClr val="7030A0"/>
                </a:solidFill>
              </a:rPr>
              <a:t>cohomology</a:t>
            </a:r>
            <a:r>
              <a:rPr lang="en-US" sz="3600" dirty="0" smtClean="0">
                <a:solidFill>
                  <a:srgbClr val="7030A0"/>
                </a:solidFill>
              </a:rPr>
              <a:t> is the space of BPS states</a:t>
            </a:r>
            <a:endParaRPr lang="en-US" sz="3600" baseline="-250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43600"/>
            <a:ext cx="2634615" cy="80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867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Complex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052185" cy="897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606540" cy="96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8486775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1600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Replace wall-crossing for indices: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95800"/>
            <a:ext cx="4514850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4786313" cy="8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3733800"/>
            <a:ext cx="48006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124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LG Theory as SQM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otivation from knot homology &amp; spectral networks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Boosted </a:t>
            </a:r>
            <a:r>
              <a:rPr lang="en-US" sz="2800" dirty="0" err="1" smtClean="0"/>
              <a:t>Solitons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Fans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SQM &amp; Morse Theory</a:t>
            </a:r>
            <a:br>
              <a:rPr lang="en-US" dirty="0" smtClean="0"/>
            </a:br>
            <a:r>
              <a:rPr lang="en-US" dirty="0" smtClean="0"/>
              <a:t>(Witten: 1982)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</a:rPr>
              <a:t>M</a:t>
            </a:r>
            <a:r>
              <a:rPr lang="en-US" sz="3200" dirty="0" smtClean="0">
                <a:solidFill>
                  <a:srgbClr val="0000FF"/>
                </a:solidFill>
              </a:rPr>
              <a:t>: Riemannian;  h: </a:t>
            </a:r>
            <a:r>
              <a:rPr lang="en-US" sz="3200" i="1" dirty="0" smtClean="0">
                <a:solidFill>
                  <a:srgbClr val="0000FF"/>
                </a:solidFill>
              </a:rPr>
              <a:t>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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sz="3200" dirty="0" smtClean="0">
                <a:solidFill>
                  <a:srgbClr val="0000FF"/>
                </a:solidFill>
              </a:rPr>
              <a:t>,  Morse function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4" y="2209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SQM: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3139440" cy="44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4038600" cy="473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5767633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7600"/>
            <a:ext cx="4648200" cy="353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57600"/>
            <a:ext cx="2667000" cy="328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42672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Perturbative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vacua</a:t>
            </a:r>
            <a:r>
              <a:rPr lang="en-US" sz="3200" dirty="0" smtClean="0">
                <a:solidFill>
                  <a:srgbClr val="0000FF"/>
                </a:solidFill>
              </a:rPr>
              <a:t>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19600"/>
            <a:ext cx="228600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257800"/>
            <a:ext cx="1158240" cy="51054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362200" y="5410200"/>
            <a:ext cx="990600" cy="2286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6172200" cy="5704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867400" y="4267200"/>
            <a:ext cx="2514600" cy="2362200"/>
            <a:chOff x="1295400" y="1143000"/>
            <a:chExt cx="3315858" cy="3793331"/>
          </a:xfrm>
        </p:grpSpPr>
        <p:pic>
          <p:nvPicPr>
            <p:cNvPr id="22" name="Picture 2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914" y="1143000"/>
              <a:ext cx="235744" cy="2571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208315"/>
              <a:ext cx="381476" cy="4329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956" y="2310493"/>
              <a:ext cx="304324" cy="36433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4572000"/>
              <a:ext cx="235744" cy="364331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1295400" y="1612604"/>
              <a:ext cx="3315858" cy="2759613"/>
            </a:xfrm>
            <a:custGeom>
              <a:avLst/>
              <a:gdLst>
                <a:gd name="connsiteX0" fmla="*/ 661092 w 4421144"/>
                <a:gd name="connsiteY0" fmla="*/ 298274 h 3679484"/>
                <a:gd name="connsiteX1" fmla="*/ 1251401 w 4421144"/>
                <a:gd name="connsiteY1" fmla="*/ 506618 h 3679484"/>
                <a:gd name="connsiteX2" fmla="*/ 1679664 w 4421144"/>
                <a:gd name="connsiteY2" fmla="*/ 1675661 h 3679484"/>
                <a:gd name="connsiteX3" fmla="*/ 2617213 w 4421144"/>
                <a:gd name="connsiteY3" fmla="*/ 1710385 h 3679484"/>
                <a:gd name="connsiteX4" fmla="*/ 3068626 w 4421144"/>
                <a:gd name="connsiteY4" fmla="*/ 738112 h 3679484"/>
                <a:gd name="connsiteX5" fmla="*/ 3647360 w 4421144"/>
                <a:gd name="connsiteY5" fmla="*/ 8907 h 3679484"/>
                <a:gd name="connsiteX6" fmla="*/ 4307117 w 4421144"/>
                <a:gd name="connsiteY6" fmla="*/ 414021 h 3679484"/>
                <a:gd name="connsiteX7" fmla="*/ 4307117 w 4421144"/>
                <a:gd name="connsiteY7" fmla="*/ 1571489 h 3679484"/>
                <a:gd name="connsiteX8" fmla="*/ 3172798 w 4421144"/>
                <a:gd name="connsiteY8" fmla="*/ 3226669 h 3679484"/>
                <a:gd name="connsiteX9" fmla="*/ 2154226 w 4421144"/>
                <a:gd name="connsiteY9" fmla="*/ 3678081 h 3679484"/>
                <a:gd name="connsiteX10" fmla="*/ 1320849 w 4421144"/>
                <a:gd name="connsiteY10" fmla="*/ 3307691 h 3679484"/>
                <a:gd name="connsiteX11" fmla="*/ 128656 w 4421144"/>
                <a:gd name="connsiteY11" fmla="*/ 1860856 h 3679484"/>
                <a:gd name="connsiteX12" fmla="*/ 93932 w 4421144"/>
                <a:gd name="connsiteY12" fmla="*/ 529767 h 3679484"/>
                <a:gd name="connsiteX13" fmla="*/ 661092 w 4421144"/>
                <a:gd name="connsiteY13" fmla="*/ 298274 h 367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21144" h="3679484">
                  <a:moveTo>
                    <a:pt x="661092" y="298274"/>
                  </a:moveTo>
                  <a:cubicBezTo>
                    <a:pt x="854003" y="294416"/>
                    <a:pt x="1081639" y="277054"/>
                    <a:pt x="1251401" y="506618"/>
                  </a:cubicBezTo>
                  <a:cubicBezTo>
                    <a:pt x="1421163" y="736182"/>
                    <a:pt x="1452029" y="1475033"/>
                    <a:pt x="1679664" y="1675661"/>
                  </a:cubicBezTo>
                  <a:cubicBezTo>
                    <a:pt x="1907299" y="1876289"/>
                    <a:pt x="2385719" y="1866643"/>
                    <a:pt x="2617213" y="1710385"/>
                  </a:cubicBezTo>
                  <a:cubicBezTo>
                    <a:pt x="2848707" y="1554127"/>
                    <a:pt x="2896935" y="1021692"/>
                    <a:pt x="3068626" y="738112"/>
                  </a:cubicBezTo>
                  <a:cubicBezTo>
                    <a:pt x="3240317" y="454532"/>
                    <a:pt x="3440945" y="62922"/>
                    <a:pt x="3647360" y="8907"/>
                  </a:cubicBezTo>
                  <a:cubicBezTo>
                    <a:pt x="3853775" y="-45108"/>
                    <a:pt x="4197158" y="153591"/>
                    <a:pt x="4307117" y="414021"/>
                  </a:cubicBezTo>
                  <a:cubicBezTo>
                    <a:pt x="4417076" y="674451"/>
                    <a:pt x="4496170" y="1102714"/>
                    <a:pt x="4307117" y="1571489"/>
                  </a:cubicBezTo>
                  <a:cubicBezTo>
                    <a:pt x="4118064" y="2040264"/>
                    <a:pt x="3531613" y="2875570"/>
                    <a:pt x="3172798" y="3226669"/>
                  </a:cubicBezTo>
                  <a:cubicBezTo>
                    <a:pt x="2813983" y="3577768"/>
                    <a:pt x="2462884" y="3664577"/>
                    <a:pt x="2154226" y="3678081"/>
                  </a:cubicBezTo>
                  <a:cubicBezTo>
                    <a:pt x="1845568" y="3691585"/>
                    <a:pt x="1658444" y="3610562"/>
                    <a:pt x="1320849" y="3307691"/>
                  </a:cubicBezTo>
                  <a:cubicBezTo>
                    <a:pt x="983254" y="3004820"/>
                    <a:pt x="333142" y="2323843"/>
                    <a:pt x="128656" y="1860856"/>
                  </a:cubicBezTo>
                  <a:cubicBezTo>
                    <a:pt x="-75830" y="1397869"/>
                    <a:pt x="3264" y="792126"/>
                    <a:pt x="93932" y="529767"/>
                  </a:cubicBezTo>
                  <a:cubicBezTo>
                    <a:pt x="184600" y="267408"/>
                    <a:pt x="468181" y="302132"/>
                    <a:pt x="661092" y="298274"/>
                  </a:cubicBezTo>
                  <a:close/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019550" y="157298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76400" y="174443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04727" y="425903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19400" y="2887435"/>
              <a:ext cx="171450" cy="1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7268901" y="5405377"/>
            <a:ext cx="267996" cy="844952"/>
          </a:xfrm>
          <a:custGeom>
            <a:avLst/>
            <a:gdLst>
              <a:gd name="connsiteX0" fmla="*/ 0 w 267996"/>
              <a:gd name="connsiteY0" fmla="*/ 0 h 844952"/>
              <a:gd name="connsiteX1" fmla="*/ 243069 w 267996"/>
              <a:gd name="connsiteY1" fmla="*/ 196770 h 844952"/>
              <a:gd name="connsiteX2" fmla="*/ 243069 w 267996"/>
              <a:gd name="connsiteY2" fmla="*/ 578734 h 844952"/>
              <a:gd name="connsiteX3" fmla="*/ 92598 w 267996"/>
              <a:gd name="connsiteY3" fmla="*/ 844952 h 844952"/>
              <a:gd name="connsiteX4" fmla="*/ 92598 w 267996"/>
              <a:gd name="connsiteY4" fmla="*/ 844952 h 84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96" h="844952">
                <a:moveTo>
                  <a:pt x="0" y="0"/>
                </a:moveTo>
                <a:cubicBezTo>
                  <a:pt x="101279" y="50157"/>
                  <a:pt x="202558" y="100314"/>
                  <a:pt x="243069" y="196770"/>
                </a:cubicBezTo>
                <a:cubicBezTo>
                  <a:pt x="283580" y="293226"/>
                  <a:pt x="268147" y="470704"/>
                  <a:pt x="243069" y="578734"/>
                </a:cubicBezTo>
                <a:cubicBezTo>
                  <a:pt x="217991" y="686764"/>
                  <a:pt x="92598" y="844952"/>
                  <a:pt x="92598" y="844952"/>
                </a:cubicBezTo>
                <a:lnTo>
                  <a:pt x="92598" y="844952"/>
                </a:ln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9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78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Instantons</a:t>
            </a:r>
            <a:r>
              <a:rPr lang="en-US" dirty="0" smtClean="0"/>
              <a:t> &amp; MSW Complex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624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MSW complex: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91000"/>
            <a:ext cx="6621677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0"/>
            <a:ext cx="8949690" cy="624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3900488" cy="904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12954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Instanton</a:t>
            </a:r>
            <a:r>
              <a:rPr lang="en-US" sz="3200" dirty="0" smtClean="0">
                <a:solidFill>
                  <a:srgbClr val="FF0000"/>
                </a:solidFill>
              </a:rPr>
              <a:t> equation: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7432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``Rigid </a:t>
            </a:r>
            <a:r>
              <a:rPr lang="en-US" sz="2800" dirty="0" err="1" smtClean="0">
                <a:solidFill>
                  <a:srgbClr val="7030A0"/>
                </a:solidFill>
              </a:rPr>
              <a:t>instantons</a:t>
            </a:r>
            <a:r>
              <a:rPr lang="en-US" sz="2800" dirty="0" smtClean="0">
                <a:solidFill>
                  <a:srgbClr val="7030A0"/>
                </a:solidFill>
              </a:rPr>
              <a:t>’’  -  with zero reduced moduli – will lift some </a:t>
            </a:r>
            <a:r>
              <a:rPr lang="en-US" sz="2800" dirty="0" err="1" smtClean="0">
                <a:solidFill>
                  <a:srgbClr val="7030A0"/>
                </a:solidFill>
              </a:rPr>
              <a:t>perturbative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vacua</a:t>
            </a:r>
            <a:r>
              <a:rPr lang="en-US" sz="2800" dirty="0" smtClean="0">
                <a:solidFill>
                  <a:srgbClr val="7030A0"/>
                </a:solidFill>
              </a:rPr>
              <a:t>. To compute exact </a:t>
            </a:r>
            <a:r>
              <a:rPr lang="en-US" sz="2800" dirty="0" err="1" smtClean="0">
                <a:solidFill>
                  <a:srgbClr val="7030A0"/>
                </a:solidFill>
              </a:rPr>
              <a:t>vacua</a:t>
            </a:r>
            <a:r>
              <a:rPr lang="en-US" sz="2800" dirty="0" smtClean="0">
                <a:solidFill>
                  <a:srgbClr val="7030A0"/>
                </a:solidFill>
              </a:rPr>
              <a:t>: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Space of </a:t>
            </a:r>
            <a:r>
              <a:rPr lang="en-US" sz="2400" dirty="0" err="1" smtClean="0">
                <a:solidFill>
                  <a:srgbClr val="009900"/>
                </a:solidFill>
              </a:rPr>
              <a:t>groundstates</a:t>
            </a:r>
            <a:r>
              <a:rPr lang="en-US" sz="2400" dirty="0" smtClean="0">
                <a:solidFill>
                  <a:srgbClr val="009900"/>
                </a:solidFill>
              </a:rPr>
              <a:t> (BPS states) is the </a:t>
            </a:r>
            <a:r>
              <a:rPr lang="en-US" sz="2400" i="1" u="sng" dirty="0" err="1" smtClean="0">
                <a:solidFill>
                  <a:srgbClr val="009900"/>
                </a:solidFill>
              </a:rPr>
              <a:t>cohomology</a:t>
            </a:r>
            <a:r>
              <a:rPr lang="en-US" sz="2400" dirty="0" smtClean="0">
                <a:solidFill>
                  <a:srgbClr val="009900"/>
                </a:solidFill>
              </a:rPr>
              <a:t>. 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14" y="1143000"/>
            <a:ext cx="235744" cy="257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08315"/>
            <a:ext cx="381476" cy="432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6" y="2310493"/>
            <a:ext cx="304324" cy="3643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0"/>
            <a:ext cx="235744" cy="364331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2968013" y="3075213"/>
            <a:ext cx="270671" cy="1167494"/>
          </a:xfrm>
          <a:custGeom>
            <a:avLst/>
            <a:gdLst>
              <a:gd name="connsiteX0" fmla="*/ 43543 w 360895"/>
              <a:gd name="connsiteY0" fmla="*/ 0 h 1556658"/>
              <a:gd name="connsiteX1" fmla="*/ 130629 w 360895"/>
              <a:gd name="connsiteY1" fmla="*/ 250372 h 1556658"/>
              <a:gd name="connsiteX2" fmla="*/ 359229 w 360895"/>
              <a:gd name="connsiteY2" fmla="*/ 740229 h 1556658"/>
              <a:gd name="connsiteX3" fmla="*/ 0 w 360895"/>
              <a:gd name="connsiteY3" fmla="*/ 1556658 h 1556658"/>
              <a:gd name="connsiteX4" fmla="*/ 0 w 360895"/>
              <a:gd name="connsiteY4" fmla="*/ 1556658 h 1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95" h="1556658">
                <a:moveTo>
                  <a:pt x="43543" y="0"/>
                </a:moveTo>
                <a:cubicBezTo>
                  <a:pt x="60779" y="63500"/>
                  <a:pt x="78015" y="127001"/>
                  <a:pt x="130629" y="250372"/>
                </a:cubicBezTo>
                <a:cubicBezTo>
                  <a:pt x="183243" y="373743"/>
                  <a:pt x="381000" y="522515"/>
                  <a:pt x="359229" y="740229"/>
                </a:cubicBezTo>
                <a:cubicBezTo>
                  <a:pt x="337458" y="957943"/>
                  <a:pt x="0" y="1556658"/>
                  <a:pt x="0" y="1556658"/>
                </a:cubicBezTo>
                <a:lnTo>
                  <a:pt x="0" y="1556658"/>
                </a:ln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2576127" y="3058885"/>
            <a:ext cx="270671" cy="1167494"/>
          </a:xfrm>
          <a:custGeom>
            <a:avLst/>
            <a:gdLst>
              <a:gd name="connsiteX0" fmla="*/ 43543 w 360895"/>
              <a:gd name="connsiteY0" fmla="*/ 0 h 1556658"/>
              <a:gd name="connsiteX1" fmla="*/ 130629 w 360895"/>
              <a:gd name="connsiteY1" fmla="*/ 250372 h 1556658"/>
              <a:gd name="connsiteX2" fmla="*/ 359229 w 360895"/>
              <a:gd name="connsiteY2" fmla="*/ 740229 h 1556658"/>
              <a:gd name="connsiteX3" fmla="*/ 0 w 360895"/>
              <a:gd name="connsiteY3" fmla="*/ 1556658 h 1556658"/>
              <a:gd name="connsiteX4" fmla="*/ 0 w 360895"/>
              <a:gd name="connsiteY4" fmla="*/ 1556658 h 1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95" h="1556658">
                <a:moveTo>
                  <a:pt x="43543" y="0"/>
                </a:moveTo>
                <a:cubicBezTo>
                  <a:pt x="60779" y="63500"/>
                  <a:pt x="78015" y="127001"/>
                  <a:pt x="130629" y="250372"/>
                </a:cubicBezTo>
                <a:cubicBezTo>
                  <a:pt x="183243" y="373743"/>
                  <a:pt x="381000" y="522515"/>
                  <a:pt x="359229" y="740229"/>
                </a:cubicBezTo>
                <a:cubicBezTo>
                  <a:pt x="337458" y="957943"/>
                  <a:pt x="0" y="1556658"/>
                  <a:pt x="0" y="1556658"/>
                </a:cubicBezTo>
                <a:lnTo>
                  <a:pt x="0" y="1556658"/>
                </a:lnTo>
              </a:path>
            </a:pathLst>
          </a:custGeom>
          <a:noFill/>
          <a:ln w="76200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661977" y="1752600"/>
            <a:ext cx="898072" cy="595993"/>
            <a:chOff x="9122228" y="1730829"/>
            <a:chExt cx="1001486" cy="794657"/>
          </a:xfrm>
        </p:grpSpPr>
        <p:sp>
          <p:nvSpPr>
            <p:cNvPr id="25" name="Oval 24"/>
            <p:cNvSpPr/>
            <p:nvPr/>
          </p:nvSpPr>
          <p:spPr>
            <a:xfrm>
              <a:off x="9122228" y="1861457"/>
              <a:ext cx="1001486" cy="522515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797142" y="1796143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546771" y="1730829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263743" y="1796143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50829" y="2275115"/>
              <a:ext cx="108857" cy="250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/>
        </p:nvSpPr>
        <p:spPr>
          <a:xfrm>
            <a:off x="3074149" y="1760763"/>
            <a:ext cx="1102753" cy="2473779"/>
          </a:xfrm>
          <a:custGeom>
            <a:avLst/>
            <a:gdLst>
              <a:gd name="connsiteX0" fmla="*/ 1426028 w 1470337"/>
              <a:gd name="connsiteY0" fmla="*/ 0 h 3298372"/>
              <a:gd name="connsiteX1" fmla="*/ 1469571 w 1470337"/>
              <a:gd name="connsiteY1" fmla="*/ 544286 h 3298372"/>
              <a:gd name="connsiteX2" fmla="*/ 1393371 w 1470337"/>
              <a:gd name="connsiteY2" fmla="*/ 979715 h 3298372"/>
              <a:gd name="connsiteX3" fmla="*/ 1012371 w 1470337"/>
              <a:gd name="connsiteY3" fmla="*/ 1513115 h 3298372"/>
              <a:gd name="connsiteX4" fmla="*/ 500742 w 1470337"/>
              <a:gd name="connsiteY4" fmla="*/ 1872343 h 3298372"/>
              <a:gd name="connsiteX5" fmla="*/ 250371 w 1470337"/>
              <a:gd name="connsiteY5" fmla="*/ 2133600 h 3298372"/>
              <a:gd name="connsiteX6" fmla="*/ 348342 w 1470337"/>
              <a:gd name="connsiteY6" fmla="*/ 2449286 h 3298372"/>
              <a:gd name="connsiteX7" fmla="*/ 272142 w 1470337"/>
              <a:gd name="connsiteY7" fmla="*/ 3058886 h 3298372"/>
              <a:gd name="connsiteX8" fmla="*/ 0 w 1470337"/>
              <a:gd name="connsiteY8" fmla="*/ 3298372 h 3298372"/>
              <a:gd name="connsiteX9" fmla="*/ 0 w 1470337"/>
              <a:gd name="connsiteY9" fmla="*/ 3298372 h 32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0337" h="3298372">
                <a:moveTo>
                  <a:pt x="1426028" y="0"/>
                </a:moveTo>
                <a:cubicBezTo>
                  <a:pt x="1450521" y="190500"/>
                  <a:pt x="1475014" y="381000"/>
                  <a:pt x="1469571" y="544286"/>
                </a:cubicBezTo>
                <a:cubicBezTo>
                  <a:pt x="1464128" y="707572"/>
                  <a:pt x="1469571" y="818244"/>
                  <a:pt x="1393371" y="979715"/>
                </a:cubicBezTo>
                <a:cubicBezTo>
                  <a:pt x="1317171" y="1141187"/>
                  <a:pt x="1161142" y="1364344"/>
                  <a:pt x="1012371" y="1513115"/>
                </a:cubicBezTo>
                <a:cubicBezTo>
                  <a:pt x="863600" y="1661886"/>
                  <a:pt x="627742" y="1768929"/>
                  <a:pt x="500742" y="1872343"/>
                </a:cubicBezTo>
                <a:cubicBezTo>
                  <a:pt x="373742" y="1975757"/>
                  <a:pt x="275771" y="2037443"/>
                  <a:pt x="250371" y="2133600"/>
                </a:cubicBezTo>
                <a:cubicBezTo>
                  <a:pt x="224971" y="2229757"/>
                  <a:pt x="344713" y="2295072"/>
                  <a:pt x="348342" y="2449286"/>
                </a:cubicBezTo>
                <a:cubicBezTo>
                  <a:pt x="351970" y="2603500"/>
                  <a:pt x="330199" y="2917372"/>
                  <a:pt x="272142" y="3058886"/>
                </a:cubicBezTo>
                <a:cubicBezTo>
                  <a:pt x="214085" y="3200400"/>
                  <a:pt x="0" y="3298372"/>
                  <a:pt x="0" y="3298372"/>
                </a:cubicBezTo>
                <a:lnTo>
                  <a:pt x="0" y="3298372"/>
                </a:ln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95400" y="1612604"/>
            <a:ext cx="3315858" cy="2759613"/>
          </a:xfrm>
          <a:custGeom>
            <a:avLst/>
            <a:gdLst>
              <a:gd name="connsiteX0" fmla="*/ 661092 w 4421144"/>
              <a:gd name="connsiteY0" fmla="*/ 298274 h 3679484"/>
              <a:gd name="connsiteX1" fmla="*/ 1251401 w 4421144"/>
              <a:gd name="connsiteY1" fmla="*/ 506618 h 3679484"/>
              <a:gd name="connsiteX2" fmla="*/ 1679664 w 4421144"/>
              <a:gd name="connsiteY2" fmla="*/ 1675661 h 3679484"/>
              <a:gd name="connsiteX3" fmla="*/ 2617213 w 4421144"/>
              <a:gd name="connsiteY3" fmla="*/ 1710385 h 3679484"/>
              <a:gd name="connsiteX4" fmla="*/ 3068626 w 4421144"/>
              <a:gd name="connsiteY4" fmla="*/ 738112 h 3679484"/>
              <a:gd name="connsiteX5" fmla="*/ 3647360 w 4421144"/>
              <a:gd name="connsiteY5" fmla="*/ 8907 h 3679484"/>
              <a:gd name="connsiteX6" fmla="*/ 4307117 w 4421144"/>
              <a:gd name="connsiteY6" fmla="*/ 414021 h 3679484"/>
              <a:gd name="connsiteX7" fmla="*/ 4307117 w 4421144"/>
              <a:gd name="connsiteY7" fmla="*/ 1571489 h 3679484"/>
              <a:gd name="connsiteX8" fmla="*/ 3172798 w 4421144"/>
              <a:gd name="connsiteY8" fmla="*/ 3226669 h 3679484"/>
              <a:gd name="connsiteX9" fmla="*/ 2154226 w 4421144"/>
              <a:gd name="connsiteY9" fmla="*/ 3678081 h 3679484"/>
              <a:gd name="connsiteX10" fmla="*/ 1320849 w 4421144"/>
              <a:gd name="connsiteY10" fmla="*/ 3307691 h 3679484"/>
              <a:gd name="connsiteX11" fmla="*/ 128656 w 4421144"/>
              <a:gd name="connsiteY11" fmla="*/ 1860856 h 3679484"/>
              <a:gd name="connsiteX12" fmla="*/ 93932 w 4421144"/>
              <a:gd name="connsiteY12" fmla="*/ 529767 h 3679484"/>
              <a:gd name="connsiteX13" fmla="*/ 661092 w 4421144"/>
              <a:gd name="connsiteY13" fmla="*/ 298274 h 36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21144" h="3679484">
                <a:moveTo>
                  <a:pt x="661092" y="298274"/>
                </a:moveTo>
                <a:cubicBezTo>
                  <a:pt x="854003" y="294416"/>
                  <a:pt x="1081639" y="277054"/>
                  <a:pt x="1251401" y="506618"/>
                </a:cubicBezTo>
                <a:cubicBezTo>
                  <a:pt x="1421163" y="736182"/>
                  <a:pt x="1452029" y="1475033"/>
                  <a:pt x="1679664" y="1675661"/>
                </a:cubicBezTo>
                <a:cubicBezTo>
                  <a:pt x="1907299" y="1876289"/>
                  <a:pt x="2385719" y="1866643"/>
                  <a:pt x="2617213" y="1710385"/>
                </a:cubicBezTo>
                <a:cubicBezTo>
                  <a:pt x="2848707" y="1554127"/>
                  <a:pt x="2896935" y="1021692"/>
                  <a:pt x="3068626" y="738112"/>
                </a:cubicBezTo>
                <a:cubicBezTo>
                  <a:pt x="3240317" y="454532"/>
                  <a:pt x="3440945" y="62922"/>
                  <a:pt x="3647360" y="8907"/>
                </a:cubicBezTo>
                <a:cubicBezTo>
                  <a:pt x="3853775" y="-45108"/>
                  <a:pt x="4197158" y="153591"/>
                  <a:pt x="4307117" y="414021"/>
                </a:cubicBezTo>
                <a:cubicBezTo>
                  <a:pt x="4417076" y="674451"/>
                  <a:pt x="4496170" y="1102714"/>
                  <a:pt x="4307117" y="1571489"/>
                </a:cubicBezTo>
                <a:cubicBezTo>
                  <a:pt x="4118064" y="2040264"/>
                  <a:pt x="3531613" y="2875570"/>
                  <a:pt x="3172798" y="3226669"/>
                </a:cubicBezTo>
                <a:cubicBezTo>
                  <a:pt x="2813983" y="3577768"/>
                  <a:pt x="2462884" y="3664577"/>
                  <a:pt x="2154226" y="3678081"/>
                </a:cubicBezTo>
                <a:cubicBezTo>
                  <a:pt x="1845568" y="3691585"/>
                  <a:pt x="1658444" y="3610562"/>
                  <a:pt x="1320849" y="3307691"/>
                </a:cubicBezTo>
                <a:cubicBezTo>
                  <a:pt x="983254" y="3004820"/>
                  <a:pt x="333142" y="2323843"/>
                  <a:pt x="128656" y="1860856"/>
                </a:cubicBezTo>
                <a:cubicBezTo>
                  <a:pt x="-75830" y="1397869"/>
                  <a:pt x="3264" y="792126"/>
                  <a:pt x="93932" y="529767"/>
                </a:cubicBezTo>
                <a:cubicBezTo>
                  <a:pt x="184600" y="267408"/>
                  <a:pt x="468181" y="302132"/>
                  <a:pt x="661092" y="298274"/>
                </a:cubicBezTo>
                <a:close/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19550" y="157298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174443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4727" y="425903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2887435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02699" y="1687285"/>
            <a:ext cx="1191986" cy="1338943"/>
          </a:xfrm>
          <a:custGeom>
            <a:avLst/>
            <a:gdLst>
              <a:gd name="connsiteX0" fmla="*/ 1482122 w 1482122"/>
              <a:gd name="connsiteY0" fmla="*/ 0 h 1757836"/>
              <a:gd name="connsiteX1" fmla="*/ 1351493 w 1482122"/>
              <a:gd name="connsiteY1" fmla="*/ 446314 h 1757836"/>
              <a:gd name="connsiteX2" fmla="*/ 850750 w 1482122"/>
              <a:gd name="connsiteY2" fmla="*/ 1415143 h 1757836"/>
              <a:gd name="connsiteX3" fmla="*/ 426208 w 1482122"/>
              <a:gd name="connsiteY3" fmla="*/ 1698171 h 1757836"/>
              <a:gd name="connsiteX4" fmla="*/ 34322 w 1482122"/>
              <a:gd name="connsiteY4" fmla="*/ 1752600 h 1757836"/>
              <a:gd name="connsiteX5" fmla="*/ 45208 w 1482122"/>
              <a:gd name="connsiteY5" fmla="*/ 1752600 h 175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22" h="1757836">
                <a:moveTo>
                  <a:pt x="1482122" y="0"/>
                </a:moveTo>
                <a:cubicBezTo>
                  <a:pt x="1469422" y="105228"/>
                  <a:pt x="1456722" y="210457"/>
                  <a:pt x="1351493" y="446314"/>
                </a:cubicBezTo>
                <a:cubicBezTo>
                  <a:pt x="1246264" y="682171"/>
                  <a:pt x="1004964" y="1206500"/>
                  <a:pt x="850750" y="1415143"/>
                </a:cubicBezTo>
                <a:cubicBezTo>
                  <a:pt x="696536" y="1623786"/>
                  <a:pt x="562279" y="1641928"/>
                  <a:pt x="426208" y="1698171"/>
                </a:cubicBezTo>
                <a:cubicBezTo>
                  <a:pt x="290137" y="1754414"/>
                  <a:pt x="97822" y="1743529"/>
                  <a:pt x="34322" y="1752600"/>
                </a:cubicBezTo>
                <a:cubicBezTo>
                  <a:pt x="-29178" y="1761671"/>
                  <a:pt x="8015" y="1757135"/>
                  <a:pt x="45208" y="175260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Why d</a:t>
            </a:r>
            <a:r>
              <a:rPr lang="en-US" baseline="30000" dirty="0" smtClean="0"/>
              <a:t>2</a:t>
            </a:r>
            <a:r>
              <a:rPr lang="en-US" dirty="0" smtClean="0"/>
              <a:t> = 0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71775" cy="5476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724400" y="1600200"/>
            <a:ext cx="990600" cy="381000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5257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Ends</a:t>
            </a:r>
            <a:r>
              <a:rPr lang="en-US" sz="2800" dirty="0" smtClean="0">
                <a:solidFill>
                  <a:srgbClr val="FF0000"/>
                </a:solidFill>
              </a:rPr>
              <a:t> of the moduli space correspond to broken flows which cancel each other in computing d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= 0.    </a:t>
            </a:r>
            <a:r>
              <a:rPr lang="en-US" dirty="0" smtClean="0">
                <a:solidFill>
                  <a:srgbClr val="FF0000"/>
                </a:solidFill>
              </a:rPr>
              <a:t>(A </a:t>
            </a:r>
            <a:r>
              <a:rPr lang="en-US" dirty="0" smtClean="0">
                <a:solidFill>
                  <a:srgbClr val="FF0000"/>
                </a:solidFill>
              </a:rPr>
              <a:t>similar argument shows independence of the </a:t>
            </a:r>
            <a:r>
              <a:rPr lang="en-US" dirty="0" err="1" smtClean="0">
                <a:solidFill>
                  <a:srgbClr val="FF0000"/>
                </a:solidFill>
              </a:rPr>
              <a:t>cohomology</a:t>
            </a:r>
            <a:r>
              <a:rPr lang="en-US" dirty="0" smtClean="0">
                <a:solidFill>
                  <a:srgbClr val="FF0000"/>
                </a:solidFill>
              </a:rPr>
              <a:t> from h and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</a:rPr>
              <a:t>IJ</a:t>
            </a:r>
            <a:r>
              <a:rPr lang="en-US" dirty="0" smtClean="0">
                <a:solidFill>
                  <a:srgbClr val="FF0000"/>
                </a:solidFill>
              </a:rPr>
              <a:t>.)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2514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moduli space has two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ends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13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1+1 LG Model as SQM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1143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Target space for SQM: </a:t>
            </a: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95400" y="1981200"/>
            <a:ext cx="6423954" cy="457530"/>
            <a:chOff x="439" y="2114"/>
            <a:chExt cx="22872" cy="1629"/>
          </a:xfrm>
          <a:solidFill>
            <a:srgbClr val="FF0000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39" y="2221"/>
              <a:ext cx="1599" cy="1114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580" y="36"/>
                </a:cxn>
                <a:cxn ang="0">
                  <a:pos x="1292" y="22"/>
                </a:cxn>
                <a:cxn ang="0">
                  <a:pos x="1327" y="0"/>
                </a:cxn>
                <a:cxn ang="0">
                  <a:pos x="1571" y="0"/>
                </a:cxn>
                <a:cxn ang="0">
                  <a:pos x="1599" y="22"/>
                </a:cxn>
                <a:cxn ang="0">
                  <a:pos x="1578" y="50"/>
                </a:cxn>
                <a:cxn ang="0">
                  <a:pos x="1474" y="57"/>
                </a:cxn>
                <a:cxn ang="0">
                  <a:pos x="1411" y="129"/>
                </a:cxn>
                <a:cxn ang="0">
                  <a:pos x="1194" y="1014"/>
                </a:cxn>
                <a:cxn ang="0">
                  <a:pos x="1187" y="1036"/>
                </a:cxn>
                <a:cxn ang="0">
                  <a:pos x="1222" y="1057"/>
                </a:cxn>
                <a:cxn ang="0">
                  <a:pos x="1292" y="1064"/>
                </a:cxn>
                <a:cxn ang="0">
                  <a:pos x="1334" y="1072"/>
                </a:cxn>
                <a:cxn ang="0">
                  <a:pos x="1327" y="1107"/>
                </a:cxn>
                <a:cxn ang="0">
                  <a:pos x="1306" y="1114"/>
                </a:cxn>
                <a:cxn ang="0">
                  <a:pos x="1048" y="1107"/>
                </a:cxn>
                <a:cxn ang="0">
                  <a:pos x="908" y="1114"/>
                </a:cxn>
                <a:cxn ang="0">
                  <a:pos x="887" y="1100"/>
                </a:cxn>
                <a:cxn ang="0">
                  <a:pos x="894" y="1072"/>
                </a:cxn>
                <a:cxn ang="0">
                  <a:pos x="936" y="1064"/>
                </a:cxn>
                <a:cxn ang="0">
                  <a:pos x="1069" y="1022"/>
                </a:cxn>
                <a:cxn ang="0">
                  <a:pos x="1306" y="57"/>
                </a:cxn>
                <a:cxn ang="0">
                  <a:pos x="649" y="1100"/>
                </a:cxn>
                <a:cxn ang="0">
                  <a:pos x="615" y="1107"/>
                </a:cxn>
                <a:cxn ang="0">
                  <a:pos x="601" y="1072"/>
                </a:cxn>
                <a:cxn ang="0">
                  <a:pos x="244" y="972"/>
                </a:cxn>
                <a:cxn ang="0">
                  <a:pos x="244" y="1007"/>
                </a:cxn>
                <a:cxn ang="0">
                  <a:pos x="265" y="1043"/>
                </a:cxn>
                <a:cxn ang="0">
                  <a:pos x="349" y="1064"/>
                </a:cxn>
                <a:cxn ang="0">
                  <a:pos x="370" y="1072"/>
                </a:cxn>
                <a:cxn ang="0">
                  <a:pos x="370" y="1107"/>
                </a:cxn>
                <a:cxn ang="0">
                  <a:pos x="349" y="1114"/>
                </a:cxn>
                <a:cxn ang="0">
                  <a:pos x="105" y="1107"/>
                </a:cxn>
                <a:cxn ang="0">
                  <a:pos x="7" y="1107"/>
                </a:cxn>
                <a:cxn ang="0">
                  <a:pos x="7" y="1072"/>
                </a:cxn>
                <a:cxn ang="0">
                  <a:pos x="28" y="1064"/>
                </a:cxn>
                <a:cxn ang="0">
                  <a:pos x="189" y="986"/>
                </a:cxn>
                <a:cxn ang="0">
                  <a:pos x="405" y="100"/>
                </a:cxn>
                <a:cxn ang="0">
                  <a:pos x="405" y="72"/>
                </a:cxn>
                <a:cxn ang="0">
                  <a:pos x="377" y="57"/>
                </a:cxn>
                <a:cxn ang="0">
                  <a:pos x="307" y="50"/>
                </a:cxn>
                <a:cxn ang="0">
                  <a:pos x="265" y="43"/>
                </a:cxn>
                <a:cxn ang="0">
                  <a:pos x="272" y="7"/>
                </a:cxn>
                <a:cxn ang="0">
                  <a:pos x="307" y="0"/>
                </a:cxn>
              </a:cxnLst>
              <a:rect l="0" t="0" r="r" b="b"/>
              <a:pathLst>
                <a:path w="1599" h="1114">
                  <a:moveTo>
                    <a:pt x="307" y="0"/>
                  </a:moveTo>
                  <a:lnTo>
                    <a:pt x="531" y="0"/>
                  </a:lnTo>
                  <a:lnTo>
                    <a:pt x="552" y="0"/>
                  </a:lnTo>
                  <a:lnTo>
                    <a:pt x="566" y="7"/>
                  </a:lnTo>
                  <a:lnTo>
                    <a:pt x="573" y="22"/>
                  </a:lnTo>
                  <a:lnTo>
                    <a:pt x="580" y="36"/>
                  </a:lnTo>
                  <a:lnTo>
                    <a:pt x="698" y="957"/>
                  </a:lnTo>
                  <a:lnTo>
                    <a:pt x="1285" y="36"/>
                  </a:lnTo>
                  <a:lnTo>
                    <a:pt x="1292" y="22"/>
                  </a:lnTo>
                  <a:lnTo>
                    <a:pt x="1299" y="7"/>
                  </a:lnTo>
                  <a:lnTo>
                    <a:pt x="1313" y="7"/>
                  </a:lnTo>
                  <a:lnTo>
                    <a:pt x="1327" y="0"/>
                  </a:lnTo>
                  <a:lnTo>
                    <a:pt x="1348" y="0"/>
                  </a:lnTo>
                  <a:lnTo>
                    <a:pt x="1557" y="0"/>
                  </a:lnTo>
                  <a:lnTo>
                    <a:pt x="1571" y="0"/>
                  </a:lnTo>
                  <a:lnTo>
                    <a:pt x="1585" y="7"/>
                  </a:lnTo>
                  <a:lnTo>
                    <a:pt x="1592" y="7"/>
                  </a:lnTo>
                  <a:lnTo>
                    <a:pt x="1599" y="22"/>
                  </a:lnTo>
                  <a:lnTo>
                    <a:pt x="1599" y="36"/>
                  </a:lnTo>
                  <a:lnTo>
                    <a:pt x="1592" y="43"/>
                  </a:lnTo>
                  <a:lnTo>
                    <a:pt x="1578" y="50"/>
                  </a:lnTo>
                  <a:lnTo>
                    <a:pt x="1564" y="50"/>
                  </a:lnTo>
                  <a:lnTo>
                    <a:pt x="1543" y="50"/>
                  </a:lnTo>
                  <a:lnTo>
                    <a:pt x="1474" y="57"/>
                  </a:lnTo>
                  <a:lnTo>
                    <a:pt x="1439" y="72"/>
                  </a:lnTo>
                  <a:lnTo>
                    <a:pt x="1418" y="93"/>
                  </a:lnTo>
                  <a:lnTo>
                    <a:pt x="1411" y="129"/>
                  </a:lnTo>
                  <a:lnTo>
                    <a:pt x="1411" y="129"/>
                  </a:lnTo>
                  <a:lnTo>
                    <a:pt x="1194" y="993"/>
                  </a:lnTo>
                  <a:lnTo>
                    <a:pt x="1194" y="1014"/>
                  </a:lnTo>
                  <a:lnTo>
                    <a:pt x="1194" y="1022"/>
                  </a:lnTo>
                  <a:lnTo>
                    <a:pt x="1187" y="1029"/>
                  </a:lnTo>
                  <a:lnTo>
                    <a:pt x="1187" y="1036"/>
                  </a:lnTo>
                  <a:lnTo>
                    <a:pt x="1194" y="1043"/>
                  </a:lnTo>
                  <a:lnTo>
                    <a:pt x="1201" y="1050"/>
                  </a:lnTo>
                  <a:lnTo>
                    <a:pt x="1222" y="1057"/>
                  </a:lnTo>
                  <a:lnTo>
                    <a:pt x="1243" y="1064"/>
                  </a:lnTo>
                  <a:lnTo>
                    <a:pt x="1264" y="1064"/>
                  </a:lnTo>
                  <a:lnTo>
                    <a:pt x="1292" y="1064"/>
                  </a:lnTo>
                  <a:lnTo>
                    <a:pt x="1313" y="1064"/>
                  </a:lnTo>
                  <a:lnTo>
                    <a:pt x="1327" y="1064"/>
                  </a:lnTo>
                  <a:lnTo>
                    <a:pt x="1334" y="1072"/>
                  </a:lnTo>
                  <a:lnTo>
                    <a:pt x="1341" y="1079"/>
                  </a:lnTo>
                  <a:lnTo>
                    <a:pt x="1334" y="1093"/>
                  </a:lnTo>
                  <a:lnTo>
                    <a:pt x="1327" y="1107"/>
                  </a:lnTo>
                  <a:lnTo>
                    <a:pt x="1320" y="1114"/>
                  </a:lnTo>
                  <a:lnTo>
                    <a:pt x="1313" y="1114"/>
                  </a:lnTo>
                  <a:lnTo>
                    <a:pt x="1306" y="1114"/>
                  </a:lnTo>
                  <a:lnTo>
                    <a:pt x="1208" y="1107"/>
                  </a:lnTo>
                  <a:lnTo>
                    <a:pt x="1110" y="1107"/>
                  </a:lnTo>
                  <a:lnTo>
                    <a:pt x="1048" y="1107"/>
                  </a:lnTo>
                  <a:lnTo>
                    <a:pt x="971" y="1114"/>
                  </a:lnTo>
                  <a:lnTo>
                    <a:pt x="908" y="1114"/>
                  </a:lnTo>
                  <a:lnTo>
                    <a:pt x="908" y="1114"/>
                  </a:lnTo>
                  <a:lnTo>
                    <a:pt x="901" y="1114"/>
                  </a:lnTo>
                  <a:lnTo>
                    <a:pt x="894" y="1107"/>
                  </a:lnTo>
                  <a:lnTo>
                    <a:pt x="887" y="1100"/>
                  </a:lnTo>
                  <a:lnTo>
                    <a:pt x="887" y="1093"/>
                  </a:lnTo>
                  <a:lnTo>
                    <a:pt x="887" y="1079"/>
                  </a:lnTo>
                  <a:lnTo>
                    <a:pt x="894" y="1072"/>
                  </a:lnTo>
                  <a:lnTo>
                    <a:pt x="908" y="1064"/>
                  </a:lnTo>
                  <a:lnTo>
                    <a:pt x="915" y="1064"/>
                  </a:lnTo>
                  <a:lnTo>
                    <a:pt x="936" y="1064"/>
                  </a:lnTo>
                  <a:lnTo>
                    <a:pt x="1006" y="1057"/>
                  </a:lnTo>
                  <a:lnTo>
                    <a:pt x="1048" y="1050"/>
                  </a:lnTo>
                  <a:lnTo>
                    <a:pt x="1069" y="1022"/>
                  </a:lnTo>
                  <a:lnTo>
                    <a:pt x="1076" y="986"/>
                  </a:lnTo>
                  <a:lnTo>
                    <a:pt x="1306" y="57"/>
                  </a:lnTo>
                  <a:lnTo>
                    <a:pt x="1306" y="57"/>
                  </a:lnTo>
                  <a:lnTo>
                    <a:pt x="663" y="1086"/>
                  </a:lnTo>
                  <a:lnTo>
                    <a:pt x="656" y="1093"/>
                  </a:lnTo>
                  <a:lnTo>
                    <a:pt x="649" y="1100"/>
                  </a:lnTo>
                  <a:lnTo>
                    <a:pt x="636" y="1107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86"/>
                  </a:lnTo>
                  <a:lnTo>
                    <a:pt x="601" y="1072"/>
                  </a:lnTo>
                  <a:lnTo>
                    <a:pt x="461" y="64"/>
                  </a:lnTo>
                  <a:lnTo>
                    <a:pt x="244" y="957"/>
                  </a:lnTo>
                  <a:lnTo>
                    <a:pt x="244" y="972"/>
                  </a:lnTo>
                  <a:lnTo>
                    <a:pt x="237" y="979"/>
                  </a:lnTo>
                  <a:lnTo>
                    <a:pt x="237" y="993"/>
                  </a:lnTo>
                  <a:lnTo>
                    <a:pt x="244" y="1007"/>
                  </a:lnTo>
                  <a:lnTo>
                    <a:pt x="244" y="1022"/>
                  </a:lnTo>
                  <a:lnTo>
                    <a:pt x="251" y="1036"/>
                  </a:lnTo>
                  <a:lnTo>
                    <a:pt x="265" y="1043"/>
                  </a:lnTo>
                  <a:lnTo>
                    <a:pt x="286" y="1057"/>
                  </a:lnTo>
                  <a:lnTo>
                    <a:pt x="314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72"/>
                  </a:lnTo>
                  <a:lnTo>
                    <a:pt x="377" y="1079"/>
                  </a:lnTo>
                  <a:lnTo>
                    <a:pt x="370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5" y="1107"/>
                  </a:lnTo>
                  <a:lnTo>
                    <a:pt x="182" y="1107"/>
                  </a:lnTo>
                  <a:lnTo>
                    <a:pt x="105" y="1107"/>
                  </a:lnTo>
                  <a:lnTo>
                    <a:pt x="28" y="1114"/>
                  </a:lnTo>
                  <a:lnTo>
                    <a:pt x="14" y="1114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1" y="1064"/>
                  </a:lnTo>
                  <a:lnTo>
                    <a:pt x="28" y="1064"/>
                  </a:lnTo>
                  <a:lnTo>
                    <a:pt x="112" y="1050"/>
                  </a:lnTo>
                  <a:lnTo>
                    <a:pt x="161" y="1022"/>
                  </a:lnTo>
                  <a:lnTo>
                    <a:pt x="189" y="986"/>
                  </a:lnTo>
                  <a:lnTo>
                    <a:pt x="203" y="943"/>
                  </a:lnTo>
                  <a:lnTo>
                    <a:pt x="405" y="114"/>
                  </a:lnTo>
                  <a:lnTo>
                    <a:pt x="405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05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28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 noEditPoints="1"/>
            </p:cNvSpPr>
            <p:nvPr/>
          </p:nvSpPr>
          <p:spPr bwMode="auto">
            <a:xfrm>
              <a:off x="2632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27" y="322"/>
                </a:cxn>
                <a:cxn ang="0">
                  <a:pos x="1041" y="322"/>
                </a:cxn>
                <a:cxn ang="0">
                  <a:pos x="1048" y="329"/>
                </a:cxn>
                <a:cxn ang="0">
                  <a:pos x="1055" y="336"/>
                </a:cxn>
                <a:cxn ang="0">
                  <a:pos x="1061" y="350"/>
                </a:cxn>
                <a:cxn ang="0">
                  <a:pos x="1055" y="365"/>
                </a:cxn>
                <a:cxn ang="0">
                  <a:pos x="1048" y="372"/>
                </a:cxn>
                <a:cxn ang="0">
                  <a:pos x="1041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28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28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1" y="8"/>
                </a:cxn>
                <a:cxn ang="0">
                  <a:pos x="1048" y="15"/>
                </a:cxn>
                <a:cxn ang="0">
                  <a:pos x="1055" y="22"/>
                </a:cxn>
                <a:cxn ang="0">
                  <a:pos x="1061" y="36"/>
                </a:cxn>
                <a:cxn ang="0">
                  <a:pos x="1055" y="50"/>
                </a:cxn>
                <a:cxn ang="0">
                  <a:pos x="1048" y="58"/>
                </a:cxn>
                <a:cxn ang="0">
                  <a:pos x="1041" y="65"/>
                </a:cxn>
                <a:cxn ang="0">
                  <a:pos x="1027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28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28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27" y="322"/>
                  </a:lnTo>
                  <a:lnTo>
                    <a:pt x="1041" y="322"/>
                  </a:lnTo>
                  <a:lnTo>
                    <a:pt x="1048" y="329"/>
                  </a:lnTo>
                  <a:lnTo>
                    <a:pt x="1055" y="336"/>
                  </a:lnTo>
                  <a:lnTo>
                    <a:pt x="1061" y="350"/>
                  </a:lnTo>
                  <a:lnTo>
                    <a:pt x="1055" y="365"/>
                  </a:lnTo>
                  <a:lnTo>
                    <a:pt x="1048" y="372"/>
                  </a:lnTo>
                  <a:lnTo>
                    <a:pt x="1041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28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28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1" y="8"/>
                  </a:lnTo>
                  <a:lnTo>
                    <a:pt x="1048" y="15"/>
                  </a:lnTo>
                  <a:lnTo>
                    <a:pt x="1055" y="22"/>
                  </a:lnTo>
                  <a:lnTo>
                    <a:pt x="1061" y="36"/>
                  </a:lnTo>
                  <a:lnTo>
                    <a:pt x="1055" y="50"/>
                  </a:lnTo>
                  <a:lnTo>
                    <a:pt x="1048" y="58"/>
                  </a:lnTo>
                  <a:lnTo>
                    <a:pt x="1041" y="65"/>
                  </a:lnTo>
                  <a:lnTo>
                    <a:pt x="1027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28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294" y="2221"/>
              <a:ext cx="1341" cy="1114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300" y="7"/>
                </a:cxn>
                <a:cxn ang="0">
                  <a:pos x="314" y="22"/>
                </a:cxn>
                <a:cxn ang="0">
                  <a:pos x="671" y="950"/>
                </a:cxn>
                <a:cxn ang="0">
                  <a:pos x="1027" y="22"/>
                </a:cxn>
                <a:cxn ang="0">
                  <a:pos x="1041" y="7"/>
                </a:cxn>
                <a:cxn ang="0">
                  <a:pos x="1069" y="0"/>
                </a:cxn>
                <a:cxn ang="0">
                  <a:pos x="1341" y="50"/>
                </a:cxn>
                <a:cxn ang="0">
                  <a:pos x="1229" y="57"/>
                </a:cxn>
                <a:cxn ang="0">
                  <a:pos x="1180" y="93"/>
                </a:cxn>
                <a:cxn ang="0">
                  <a:pos x="1173" y="986"/>
                </a:cxn>
                <a:cxn ang="0">
                  <a:pos x="1194" y="1043"/>
                </a:cxn>
                <a:cxn ang="0">
                  <a:pos x="1299" y="1064"/>
                </a:cxn>
                <a:cxn ang="0">
                  <a:pos x="1341" y="1114"/>
                </a:cxn>
                <a:cxn ang="0">
                  <a:pos x="1187" y="1107"/>
                </a:cxn>
                <a:cxn ang="0">
                  <a:pos x="1041" y="1107"/>
                </a:cxn>
                <a:cxn ang="0">
                  <a:pos x="880" y="1114"/>
                </a:cxn>
                <a:cxn ang="0">
                  <a:pos x="922" y="1064"/>
                </a:cxn>
                <a:cxn ang="0">
                  <a:pos x="1027" y="1043"/>
                </a:cxn>
                <a:cxn ang="0">
                  <a:pos x="1048" y="986"/>
                </a:cxn>
                <a:cxn ang="0">
                  <a:pos x="1048" y="50"/>
                </a:cxn>
                <a:cxn ang="0">
                  <a:pos x="650" y="1093"/>
                </a:cxn>
                <a:cxn ang="0">
                  <a:pos x="636" y="1114"/>
                </a:cxn>
                <a:cxn ang="0">
                  <a:pos x="615" y="1107"/>
                </a:cxn>
                <a:cxn ang="0">
                  <a:pos x="601" y="1093"/>
                </a:cxn>
                <a:cxn ang="0">
                  <a:pos x="210" y="64"/>
                </a:cxn>
                <a:cxn ang="0">
                  <a:pos x="210" y="943"/>
                </a:cxn>
                <a:cxn ang="0">
                  <a:pos x="217" y="993"/>
                </a:cxn>
                <a:cxn ang="0">
                  <a:pos x="259" y="1043"/>
                </a:cxn>
                <a:cxn ang="0">
                  <a:pos x="370" y="1064"/>
                </a:cxn>
                <a:cxn ang="0">
                  <a:pos x="279" y="1107"/>
                </a:cxn>
                <a:cxn ang="0">
                  <a:pos x="91" y="1107"/>
                </a:cxn>
                <a:cxn ang="0">
                  <a:pos x="0" y="1064"/>
                </a:cxn>
                <a:cxn ang="0">
                  <a:pos x="112" y="1043"/>
                </a:cxn>
                <a:cxn ang="0">
                  <a:pos x="154" y="993"/>
                </a:cxn>
                <a:cxn ang="0">
                  <a:pos x="161" y="943"/>
                </a:cxn>
                <a:cxn ang="0">
                  <a:pos x="161" y="93"/>
                </a:cxn>
                <a:cxn ang="0">
                  <a:pos x="112" y="57"/>
                </a:cxn>
                <a:cxn ang="0">
                  <a:pos x="0" y="50"/>
                </a:cxn>
              </a:cxnLst>
              <a:rect l="0" t="0" r="r" b="b"/>
              <a:pathLst>
                <a:path w="1341" h="1114">
                  <a:moveTo>
                    <a:pt x="0" y="0"/>
                  </a:moveTo>
                  <a:lnTo>
                    <a:pt x="266" y="0"/>
                  </a:lnTo>
                  <a:lnTo>
                    <a:pt x="286" y="0"/>
                  </a:lnTo>
                  <a:lnTo>
                    <a:pt x="300" y="7"/>
                  </a:lnTo>
                  <a:lnTo>
                    <a:pt x="307" y="14"/>
                  </a:lnTo>
                  <a:lnTo>
                    <a:pt x="314" y="22"/>
                  </a:lnTo>
                  <a:lnTo>
                    <a:pt x="321" y="36"/>
                  </a:lnTo>
                  <a:lnTo>
                    <a:pt x="671" y="950"/>
                  </a:lnTo>
                  <a:lnTo>
                    <a:pt x="1020" y="36"/>
                  </a:lnTo>
                  <a:lnTo>
                    <a:pt x="1027" y="22"/>
                  </a:lnTo>
                  <a:lnTo>
                    <a:pt x="1027" y="7"/>
                  </a:lnTo>
                  <a:lnTo>
                    <a:pt x="1041" y="7"/>
                  </a:lnTo>
                  <a:lnTo>
                    <a:pt x="1048" y="0"/>
                  </a:lnTo>
                  <a:lnTo>
                    <a:pt x="1069" y="0"/>
                  </a:lnTo>
                  <a:lnTo>
                    <a:pt x="1341" y="0"/>
                  </a:lnTo>
                  <a:lnTo>
                    <a:pt x="1341" y="50"/>
                  </a:lnTo>
                  <a:lnTo>
                    <a:pt x="1299" y="50"/>
                  </a:lnTo>
                  <a:lnTo>
                    <a:pt x="1229" y="57"/>
                  </a:lnTo>
                  <a:lnTo>
                    <a:pt x="1194" y="72"/>
                  </a:lnTo>
                  <a:lnTo>
                    <a:pt x="1180" y="93"/>
                  </a:lnTo>
                  <a:lnTo>
                    <a:pt x="1173" y="129"/>
                  </a:lnTo>
                  <a:lnTo>
                    <a:pt x="1173" y="986"/>
                  </a:lnTo>
                  <a:lnTo>
                    <a:pt x="1180" y="1022"/>
                  </a:lnTo>
                  <a:lnTo>
                    <a:pt x="1194" y="1043"/>
                  </a:lnTo>
                  <a:lnTo>
                    <a:pt x="1229" y="1057"/>
                  </a:lnTo>
                  <a:lnTo>
                    <a:pt x="1299" y="1064"/>
                  </a:lnTo>
                  <a:lnTo>
                    <a:pt x="1341" y="1064"/>
                  </a:lnTo>
                  <a:lnTo>
                    <a:pt x="1341" y="1114"/>
                  </a:lnTo>
                  <a:lnTo>
                    <a:pt x="1271" y="1107"/>
                  </a:lnTo>
                  <a:lnTo>
                    <a:pt x="1187" y="1107"/>
                  </a:lnTo>
                  <a:lnTo>
                    <a:pt x="1111" y="1107"/>
                  </a:lnTo>
                  <a:lnTo>
                    <a:pt x="1041" y="1107"/>
                  </a:lnTo>
                  <a:lnTo>
                    <a:pt x="957" y="1107"/>
                  </a:lnTo>
                  <a:lnTo>
                    <a:pt x="880" y="1114"/>
                  </a:lnTo>
                  <a:lnTo>
                    <a:pt x="880" y="1064"/>
                  </a:lnTo>
                  <a:lnTo>
                    <a:pt x="922" y="1064"/>
                  </a:lnTo>
                  <a:lnTo>
                    <a:pt x="992" y="1057"/>
                  </a:lnTo>
                  <a:lnTo>
                    <a:pt x="1027" y="1043"/>
                  </a:lnTo>
                  <a:lnTo>
                    <a:pt x="1048" y="1022"/>
                  </a:lnTo>
                  <a:lnTo>
                    <a:pt x="1048" y="986"/>
                  </a:lnTo>
                  <a:lnTo>
                    <a:pt x="1048" y="50"/>
                  </a:lnTo>
                  <a:lnTo>
                    <a:pt x="1048" y="50"/>
                  </a:lnTo>
                  <a:lnTo>
                    <a:pt x="650" y="1086"/>
                  </a:lnTo>
                  <a:lnTo>
                    <a:pt x="650" y="1093"/>
                  </a:lnTo>
                  <a:lnTo>
                    <a:pt x="643" y="1107"/>
                  </a:lnTo>
                  <a:lnTo>
                    <a:pt x="636" y="1114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93"/>
                  </a:lnTo>
                  <a:lnTo>
                    <a:pt x="594" y="1079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10" y="943"/>
                  </a:lnTo>
                  <a:lnTo>
                    <a:pt x="210" y="964"/>
                  </a:lnTo>
                  <a:lnTo>
                    <a:pt x="217" y="993"/>
                  </a:lnTo>
                  <a:lnTo>
                    <a:pt x="231" y="1022"/>
                  </a:lnTo>
                  <a:lnTo>
                    <a:pt x="259" y="1043"/>
                  </a:lnTo>
                  <a:lnTo>
                    <a:pt x="300" y="1057"/>
                  </a:lnTo>
                  <a:lnTo>
                    <a:pt x="370" y="1064"/>
                  </a:lnTo>
                  <a:lnTo>
                    <a:pt x="370" y="1114"/>
                  </a:lnTo>
                  <a:lnTo>
                    <a:pt x="279" y="1107"/>
                  </a:lnTo>
                  <a:lnTo>
                    <a:pt x="182" y="1107"/>
                  </a:lnTo>
                  <a:lnTo>
                    <a:pt x="91" y="1107"/>
                  </a:lnTo>
                  <a:lnTo>
                    <a:pt x="0" y="1114"/>
                  </a:lnTo>
                  <a:lnTo>
                    <a:pt x="0" y="1064"/>
                  </a:lnTo>
                  <a:lnTo>
                    <a:pt x="70" y="1057"/>
                  </a:lnTo>
                  <a:lnTo>
                    <a:pt x="112" y="1043"/>
                  </a:lnTo>
                  <a:lnTo>
                    <a:pt x="140" y="1022"/>
                  </a:lnTo>
                  <a:lnTo>
                    <a:pt x="154" y="993"/>
                  </a:lnTo>
                  <a:lnTo>
                    <a:pt x="161" y="964"/>
                  </a:lnTo>
                  <a:lnTo>
                    <a:pt x="161" y="943"/>
                  </a:lnTo>
                  <a:lnTo>
                    <a:pt x="161" y="129"/>
                  </a:lnTo>
                  <a:lnTo>
                    <a:pt x="161" y="93"/>
                  </a:lnTo>
                  <a:lnTo>
                    <a:pt x="147" y="72"/>
                  </a:lnTo>
                  <a:lnTo>
                    <a:pt x="112" y="57"/>
                  </a:lnTo>
                  <a:lnTo>
                    <a:pt x="35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5761" y="2607"/>
              <a:ext cx="719" cy="743"/>
            </a:xfrm>
            <a:custGeom>
              <a:avLst/>
              <a:gdLst/>
              <a:ahLst/>
              <a:cxnLst>
                <a:cxn ang="0">
                  <a:pos x="335" y="350"/>
                </a:cxn>
                <a:cxn ang="0">
                  <a:pos x="188" y="421"/>
                </a:cxn>
                <a:cxn ang="0">
                  <a:pos x="125" y="521"/>
                </a:cxn>
                <a:cxn ang="0">
                  <a:pos x="132" y="628"/>
                </a:cxn>
                <a:cxn ang="0">
                  <a:pos x="209" y="700"/>
                </a:cxn>
                <a:cxn ang="0">
                  <a:pos x="314" y="700"/>
                </a:cxn>
                <a:cxn ang="0">
                  <a:pos x="405" y="643"/>
                </a:cxn>
                <a:cxn ang="0">
                  <a:pos x="454" y="500"/>
                </a:cxn>
                <a:cxn ang="0">
                  <a:pos x="286" y="0"/>
                </a:cxn>
                <a:cxn ang="0">
                  <a:pos x="440" y="36"/>
                </a:cxn>
                <a:cxn ang="0">
                  <a:pos x="544" y="150"/>
                </a:cxn>
                <a:cxn ang="0">
                  <a:pos x="565" y="278"/>
                </a:cxn>
                <a:cxn ang="0">
                  <a:pos x="565" y="607"/>
                </a:cxn>
                <a:cxn ang="0">
                  <a:pos x="565" y="636"/>
                </a:cxn>
                <a:cxn ang="0">
                  <a:pos x="579" y="664"/>
                </a:cxn>
                <a:cxn ang="0">
                  <a:pos x="600" y="686"/>
                </a:cxn>
                <a:cxn ang="0">
                  <a:pos x="628" y="686"/>
                </a:cxn>
                <a:cxn ang="0">
                  <a:pos x="642" y="678"/>
                </a:cxn>
                <a:cxn ang="0">
                  <a:pos x="663" y="657"/>
                </a:cxn>
                <a:cxn ang="0">
                  <a:pos x="677" y="614"/>
                </a:cxn>
                <a:cxn ang="0">
                  <a:pos x="677" y="493"/>
                </a:cxn>
                <a:cxn ang="0">
                  <a:pos x="719" y="578"/>
                </a:cxn>
                <a:cxn ang="0">
                  <a:pos x="677" y="693"/>
                </a:cxn>
                <a:cxn ang="0">
                  <a:pos x="614" y="736"/>
                </a:cxn>
                <a:cxn ang="0">
                  <a:pos x="538" y="728"/>
                </a:cxn>
                <a:cxn ang="0">
                  <a:pos x="475" y="650"/>
                </a:cxn>
                <a:cxn ang="0">
                  <a:pos x="461" y="607"/>
                </a:cxn>
                <a:cxn ang="0">
                  <a:pos x="461" y="607"/>
                </a:cxn>
                <a:cxn ang="0">
                  <a:pos x="384" y="707"/>
                </a:cxn>
                <a:cxn ang="0">
                  <a:pos x="251" y="743"/>
                </a:cxn>
                <a:cxn ang="0">
                  <a:pos x="146" y="728"/>
                </a:cxn>
                <a:cxn ang="0">
                  <a:pos x="42" y="678"/>
                </a:cxn>
                <a:cxn ang="0">
                  <a:pos x="0" y="571"/>
                </a:cxn>
                <a:cxn ang="0">
                  <a:pos x="35" y="464"/>
                </a:cxn>
                <a:cxn ang="0">
                  <a:pos x="160" y="364"/>
                </a:cxn>
                <a:cxn ang="0">
                  <a:pos x="363" y="307"/>
                </a:cxn>
                <a:cxn ang="0">
                  <a:pos x="454" y="243"/>
                </a:cxn>
                <a:cxn ang="0">
                  <a:pos x="412" y="107"/>
                </a:cxn>
                <a:cxn ang="0">
                  <a:pos x="328" y="43"/>
                </a:cxn>
                <a:cxn ang="0">
                  <a:pos x="223" y="43"/>
                </a:cxn>
                <a:cxn ang="0">
                  <a:pos x="111" y="107"/>
                </a:cxn>
                <a:cxn ang="0">
                  <a:pos x="153" y="121"/>
                </a:cxn>
                <a:cxn ang="0">
                  <a:pos x="181" y="143"/>
                </a:cxn>
                <a:cxn ang="0">
                  <a:pos x="188" y="164"/>
                </a:cxn>
                <a:cxn ang="0">
                  <a:pos x="195" y="186"/>
                </a:cxn>
                <a:cxn ang="0">
                  <a:pos x="181" y="228"/>
                </a:cxn>
                <a:cxn ang="0">
                  <a:pos x="139" y="257"/>
                </a:cxn>
                <a:cxn ang="0">
                  <a:pos x="91" y="257"/>
                </a:cxn>
                <a:cxn ang="0">
                  <a:pos x="56" y="228"/>
                </a:cxn>
                <a:cxn ang="0">
                  <a:pos x="42" y="186"/>
                </a:cxn>
                <a:cxn ang="0">
                  <a:pos x="118" y="50"/>
                </a:cxn>
                <a:cxn ang="0">
                  <a:pos x="286" y="0"/>
                </a:cxn>
              </a:cxnLst>
              <a:rect l="0" t="0" r="r" b="b"/>
              <a:pathLst>
                <a:path w="719" h="743">
                  <a:moveTo>
                    <a:pt x="454" y="336"/>
                  </a:moveTo>
                  <a:lnTo>
                    <a:pt x="335" y="350"/>
                  </a:lnTo>
                  <a:lnTo>
                    <a:pt x="251" y="378"/>
                  </a:lnTo>
                  <a:lnTo>
                    <a:pt x="188" y="421"/>
                  </a:lnTo>
                  <a:lnTo>
                    <a:pt x="146" y="471"/>
                  </a:lnTo>
                  <a:lnTo>
                    <a:pt x="125" y="521"/>
                  </a:lnTo>
                  <a:lnTo>
                    <a:pt x="125" y="571"/>
                  </a:lnTo>
                  <a:lnTo>
                    <a:pt x="132" y="628"/>
                  </a:lnTo>
                  <a:lnTo>
                    <a:pt x="167" y="671"/>
                  </a:lnTo>
                  <a:lnTo>
                    <a:pt x="209" y="700"/>
                  </a:lnTo>
                  <a:lnTo>
                    <a:pt x="265" y="707"/>
                  </a:lnTo>
                  <a:lnTo>
                    <a:pt x="314" y="700"/>
                  </a:lnTo>
                  <a:lnTo>
                    <a:pt x="363" y="678"/>
                  </a:lnTo>
                  <a:lnTo>
                    <a:pt x="405" y="643"/>
                  </a:lnTo>
                  <a:lnTo>
                    <a:pt x="440" y="578"/>
                  </a:lnTo>
                  <a:lnTo>
                    <a:pt x="454" y="500"/>
                  </a:lnTo>
                  <a:lnTo>
                    <a:pt x="454" y="336"/>
                  </a:lnTo>
                  <a:close/>
                  <a:moveTo>
                    <a:pt x="286" y="0"/>
                  </a:moveTo>
                  <a:lnTo>
                    <a:pt x="363" y="7"/>
                  </a:lnTo>
                  <a:lnTo>
                    <a:pt x="440" y="36"/>
                  </a:lnTo>
                  <a:lnTo>
                    <a:pt x="503" y="86"/>
                  </a:lnTo>
                  <a:lnTo>
                    <a:pt x="544" y="150"/>
                  </a:lnTo>
                  <a:lnTo>
                    <a:pt x="558" y="214"/>
                  </a:lnTo>
                  <a:lnTo>
                    <a:pt x="565" y="278"/>
                  </a:lnTo>
                  <a:lnTo>
                    <a:pt x="565" y="607"/>
                  </a:lnTo>
                  <a:lnTo>
                    <a:pt x="565" y="607"/>
                  </a:lnTo>
                  <a:lnTo>
                    <a:pt x="565" y="621"/>
                  </a:lnTo>
                  <a:lnTo>
                    <a:pt x="565" y="636"/>
                  </a:lnTo>
                  <a:lnTo>
                    <a:pt x="572" y="650"/>
                  </a:lnTo>
                  <a:lnTo>
                    <a:pt x="579" y="664"/>
                  </a:lnTo>
                  <a:lnTo>
                    <a:pt x="586" y="671"/>
                  </a:lnTo>
                  <a:lnTo>
                    <a:pt x="600" y="686"/>
                  </a:lnTo>
                  <a:lnTo>
                    <a:pt x="621" y="686"/>
                  </a:lnTo>
                  <a:lnTo>
                    <a:pt x="628" y="686"/>
                  </a:lnTo>
                  <a:lnTo>
                    <a:pt x="635" y="686"/>
                  </a:lnTo>
                  <a:lnTo>
                    <a:pt x="642" y="678"/>
                  </a:lnTo>
                  <a:lnTo>
                    <a:pt x="656" y="671"/>
                  </a:lnTo>
                  <a:lnTo>
                    <a:pt x="663" y="657"/>
                  </a:lnTo>
                  <a:lnTo>
                    <a:pt x="670" y="636"/>
                  </a:lnTo>
                  <a:lnTo>
                    <a:pt x="677" y="614"/>
                  </a:lnTo>
                  <a:lnTo>
                    <a:pt x="677" y="578"/>
                  </a:lnTo>
                  <a:lnTo>
                    <a:pt x="677" y="493"/>
                  </a:lnTo>
                  <a:lnTo>
                    <a:pt x="719" y="493"/>
                  </a:lnTo>
                  <a:lnTo>
                    <a:pt x="719" y="578"/>
                  </a:lnTo>
                  <a:lnTo>
                    <a:pt x="705" y="650"/>
                  </a:lnTo>
                  <a:lnTo>
                    <a:pt x="677" y="693"/>
                  </a:lnTo>
                  <a:lnTo>
                    <a:pt x="649" y="721"/>
                  </a:lnTo>
                  <a:lnTo>
                    <a:pt x="614" y="736"/>
                  </a:lnTo>
                  <a:lnTo>
                    <a:pt x="586" y="736"/>
                  </a:lnTo>
                  <a:lnTo>
                    <a:pt x="538" y="728"/>
                  </a:lnTo>
                  <a:lnTo>
                    <a:pt x="503" y="693"/>
                  </a:lnTo>
                  <a:lnTo>
                    <a:pt x="475" y="650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33" y="657"/>
                  </a:lnTo>
                  <a:lnTo>
                    <a:pt x="384" y="707"/>
                  </a:lnTo>
                  <a:lnTo>
                    <a:pt x="328" y="736"/>
                  </a:lnTo>
                  <a:lnTo>
                    <a:pt x="251" y="743"/>
                  </a:lnTo>
                  <a:lnTo>
                    <a:pt x="202" y="743"/>
                  </a:lnTo>
                  <a:lnTo>
                    <a:pt x="146" y="728"/>
                  </a:lnTo>
                  <a:lnTo>
                    <a:pt x="91" y="707"/>
                  </a:lnTo>
                  <a:lnTo>
                    <a:pt x="42" y="678"/>
                  </a:lnTo>
                  <a:lnTo>
                    <a:pt x="14" y="628"/>
                  </a:lnTo>
                  <a:lnTo>
                    <a:pt x="0" y="571"/>
                  </a:lnTo>
                  <a:lnTo>
                    <a:pt x="7" y="521"/>
                  </a:lnTo>
                  <a:lnTo>
                    <a:pt x="35" y="464"/>
                  </a:lnTo>
                  <a:lnTo>
                    <a:pt x="84" y="407"/>
                  </a:lnTo>
                  <a:lnTo>
                    <a:pt x="160" y="364"/>
                  </a:lnTo>
                  <a:lnTo>
                    <a:pt x="258" y="328"/>
                  </a:lnTo>
                  <a:lnTo>
                    <a:pt x="363" y="307"/>
                  </a:lnTo>
                  <a:lnTo>
                    <a:pt x="454" y="300"/>
                  </a:lnTo>
                  <a:lnTo>
                    <a:pt x="454" y="243"/>
                  </a:lnTo>
                  <a:lnTo>
                    <a:pt x="440" y="164"/>
                  </a:lnTo>
                  <a:lnTo>
                    <a:pt x="412" y="107"/>
                  </a:lnTo>
                  <a:lnTo>
                    <a:pt x="377" y="64"/>
                  </a:lnTo>
                  <a:lnTo>
                    <a:pt x="328" y="43"/>
                  </a:lnTo>
                  <a:lnTo>
                    <a:pt x="279" y="36"/>
                  </a:lnTo>
                  <a:lnTo>
                    <a:pt x="223" y="43"/>
                  </a:lnTo>
                  <a:lnTo>
                    <a:pt x="160" y="64"/>
                  </a:lnTo>
                  <a:lnTo>
                    <a:pt x="111" y="107"/>
                  </a:lnTo>
                  <a:lnTo>
                    <a:pt x="132" y="114"/>
                  </a:lnTo>
                  <a:lnTo>
                    <a:pt x="153" y="121"/>
                  </a:lnTo>
                  <a:lnTo>
                    <a:pt x="167" y="128"/>
                  </a:lnTo>
                  <a:lnTo>
                    <a:pt x="181" y="143"/>
                  </a:lnTo>
                  <a:lnTo>
                    <a:pt x="188" y="150"/>
                  </a:lnTo>
                  <a:lnTo>
                    <a:pt x="188" y="164"/>
                  </a:lnTo>
                  <a:lnTo>
                    <a:pt x="188" y="178"/>
                  </a:lnTo>
                  <a:lnTo>
                    <a:pt x="195" y="186"/>
                  </a:lnTo>
                  <a:lnTo>
                    <a:pt x="188" y="207"/>
                  </a:lnTo>
                  <a:lnTo>
                    <a:pt x="181" y="228"/>
                  </a:lnTo>
                  <a:lnTo>
                    <a:pt x="160" y="243"/>
                  </a:lnTo>
                  <a:lnTo>
                    <a:pt x="139" y="257"/>
                  </a:lnTo>
                  <a:lnTo>
                    <a:pt x="118" y="257"/>
                  </a:lnTo>
                  <a:lnTo>
                    <a:pt x="91" y="257"/>
                  </a:lnTo>
                  <a:lnTo>
                    <a:pt x="77" y="243"/>
                  </a:lnTo>
                  <a:lnTo>
                    <a:pt x="56" y="228"/>
                  </a:lnTo>
                  <a:lnTo>
                    <a:pt x="49" y="207"/>
                  </a:lnTo>
                  <a:lnTo>
                    <a:pt x="42" y="186"/>
                  </a:lnTo>
                  <a:lnTo>
                    <a:pt x="63" y="107"/>
                  </a:lnTo>
                  <a:lnTo>
                    <a:pt x="118" y="50"/>
                  </a:lnTo>
                  <a:lnTo>
                    <a:pt x="195" y="14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6543" y="2614"/>
              <a:ext cx="789" cy="1036"/>
            </a:xfrm>
            <a:custGeom>
              <a:avLst/>
              <a:gdLst/>
              <a:ahLst/>
              <a:cxnLst>
                <a:cxn ang="0">
                  <a:pos x="363" y="57"/>
                </a:cxn>
                <a:cxn ang="0">
                  <a:pos x="237" y="171"/>
                </a:cxn>
                <a:cxn ang="0">
                  <a:pos x="237" y="550"/>
                </a:cxn>
                <a:cxn ang="0">
                  <a:pos x="237" y="571"/>
                </a:cxn>
                <a:cxn ang="0">
                  <a:pos x="258" y="600"/>
                </a:cxn>
                <a:cxn ang="0">
                  <a:pos x="363" y="693"/>
                </a:cxn>
                <a:cxn ang="0">
                  <a:pos x="496" y="686"/>
                </a:cxn>
                <a:cxn ang="0">
                  <a:pos x="608" y="571"/>
                </a:cxn>
                <a:cxn ang="0">
                  <a:pos x="656" y="371"/>
                </a:cxn>
                <a:cxn ang="0">
                  <a:pos x="615" y="179"/>
                </a:cxn>
                <a:cxn ang="0">
                  <a:pos x="510" y="57"/>
                </a:cxn>
                <a:cxn ang="0">
                  <a:pos x="454" y="0"/>
                </a:cxn>
                <a:cxn ang="0">
                  <a:pos x="649" y="71"/>
                </a:cxn>
                <a:cxn ang="0">
                  <a:pos x="768" y="250"/>
                </a:cxn>
                <a:cxn ang="0">
                  <a:pos x="768" y="486"/>
                </a:cxn>
                <a:cxn ang="0">
                  <a:pos x="635" y="671"/>
                </a:cxn>
                <a:cxn ang="0">
                  <a:pos x="433" y="736"/>
                </a:cxn>
                <a:cxn ang="0">
                  <a:pos x="293" y="693"/>
                </a:cxn>
                <a:cxn ang="0">
                  <a:pos x="237" y="621"/>
                </a:cxn>
                <a:cxn ang="0">
                  <a:pos x="237" y="957"/>
                </a:cxn>
                <a:cxn ang="0">
                  <a:pos x="293" y="986"/>
                </a:cxn>
                <a:cxn ang="0">
                  <a:pos x="356" y="1036"/>
                </a:cxn>
                <a:cxn ang="0">
                  <a:pos x="230" y="1029"/>
                </a:cxn>
                <a:cxn ang="0">
                  <a:pos x="126" y="1029"/>
                </a:cxn>
                <a:cxn ang="0">
                  <a:pos x="0" y="1036"/>
                </a:cxn>
                <a:cxn ang="0">
                  <a:pos x="63" y="986"/>
                </a:cxn>
                <a:cxn ang="0">
                  <a:pos x="119" y="957"/>
                </a:cxn>
                <a:cxn ang="0">
                  <a:pos x="126" y="150"/>
                </a:cxn>
                <a:cxn ang="0">
                  <a:pos x="105" y="86"/>
                </a:cxn>
                <a:cxn ang="0">
                  <a:pos x="0" y="71"/>
                </a:cxn>
                <a:cxn ang="0">
                  <a:pos x="230" y="0"/>
                </a:cxn>
                <a:cxn ang="0">
                  <a:pos x="230" y="107"/>
                </a:cxn>
                <a:cxn ang="0">
                  <a:pos x="230" y="107"/>
                </a:cxn>
                <a:cxn ang="0">
                  <a:pos x="307" y="43"/>
                </a:cxn>
                <a:cxn ang="0">
                  <a:pos x="454" y="0"/>
                </a:cxn>
              </a:cxnLst>
              <a:rect l="0" t="0" r="r" b="b"/>
              <a:pathLst>
                <a:path w="789" h="1036">
                  <a:moveTo>
                    <a:pt x="440" y="43"/>
                  </a:moveTo>
                  <a:lnTo>
                    <a:pt x="363" y="57"/>
                  </a:lnTo>
                  <a:lnTo>
                    <a:pt x="293" y="100"/>
                  </a:lnTo>
                  <a:lnTo>
                    <a:pt x="237" y="171"/>
                  </a:lnTo>
                  <a:lnTo>
                    <a:pt x="237" y="536"/>
                  </a:lnTo>
                  <a:lnTo>
                    <a:pt x="237" y="550"/>
                  </a:lnTo>
                  <a:lnTo>
                    <a:pt x="237" y="564"/>
                  </a:lnTo>
                  <a:lnTo>
                    <a:pt x="237" y="571"/>
                  </a:lnTo>
                  <a:lnTo>
                    <a:pt x="244" y="586"/>
                  </a:lnTo>
                  <a:lnTo>
                    <a:pt x="258" y="600"/>
                  </a:lnTo>
                  <a:lnTo>
                    <a:pt x="307" y="657"/>
                  </a:lnTo>
                  <a:lnTo>
                    <a:pt x="363" y="693"/>
                  </a:lnTo>
                  <a:lnTo>
                    <a:pt x="426" y="700"/>
                  </a:lnTo>
                  <a:lnTo>
                    <a:pt x="496" y="686"/>
                  </a:lnTo>
                  <a:lnTo>
                    <a:pt x="559" y="643"/>
                  </a:lnTo>
                  <a:lnTo>
                    <a:pt x="608" y="571"/>
                  </a:lnTo>
                  <a:lnTo>
                    <a:pt x="642" y="479"/>
                  </a:lnTo>
                  <a:lnTo>
                    <a:pt x="656" y="371"/>
                  </a:lnTo>
                  <a:lnTo>
                    <a:pt x="642" y="264"/>
                  </a:lnTo>
                  <a:lnTo>
                    <a:pt x="615" y="179"/>
                  </a:lnTo>
                  <a:lnTo>
                    <a:pt x="566" y="107"/>
                  </a:lnTo>
                  <a:lnTo>
                    <a:pt x="510" y="57"/>
                  </a:lnTo>
                  <a:lnTo>
                    <a:pt x="440" y="43"/>
                  </a:lnTo>
                  <a:close/>
                  <a:moveTo>
                    <a:pt x="454" y="0"/>
                  </a:moveTo>
                  <a:lnTo>
                    <a:pt x="559" y="21"/>
                  </a:lnTo>
                  <a:lnTo>
                    <a:pt x="649" y="71"/>
                  </a:lnTo>
                  <a:lnTo>
                    <a:pt x="719" y="150"/>
                  </a:lnTo>
                  <a:lnTo>
                    <a:pt x="768" y="250"/>
                  </a:lnTo>
                  <a:lnTo>
                    <a:pt x="789" y="371"/>
                  </a:lnTo>
                  <a:lnTo>
                    <a:pt x="768" y="486"/>
                  </a:lnTo>
                  <a:lnTo>
                    <a:pt x="719" y="593"/>
                  </a:lnTo>
                  <a:lnTo>
                    <a:pt x="635" y="671"/>
                  </a:lnTo>
                  <a:lnTo>
                    <a:pt x="545" y="721"/>
                  </a:lnTo>
                  <a:lnTo>
                    <a:pt x="433" y="736"/>
                  </a:lnTo>
                  <a:lnTo>
                    <a:pt x="349" y="721"/>
                  </a:lnTo>
                  <a:lnTo>
                    <a:pt x="293" y="693"/>
                  </a:lnTo>
                  <a:lnTo>
                    <a:pt x="251" y="650"/>
                  </a:lnTo>
                  <a:lnTo>
                    <a:pt x="237" y="621"/>
                  </a:lnTo>
                  <a:lnTo>
                    <a:pt x="237" y="914"/>
                  </a:lnTo>
                  <a:lnTo>
                    <a:pt x="237" y="957"/>
                  </a:lnTo>
                  <a:lnTo>
                    <a:pt x="258" y="979"/>
                  </a:lnTo>
                  <a:lnTo>
                    <a:pt x="293" y="986"/>
                  </a:lnTo>
                  <a:lnTo>
                    <a:pt x="356" y="986"/>
                  </a:lnTo>
                  <a:lnTo>
                    <a:pt x="356" y="1036"/>
                  </a:lnTo>
                  <a:lnTo>
                    <a:pt x="300" y="1036"/>
                  </a:lnTo>
                  <a:lnTo>
                    <a:pt x="230" y="1029"/>
                  </a:lnTo>
                  <a:lnTo>
                    <a:pt x="182" y="1029"/>
                  </a:lnTo>
                  <a:lnTo>
                    <a:pt x="126" y="1029"/>
                  </a:lnTo>
                  <a:lnTo>
                    <a:pt x="63" y="1036"/>
                  </a:lnTo>
                  <a:lnTo>
                    <a:pt x="0" y="1036"/>
                  </a:lnTo>
                  <a:lnTo>
                    <a:pt x="0" y="986"/>
                  </a:lnTo>
                  <a:lnTo>
                    <a:pt x="63" y="986"/>
                  </a:lnTo>
                  <a:lnTo>
                    <a:pt x="105" y="979"/>
                  </a:lnTo>
                  <a:lnTo>
                    <a:pt x="119" y="957"/>
                  </a:lnTo>
                  <a:lnTo>
                    <a:pt x="126" y="914"/>
                  </a:lnTo>
                  <a:lnTo>
                    <a:pt x="126" y="150"/>
                  </a:lnTo>
                  <a:lnTo>
                    <a:pt x="119" y="107"/>
                  </a:lnTo>
                  <a:lnTo>
                    <a:pt x="105" y="86"/>
                  </a:lnTo>
                  <a:lnTo>
                    <a:pt x="70" y="71"/>
                  </a:lnTo>
                  <a:lnTo>
                    <a:pt x="0" y="71"/>
                  </a:lnTo>
                  <a:lnTo>
                    <a:pt x="0" y="21"/>
                  </a:lnTo>
                  <a:lnTo>
                    <a:pt x="230" y="0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58" y="79"/>
                  </a:lnTo>
                  <a:lnTo>
                    <a:pt x="307" y="43"/>
                  </a:lnTo>
                  <a:lnTo>
                    <a:pt x="370" y="14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7521" y="2114"/>
              <a:ext cx="370" cy="162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3" y="0"/>
                </a:cxn>
                <a:cxn ang="0">
                  <a:pos x="370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70" y="29"/>
                </a:cxn>
                <a:cxn ang="0">
                  <a:pos x="363" y="36"/>
                </a:cxn>
                <a:cxn ang="0">
                  <a:pos x="349" y="43"/>
                </a:cxn>
                <a:cxn ang="0">
                  <a:pos x="244" y="179"/>
                </a:cxn>
                <a:cxn ang="0">
                  <a:pos x="174" y="321"/>
                </a:cxn>
                <a:cxn ang="0">
                  <a:pos x="125" y="479"/>
                </a:cxn>
                <a:cxn ang="0">
                  <a:pos x="97" y="643"/>
                </a:cxn>
                <a:cxn ang="0">
                  <a:pos x="90" y="814"/>
                </a:cxn>
                <a:cxn ang="0">
                  <a:pos x="97" y="943"/>
                </a:cxn>
                <a:cxn ang="0">
                  <a:pos x="111" y="1079"/>
                </a:cxn>
                <a:cxn ang="0">
                  <a:pos x="139" y="1207"/>
                </a:cxn>
                <a:cxn ang="0">
                  <a:pos x="188" y="1343"/>
                </a:cxn>
                <a:cxn ang="0">
                  <a:pos x="251" y="1464"/>
                </a:cxn>
                <a:cxn ang="0">
                  <a:pos x="342" y="1579"/>
                </a:cxn>
                <a:cxn ang="0">
                  <a:pos x="356" y="1586"/>
                </a:cxn>
                <a:cxn ang="0">
                  <a:pos x="363" y="1600"/>
                </a:cxn>
                <a:cxn ang="0">
                  <a:pos x="370" y="1607"/>
                </a:cxn>
                <a:cxn ang="0">
                  <a:pos x="370" y="1607"/>
                </a:cxn>
                <a:cxn ang="0">
                  <a:pos x="370" y="1614"/>
                </a:cxn>
                <a:cxn ang="0">
                  <a:pos x="370" y="1614"/>
                </a:cxn>
                <a:cxn ang="0">
                  <a:pos x="370" y="1621"/>
                </a:cxn>
                <a:cxn ang="0">
                  <a:pos x="363" y="1629"/>
                </a:cxn>
                <a:cxn ang="0">
                  <a:pos x="356" y="1629"/>
                </a:cxn>
                <a:cxn ang="0">
                  <a:pos x="328" y="1614"/>
                </a:cxn>
                <a:cxn ang="0">
                  <a:pos x="286" y="1579"/>
                </a:cxn>
                <a:cxn ang="0">
                  <a:pos x="230" y="1514"/>
                </a:cxn>
                <a:cxn ang="0">
                  <a:pos x="167" y="1429"/>
                </a:cxn>
                <a:cxn ang="0">
                  <a:pos x="104" y="1321"/>
                </a:cxn>
                <a:cxn ang="0">
                  <a:pos x="49" y="1186"/>
                </a:cxn>
                <a:cxn ang="0">
                  <a:pos x="21" y="1050"/>
                </a:cxn>
                <a:cxn ang="0">
                  <a:pos x="7" y="921"/>
                </a:cxn>
                <a:cxn ang="0">
                  <a:pos x="0" y="814"/>
                </a:cxn>
                <a:cxn ang="0">
                  <a:pos x="7" y="664"/>
                </a:cxn>
                <a:cxn ang="0">
                  <a:pos x="42" y="493"/>
                </a:cxn>
                <a:cxn ang="0">
                  <a:pos x="97" y="314"/>
                </a:cxn>
                <a:cxn ang="0">
                  <a:pos x="153" y="221"/>
                </a:cxn>
                <a:cxn ang="0">
                  <a:pos x="202" y="143"/>
                </a:cxn>
                <a:cxn ang="0">
                  <a:pos x="258" y="79"/>
                </a:cxn>
                <a:cxn ang="0">
                  <a:pos x="300" y="36"/>
                </a:cxn>
                <a:cxn ang="0">
                  <a:pos x="335" y="7"/>
                </a:cxn>
                <a:cxn ang="0">
                  <a:pos x="356" y="0"/>
                </a:cxn>
              </a:cxnLst>
              <a:rect l="0" t="0" r="r" b="b"/>
              <a:pathLst>
                <a:path w="370" h="1629">
                  <a:moveTo>
                    <a:pt x="356" y="0"/>
                  </a:moveTo>
                  <a:lnTo>
                    <a:pt x="363" y="0"/>
                  </a:lnTo>
                  <a:lnTo>
                    <a:pt x="370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70" y="29"/>
                  </a:lnTo>
                  <a:lnTo>
                    <a:pt x="363" y="36"/>
                  </a:lnTo>
                  <a:lnTo>
                    <a:pt x="349" y="43"/>
                  </a:lnTo>
                  <a:lnTo>
                    <a:pt x="244" y="179"/>
                  </a:lnTo>
                  <a:lnTo>
                    <a:pt x="174" y="321"/>
                  </a:lnTo>
                  <a:lnTo>
                    <a:pt x="125" y="479"/>
                  </a:lnTo>
                  <a:lnTo>
                    <a:pt x="97" y="643"/>
                  </a:lnTo>
                  <a:lnTo>
                    <a:pt x="90" y="814"/>
                  </a:lnTo>
                  <a:lnTo>
                    <a:pt x="97" y="943"/>
                  </a:lnTo>
                  <a:lnTo>
                    <a:pt x="111" y="1079"/>
                  </a:lnTo>
                  <a:lnTo>
                    <a:pt x="139" y="1207"/>
                  </a:lnTo>
                  <a:lnTo>
                    <a:pt x="188" y="1343"/>
                  </a:lnTo>
                  <a:lnTo>
                    <a:pt x="251" y="1464"/>
                  </a:lnTo>
                  <a:lnTo>
                    <a:pt x="342" y="1579"/>
                  </a:lnTo>
                  <a:lnTo>
                    <a:pt x="356" y="1586"/>
                  </a:lnTo>
                  <a:lnTo>
                    <a:pt x="363" y="1600"/>
                  </a:lnTo>
                  <a:lnTo>
                    <a:pt x="370" y="1607"/>
                  </a:lnTo>
                  <a:lnTo>
                    <a:pt x="370" y="1607"/>
                  </a:lnTo>
                  <a:lnTo>
                    <a:pt x="370" y="1614"/>
                  </a:lnTo>
                  <a:lnTo>
                    <a:pt x="370" y="1614"/>
                  </a:lnTo>
                  <a:lnTo>
                    <a:pt x="370" y="1621"/>
                  </a:lnTo>
                  <a:lnTo>
                    <a:pt x="363" y="1629"/>
                  </a:lnTo>
                  <a:lnTo>
                    <a:pt x="356" y="1629"/>
                  </a:lnTo>
                  <a:lnTo>
                    <a:pt x="328" y="1614"/>
                  </a:lnTo>
                  <a:lnTo>
                    <a:pt x="286" y="1579"/>
                  </a:lnTo>
                  <a:lnTo>
                    <a:pt x="230" y="1514"/>
                  </a:lnTo>
                  <a:lnTo>
                    <a:pt x="167" y="1429"/>
                  </a:lnTo>
                  <a:lnTo>
                    <a:pt x="104" y="1321"/>
                  </a:lnTo>
                  <a:lnTo>
                    <a:pt x="49" y="1186"/>
                  </a:lnTo>
                  <a:lnTo>
                    <a:pt x="21" y="1050"/>
                  </a:lnTo>
                  <a:lnTo>
                    <a:pt x="7" y="921"/>
                  </a:lnTo>
                  <a:lnTo>
                    <a:pt x="0" y="814"/>
                  </a:lnTo>
                  <a:lnTo>
                    <a:pt x="7" y="664"/>
                  </a:lnTo>
                  <a:lnTo>
                    <a:pt x="42" y="493"/>
                  </a:lnTo>
                  <a:lnTo>
                    <a:pt x="97" y="314"/>
                  </a:lnTo>
                  <a:lnTo>
                    <a:pt x="153" y="221"/>
                  </a:lnTo>
                  <a:lnTo>
                    <a:pt x="202" y="143"/>
                  </a:lnTo>
                  <a:lnTo>
                    <a:pt x="258" y="79"/>
                  </a:lnTo>
                  <a:lnTo>
                    <a:pt x="300" y="36"/>
                  </a:lnTo>
                  <a:lnTo>
                    <a:pt x="335" y="7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8038" y="2221"/>
              <a:ext cx="1222" cy="1114"/>
            </a:xfrm>
            <a:custGeom>
              <a:avLst/>
              <a:gdLst/>
              <a:ahLst/>
              <a:cxnLst>
                <a:cxn ang="0">
                  <a:pos x="593" y="50"/>
                </a:cxn>
                <a:cxn ang="0">
                  <a:pos x="558" y="64"/>
                </a:cxn>
                <a:cxn ang="0">
                  <a:pos x="544" y="93"/>
                </a:cxn>
                <a:cxn ang="0">
                  <a:pos x="321" y="1007"/>
                </a:cxn>
                <a:cxn ang="0">
                  <a:pos x="314" y="1036"/>
                </a:cxn>
                <a:cxn ang="0">
                  <a:pos x="307" y="1043"/>
                </a:cxn>
                <a:cxn ang="0">
                  <a:pos x="321" y="1057"/>
                </a:cxn>
                <a:cxn ang="0">
                  <a:pos x="544" y="1064"/>
                </a:cxn>
                <a:cxn ang="0">
                  <a:pos x="747" y="1014"/>
                </a:cxn>
                <a:cxn ang="0">
                  <a:pos x="879" y="922"/>
                </a:cxn>
                <a:cxn ang="0">
                  <a:pos x="984" y="764"/>
                </a:cxn>
                <a:cxn ang="0">
                  <a:pos x="1061" y="522"/>
                </a:cxn>
                <a:cxn ang="0">
                  <a:pos x="1082" y="350"/>
                </a:cxn>
                <a:cxn ang="0">
                  <a:pos x="1040" y="179"/>
                </a:cxn>
                <a:cxn ang="0">
                  <a:pos x="935" y="79"/>
                </a:cxn>
                <a:cxn ang="0">
                  <a:pos x="796" y="50"/>
                </a:cxn>
                <a:cxn ang="0">
                  <a:pos x="307" y="0"/>
                </a:cxn>
                <a:cxn ang="0">
                  <a:pos x="956" y="14"/>
                </a:cxn>
                <a:cxn ang="0">
                  <a:pos x="1124" y="122"/>
                </a:cxn>
                <a:cxn ang="0">
                  <a:pos x="1208" y="307"/>
                </a:cxn>
                <a:cxn ang="0">
                  <a:pos x="1201" y="564"/>
                </a:cxn>
                <a:cxn ang="0">
                  <a:pos x="1068" y="836"/>
                </a:cxn>
                <a:cxn ang="0">
                  <a:pos x="852" y="1036"/>
                </a:cxn>
                <a:cxn ang="0">
                  <a:pos x="572" y="1114"/>
                </a:cxn>
                <a:cxn ang="0">
                  <a:pos x="27" y="1114"/>
                </a:cxn>
                <a:cxn ang="0">
                  <a:pos x="6" y="1107"/>
                </a:cxn>
                <a:cxn ang="0">
                  <a:pos x="6" y="1079"/>
                </a:cxn>
                <a:cxn ang="0">
                  <a:pos x="20" y="1064"/>
                </a:cxn>
                <a:cxn ang="0">
                  <a:pos x="48" y="1064"/>
                </a:cxn>
                <a:cxn ang="0">
                  <a:pos x="160" y="1050"/>
                </a:cxn>
                <a:cxn ang="0">
                  <a:pos x="195" y="986"/>
                </a:cxn>
                <a:cxn ang="0">
                  <a:pos x="405" y="114"/>
                </a:cxn>
                <a:cxn ang="0">
                  <a:pos x="412" y="86"/>
                </a:cxn>
                <a:cxn ang="0">
                  <a:pos x="412" y="72"/>
                </a:cxn>
                <a:cxn ang="0">
                  <a:pos x="391" y="57"/>
                </a:cxn>
                <a:cxn ang="0">
                  <a:pos x="356" y="57"/>
                </a:cxn>
                <a:cxn ang="0">
                  <a:pos x="307" y="50"/>
                </a:cxn>
                <a:cxn ang="0">
                  <a:pos x="272" y="50"/>
                </a:cxn>
                <a:cxn ang="0">
                  <a:pos x="265" y="36"/>
                </a:cxn>
                <a:cxn ang="0">
                  <a:pos x="272" y="7"/>
                </a:cxn>
                <a:cxn ang="0">
                  <a:pos x="293" y="0"/>
                </a:cxn>
              </a:cxnLst>
              <a:rect l="0" t="0" r="r" b="b"/>
              <a:pathLst>
                <a:path w="1222" h="1114">
                  <a:moveTo>
                    <a:pt x="621" y="50"/>
                  </a:moveTo>
                  <a:lnTo>
                    <a:pt x="593" y="50"/>
                  </a:lnTo>
                  <a:lnTo>
                    <a:pt x="572" y="57"/>
                  </a:lnTo>
                  <a:lnTo>
                    <a:pt x="558" y="64"/>
                  </a:lnTo>
                  <a:lnTo>
                    <a:pt x="551" y="72"/>
                  </a:lnTo>
                  <a:lnTo>
                    <a:pt x="544" y="93"/>
                  </a:lnTo>
                  <a:lnTo>
                    <a:pt x="537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4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79" y="922"/>
                  </a:lnTo>
                  <a:lnTo>
                    <a:pt x="914" y="879"/>
                  </a:lnTo>
                  <a:lnTo>
                    <a:pt x="984" y="764"/>
                  </a:lnTo>
                  <a:lnTo>
                    <a:pt x="1033" y="643"/>
                  </a:lnTo>
                  <a:lnTo>
                    <a:pt x="1061" y="522"/>
                  </a:lnTo>
                  <a:lnTo>
                    <a:pt x="1075" y="422"/>
                  </a:lnTo>
                  <a:lnTo>
                    <a:pt x="1082" y="350"/>
                  </a:lnTo>
                  <a:lnTo>
                    <a:pt x="1075" y="257"/>
                  </a:lnTo>
                  <a:lnTo>
                    <a:pt x="1040" y="179"/>
                  </a:lnTo>
                  <a:lnTo>
                    <a:pt x="998" y="122"/>
                  </a:lnTo>
                  <a:lnTo>
                    <a:pt x="935" y="79"/>
                  </a:lnTo>
                  <a:lnTo>
                    <a:pt x="866" y="57"/>
                  </a:lnTo>
                  <a:lnTo>
                    <a:pt x="796" y="50"/>
                  </a:lnTo>
                  <a:lnTo>
                    <a:pt x="621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6" y="14"/>
                  </a:lnTo>
                  <a:lnTo>
                    <a:pt x="1047" y="57"/>
                  </a:lnTo>
                  <a:lnTo>
                    <a:pt x="1124" y="122"/>
                  </a:lnTo>
                  <a:lnTo>
                    <a:pt x="1180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8" y="836"/>
                  </a:lnTo>
                  <a:lnTo>
                    <a:pt x="970" y="950"/>
                  </a:lnTo>
                  <a:lnTo>
                    <a:pt x="852" y="1036"/>
                  </a:lnTo>
                  <a:lnTo>
                    <a:pt x="719" y="1093"/>
                  </a:lnTo>
                  <a:lnTo>
                    <a:pt x="572" y="1114"/>
                  </a:lnTo>
                  <a:lnTo>
                    <a:pt x="48" y="1114"/>
                  </a:lnTo>
                  <a:lnTo>
                    <a:pt x="27" y="1114"/>
                  </a:lnTo>
                  <a:lnTo>
                    <a:pt x="13" y="1107"/>
                  </a:lnTo>
                  <a:lnTo>
                    <a:pt x="6" y="1107"/>
                  </a:lnTo>
                  <a:lnTo>
                    <a:pt x="0" y="1093"/>
                  </a:lnTo>
                  <a:lnTo>
                    <a:pt x="6" y="1079"/>
                  </a:lnTo>
                  <a:lnTo>
                    <a:pt x="13" y="1072"/>
                  </a:lnTo>
                  <a:lnTo>
                    <a:pt x="20" y="1064"/>
                  </a:lnTo>
                  <a:lnTo>
                    <a:pt x="34" y="1064"/>
                  </a:lnTo>
                  <a:lnTo>
                    <a:pt x="48" y="1064"/>
                  </a:lnTo>
                  <a:lnTo>
                    <a:pt x="125" y="1057"/>
                  </a:lnTo>
                  <a:lnTo>
                    <a:pt x="160" y="1050"/>
                  </a:lnTo>
                  <a:lnTo>
                    <a:pt x="181" y="1022"/>
                  </a:lnTo>
                  <a:lnTo>
                    <a:pt x="195" y="986"/>
                  </a:lnTo>
                  <a:lnTo>
                    <a:pt x="195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9476" y="3164"/>
              <a:ext cx="189" cy="4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7"/>
                </a:cxn>
                <a:cxn ang="0">
                  <a:pos x="161" y="43"/>
                </a:cxn>
                <a:cxn ang="0">
                  <a:pos x="182" y="93"/>
                </a:cxn>
                <a:cxn ang="0">
                  <a:pos x="189" y="164"/>
                </a:cxn>
                <a:cxn ang="0">
                  <a:pos x="189" y="164"/>
                </a:cxn>
                <a:cxn ang="0">
                  <a:pos x="175" y="271"/>
                </a:cxn>
                <a:cxn ang="0">
                  <a:pos x="140" y="364"/>
                </a:cxn>
                <a:cxn ang="0">
                  <a:pos x="98" y="429"/>
                </a:cxn>
                <a:cxn ang="0">
                  <a:pos x="63" y="471"/>
                </a:cxn>
                <a:cxn ang="0">
                  <a:pos x="42" y="486"/>
                </a:cxn>
                <a:cxn ang="0">
                  <a:pos x="35" y="486"/>
                </a:cxn>
                <a:cxn ang="0">
                  <a:pos x="28" y="479"/>
                </a:cxn>
                <a:cxn ang="0">
                  <a:pos x="28" y="464"/>
                </a:cxn>
                <a:cxn ang="0">
                  <a:pos x="28" y="464"/>
                </a:cxn>
                <a:cxn ang="0">
                  <a:pos x="28" y="457"/>
                </a:cxn>
                <a:cxn ang="0">
                  <a:pos x="35" y="450"/>
                </a:cxn>
                <a:cxn ang="0">
                  <a:pos x="42" y="443"/>
                </a:cxn>
                <a:cxn ang="0">
                  <a:pos x="98" y="371"/>
                </a:cxn>
                <a:cxn ang="0">
                  <a:pos x="133" y="279"/>
                </a:cxn>
                <a:cxn ang="0">
                  <a:pos x="154" y="164"/>
                </a:cxn>
                <a:cxn ang="0">
                  <a:pos x="154" y="157"/>
                </a:cxn>
                <a:cxn ang="0">
                  <a:pos x="154" y="150"/>
                </a:cxn>
                <a:cxn ang="0">
                  <a:pos x="154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0" y="150"/>
                </a:cxn>
                <a:cxn ang="0">
                  <a:pos x="126" y="164"/>
                </a:cxn>
                <a:cxn ang="0">
                  <a:pos x="105" y="164"/>
                </a:cxn>
                <a:cxn ang="0">
                  <a:pos x="84" y="171"/>
                </a:cxn>
                <a:cxn ang="0">
                  <a:pos x="63" y="164"/>
                </a:cxn>
                <a:cxn ang="0">
                  <a:pos x="42" y="157"/>
                </a:cxn>
                <a:cxn ang="0">
                  <a:pos x="21" y="143"/>
                </a:cxn>
                <a:cxn ang="0">
                  <a:pos x="14" y="129"/>
                </a:cxn>
                <a:cxn ang="0">
                  <a:pos x="7" y="107"/>
                </a:cxn>
                <a:cxn ang="0">
                  <a:pos x="0" y="86"/>
                </a:cxn>
                <a:cxn ang="0">
                  <a:pos x="7" y="64"/>
                </a:cxn>
                <a:cxn ang="0">
                  <a:pos x="14" y="43"/>
                </a:cxn>
                <a:cxn ang="0">
                  <a:pos x="21" y="21"/>
                </a:cxn>
                <a:cxn ang="0">
                  <a:pos x="42" y="14"/>
                </a:cxn>
                <a:cxn ang="0">
                  <a:pos x="63" y="0"/>
                </a:cxn>
                <a:cxn ang="0">
                  <a:pos x="84" y="0"/>
                </a:cxn>
              </a:cxnLst>
              <a:rect l="0" t="0" r="r" b="b"/>
              <a:pathLst>
                <a:path w="189" h="486">
                  <a:moveTo>
                    <a:pt x="84" y="0"/>
                  </a:moveTo>
                  <a:lnTo>
                    <a:pt x="126" y="7"/>
                  </a:lnTo>
                  <a:lnTo>
                    <a:pt x="161" y="43"/>
                  </a:lnTo>
                  <a:lnTo>
                    <a:pt x="182" y="93"/>
                  </a:lnTo>
                  <a:lnTo>
                    <a:pt x="189" y="164"/>
                  </a:lnTo>
                  <a:lnTo>
                    <a:pt x="189" y="164"/>
                  </a:lnTo>
                  <a:lnTo>
                    <a:pt x="175" y="271"/>
                  </a:lnTo>
                  <a:lnTo>
                    <a:pt x="140" y="364"/>
                  </a:lnTo>
                  <a:lnTo>
                    <a:pt x="98" y="429"/>
                  </a:lnTo>
                  <a:lnTo>
                    <a:pt x="63" y="471"/>
                  </a:lnTo>
                  <a:lnTo>
                    <a:pt x="42" y="486"/>
                  </a:lnTo>
                  <a:lnTo>
                    <a:pt x="35" y="486"/>
                  </a:lnTo>
                  <a:lnTo>
                    <a:pt x="28" y="479"/>
                  </a:lnTo>
                  <a:lnTo>
                    <a:pt x="28" y="464"/>
                  </a:lnTo>
                  <a:lnTo>
                    <a:pt x="28" y="464"/>
                  </a:lnTo>
                  <a:lnTo>
                    <a:pt x="28" y="457"/>
                  </a:lnTo>
                  <a:lnTo>
                    <a:pt x="35" y="450"/>
                  </a:lnTo>
                  <a:lnTo>
                    <a:pt x="42" y="443"/>
                  </a:lnTo>
                  <a:lnTo>
                    <a:pt x="98" y="371"/>
                  </a:lnTo>
                  <a:lnTo>
                    <a:pt x="133" y="279"/>
                  </a:lnTo>
                  <a:lnTo>
                    <a:pt x="154" y="164"/>
                  </a:lnTo>
                  <a:lnTo>
                    <a:pt x="154" y="157"/>
                  </a:lnTo>
                  <a:lnTo>
                    <a:pt x="154" y="150"/>
                  </a:lnTo>
                  <a:lnTo>
                    <a:pt x="154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0" y="150"/>
                  </a:lnTo>
                  <a:lnTo>
                    <a:pt x="126" y="164"/>
                  </a:lnTo>
                  <a:lnTo>
                    <a:pt x="105" y="164"/>
                  </a:lnTo>
                  <a:lnTo>
                    <a:pt x="84" y="171"/>
                  </a:lnTo>
                  <a:lnTo>
                    <a:pt x="63" y="164"/>
                  </a:lnTo>
                  <a:lnTo>
                    <a:pt x="42" y="157"/>
                  </a:lnTo>
                  <a:lnTo>
                    <a:pt x="21" y="143"/>
                  </a:lnTo>
                  <a:lnTo>
                    <a:pt x="14" y="129"/>
                  </a:lnTo>
                  <a:lnTo>
                    <a:pt x="7" y="107"/>
                  </a:lnTo>
                  <a:lnTo>
                    <a:pt x="0" y="86"/>
                  </a:lnTo>
                  <a:lnTo>
                    <a:pt x="7" y="64"/>
                  </a:lnTo>
                  <a:lnTo>
                    <a:pt x="14" y="43"/>
                  </a:lnTo>
                  <a:lnTo>
                    <a:pt x="21" y="21"/>
                  </a:lnTo>
                  <a:lnTo>
                    <a:pt x="42" y="14"/>
                  </a:lnTo>
                  <a:lnTo>
                    <a:pt x="63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091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1" y="100"/>
                </a:cxn>
                <a:cxn ang="0">
                  <a:pos x="998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3" y="1057"/>
                </a:cxn>
                <a:cxn ang="0">
                  <a:pos x="1110" y="1064"/>
                </a:cxn>
                <a:cxn ang="0">
                  <a:pos x="1124" y="1086"/>
                </a:cxn>
                <a:cxn ang="0">
                  <a:pos x="1110" y="1114"/>
                </a:cxn>
                <a:cxn ang="0">
                  <a:pos x="1040" y="1114"/>
                </a:cxn>
                <a:cxn ang="0">
                  <a:pos x="852" y="1107"/>
                </a:cxn>
                <a:cxn ang="0">
                  <a:pos x="712" y="1114"/>
                </a:cxn>
                <a:cxn ang="0">
                  <a:pos x="691" y="1100"/>
                </a:cxn>
                <a:cxn ang="0">
                  <a:pos x="698" y="1072"/>
                </a:cxn>
                <a:cxn ang="0">
                  <a:pos x="726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2" y="607"/>
                </a:cxn>
                <a:cxn ang="0">
                  <a:pos x="328" y="957"/>
                </a:cxn>
                <a:cxn ang="0">
                  <a:pos x="300" y="1014"/>
                </a:cxn>
                <a:cxn ang="0">
                  <a:pos x="321" y="1050"/>
                </a:cxn>
                <a:cxn ang="0">
                  <a:pos x="356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4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3" y="929"/>
                </a:cxn>
                <a:cxn ang="0">
                  <a:pos x="433" y="79"/>
                </a:cxn>
                <a:cxn ang="0">
                  <a:pos x="321" y="50"/>
                </a:cxn>
                <a:cxn ang="0">
                  <a:pos x="286" y="43"/>
                </a:cxn>
                <a:cxn ang="0">
                  <a:pos x="293" y="7"/>
                </a:cxn>
                <a:cxn ang="0">
                  <a:pos x="314" y="0"/>
                </a:cxn>
                <a:cxn ang="0">
                  <a:pos x="496" y="7"/>
                </a:cxn>
                <a:cxn ang="0">
                  <a:pos x="698" y="0"/>
                </a:cxn>
                <a:cxn ang="0">
                  <a:pos x="712" y="22"/>
                </a:cxn>
                <a:cxn ang="0">
                  <a:pos x="705" y="50"/>
                </a:cxn>
                <a:cxn ang="0">
                  <a:pos x="656" y="57"/>
                </a:cxn>
                <a:cxn ang="0">
                  <a:pos x="600" y="86"/>
                </a:cxn>
                <a:cxn ang="0">
                  <a:pos x="593" y="107"/>
                </a:cxn>
                <a:cxn ang="0">
                  <a:pos x="733" y="443"/>
                </a:cxn>
                <a:cxn ang="0">
                  <a:pos x="1005" y="143"/>
                </a:cxn>
                <a:cxn ang="0">
                  <a:pos x="1019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5" y="7"/>
                  </a:lnTo>
                  <a:lnTo>
                    <a:pt x="1222" y="7"/>
                  </a:lnTo>
                  <a:lnTo>
                    <a:pt x="1299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1" y="100"/>
                  </a:lnTo>
                  <a:lnTo>
                    <a:pt x="1075" y="136"/>
                  </a:lnTo>
                  <a:lnTo>
                    <a:pt x="1047" y="172"/>
                  </a:lnTo>
                  <a:lnTo>
                    <a:pt x="998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8" y="1050"/>
                  </a:lnTo>
                  <a:lnTo>
                    <a:pt x="1033" y="1057"/>
                  </a:lnTo>
                  <a:lnTo>
                    <a:pt x="1096" y="1064"/>
                  </a:lnTo>
                  <a:lnTo>
                    <a:pt x="1103" y="1064"/>
                  </a:lnTo>
                  <a:lnTo>
                    <a:pt x="1110" y="1064"/>
                  </a:lnTo>
                  <a:lnTo>
                    <a:pt x="1117" y="1064"/>
                  </a:lnTo>
                  <a:lnTo>
                    <a:pt x="1124" y="1072"/>
                  </a:lnTo>
                  <a:lnTo>
                    <a:pt x="1124" y="1086"/>
                  </a:lnTo>
                  <a:lnTo>
                    <a:pt x="1124" y="1100"/>
                  </a:lnTo>
                  <a:lnTo>
                    <a:pt x="1117" y="1107"/>
                  </a:lnTo>
                  <a:lnTo>
                    <a:pt x="1110" y="1114"/>
                  </a:lnTo>
                  <a:lnTo>
                    <a:pt x="1103" y="1114"/>
                  </a:lnTo>
                  <a:lnTo>
                    <a:pt x="1096" y="1114"/>
                  </a:lnTo>
                  <a:lnTo>
                    <a:pt x="1040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2" y="1114"/>
                  </a:lnTo>
                  <a:lnTo>
                    <a:pt x="712" y="1114"/>
                  </a:lnTo>
                  <a:lnTo>
                    <a:pt x="705" y="1114"/>
                  </a:lnTo>
                  <a:lnTo>
                    <a:pt x="698" y="1107"/>
                  </a:lnTo>
                  <a:lnTo>
                    <a:pt x="691" y="1100"/>
                  </a:lnTo>
                  <a:lnTo>
                    <a:pt x="691" y="1093"/>
                  </a:lnTo>
                  <a:lnTo>
                    <a:pt x="691" y="1079"/>
                  </a:lnTo>
                  <a:lnTo>
                    <a:pt x="698" y="1072"/>
                  </a:lnTo>
                  <a:lnTo>
                    <a:pt x="705" y="1064"/>
                  </a:lnTo>
                  <a:lnTo>
                    <a:pt x="712" y="1064"/>
                  </a:lnTo>
                  <a:lnTo>
                    <a:pt x="726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2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0" y="993"/>
                  </a:lnTo>
                  <a:lnTo>
                    <a:pt x="300" y="1014"/>
                  </a:lnTo>
                  <a:lnTo>
                    <a:pt x="300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56" y="1114"/>
                  </a:lnTo>
                  <a:lnTo>
                    <a:pt x="265" y="1107"/>
                  </a:lnTo>
                  <a:lnTo>
                    <a:pt x="174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5" y="1014"/>
                  </a:lnTo>
                  <a:lnTo>
                    <a:pt x="272" y="950"/>
                  </a:lnTo>
                  <a:lnTo>
                    <a:pt x="293" y="929"/>
                  </a:lnTo>
                  <a:lnTo>
                    <a:pt x="628" y="557"/>
                  </a:lnTo>
                  <a:lnTo>
                    <a:pt x="440" y="107"/>
                  </a:lnTo>
                  <a:lnTo>
                    <a:pt x="433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3" y="50"/>
                  </a:lnTo>
                  <a:lnTo>
                    <a:pt x="286" y="43"/>
                  </a:lnTo>
                  <a:lnTo>
                    <a:pt x="286" y="36"/>
                  </a:lnTo>
                  <a:lnTo>
                    <a:pt x="286" y="22"/>
                  </a:lnTo>
                  <a:lnTo>
                    <a:pt x="293" y="7"/>
                  </a:lnTo>
                  <a:lnTo>
                    <a:pt x="300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96" y="7"/>
                  </a:lnTo>
                  <a:lnTo>
                    <a:pt x="593" y="7"/>
                  </a:lnTo>
                  <a:lnTo>
                    <a:pt x="691" y="0"/>
                  </a:lnTo>
                  <a:lnTo>
                    <a:pt x="698" y="0"/>
                  </a:lnTo>
                  <a:lnTo>
                    <a:pt x="705" y="7"/>
                  </a:lnTo>
                  <a:lnTo>
                    <a:pt x="712" y="7"/>
                  </a:lnTo>
                  <a:lnTo>
                    <a:pt x="712" y="22"/>
                  </a:lnTo>
                  <a:lnTo>
                    <a:pt x="712" y="36"/>
                  </a:lnTo>
                  <a:lnTo>
                    <a:pt x="712" y="43"/>
                  </a:lnTo>
                  <a:lnTo>
                    <a:pt x="705" y="50"/>
                  </a:lnTo>
                  <a:lnTo>
                    <a:pt x="691" y="50"/>
                  </a:lnTo>
                  <a:lnTo>
                    <a:pt x="684" y="50"/>
                  </a:lnTo>
                  <a:lnTo>
                    <a:pt x="656" y="57"/>
                  </a:lnTo>
                  <a:lnTo>
                    <a:pt x="628" y="64"/>
                  </a:lnTo>
                  <a:lnTo>
                    <a:pt x="614" y="72"/>
                  </a:lnTo>
                  <a:lnTo>
                    <a:pt x="600" y="86"/>
                  </a:lnTo>
                  <a:lnTo>
                    <a:pt x="593" y="93"/>
                  </a:lnTo>
                  <a:lnTo>
                    <a:pt x="593" y="100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600" y="122"/>
                  </a:lnTo>
                  <a:lnTo>
                    <a:pt x="733" y="443"/>
                  </a:lnTo>
                  <a:lnTo>
                    <a:pt x="733" y="443"/>
                  </a:lnTo>
                  <a:lnTo>
                    <a:pt x="992" y="164"/>
                  </a:lnTo>
                  <a:lnTo>
                    <a:pt x="1005" y="143"/>
                  </a:lnTo>
                  <a:lnTo>
                    <a:pt x="1012" y="122"/>
                  </a:lnTo>
                  <a:lnTo>
                    <a:pt x="1019" y="100"/>
                  </a:lnTo>
                  <a:lnTo>
                    <a:pt x="1019" y="86"/>
                  </a:lnTo>
                  <a:lnTo>
                    <a:pt x="1012" y="72"/>
                  </a:lnTo>
                  <a:lnTo>
                    <a:pt x="998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 noEditPoints="1"/>
            </p:cNvSpPr>
            <p:nvPr/>
          </p:nvSpPr>
          <p:spPr bwMode="auto">
            <a:xfrm>
              <a:off x="11599" y="2114"/>
              <a:ext cx="370" cy="1629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21" y="0"/>
                </a:cxn>
                <a:cxn ang="0">
                  <a:pos x="42" y="14"/>
                </a:cxn>
                <a:cxn ang="0">
                  <a:pos x="84" y="50"/>
                </a:cxn>
                <a:cxn ang="0">
                  <a:pos x="140" y="114"/>
                </a:cxn>
                <a:cxn ang="0">
                  <a:pos x="203" y="200"/>
                </a:cxn>
                <a:cxn ang="0">
                  <a:pos x="266" y="307"/>
                </a:cxn>
                <a:cxn ang="0">
                  <a:pos x="336" y="493"/>
                </a:cxn>
                <a:cxn ang="0">
                  <a:pos x="363" y="664"/>
                </a:cxn>
                <a:cxn ang="0">
                  <a:pos x="370" y="814"/>
                </a:cxn>
                <a:cxn ang="0">
                  <a:pos x="363" y="964"/>
                </a:cxn>
                <a:cxn ang="0">
                  <a:pos x="336" y="1129"/>
                </a:cxn>
                <a:cxn ang="0">
                  <a:pos x="273" y="1307"/>
                </a:cxn>
                <a:cxn ang="0">
                  <a:pos x="224" y="1407"/>
                </a:cxn>
                <a:cxn ang="0">
                  <a:pos x="168" y="1486"/>
                </a:cxn>
                <a:cxn ang="0">
                  <a:pos x="119" y="1543"/>
                </a:cxn>
                <a:cxn ang="0">
                  <a:pos x="70" y="1593"/>
                </a:cxn>
                <a:cxn ang="0">
                  <a:pos x="35" y="1614"/>
                </a:cxn>
                <a:cxn ang="0">
                  <a:pos x="21" y="1629"/>
                </a:cxn>
                <a:cxn ang="0">
                  <a:pos x="7" y="1621"/>
                </a:cxn>
                <a:cxn ang="0">
                  <a:pos x="7" y="1621"/>
                </a:cxn>
                <a:cxn ang="0">
                  <a:pos x="0" y="1614"/>
                </a:cxn>
                <a:cxn ang="0">
                  <a:pos x="0" y="1607"/>
                </a:cxn>
                <a:cxn ang="0">
                  <a:pos x="7" y="1600"/>
                </a:cxn>
                <a:cxn ang="0">
                  <a:pos x="14" y="1593"/>
                </a:cxn>
                <a:cxn ang="0">
                  <a:pos x="21" y="1586"/>
                </a:cxn>
                <a:cxn ang="0">
                  <a:pos x="126" y="1450"/>
                </a:cxn>
                <a:cxn ang="0">
                  <a:pos x="203" y="1307"/>
                </a:cxn>
                <a:cxn ang="0">
                  <a:pos x="245" y="1143"/>
                </a:cxn>
                <a:cxn ang="0">
                  <a:pos x="273" y="979"/>
                </a:cxn>
                <a:cxn ang="0">
                  <a:pos x="280" y="814"/>
                </a:cxn>
                <a:cxn ang="0">
                  <a:pos x="266" y="621"/>
                </a:cxn>
                <a:cxn ang="0">
                  <a:pos x="238" y="443"/>
                </a:cxn>
                <a:cxn ang="0">
                  <a:pos x="189" y="293"/>
                </a:cxn>
                <a:cxn ang="0">
                  <a:pos x="119" y="164"/>
                </a:cxn>
                <a:cxn ang="0">
                  <a:pos x="35" y="57"/>
                </a:cxn>
                <a:cxn ang="0">
                  <a:pos x="14" y="43"/>
                </a:cxn>
                <a:cxn ang="0">
                  <a:pos x="7" y="29"/>
                </a:cxn>
                <a:cxn ang="0">
                  <a:pos x="7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21" y="0"/>
                </a:cxn>
              </a:cxnLst>
              <a:rect l="0" t="0" r="r" b="b"/>
              <a:pathLst>
                <a:path w="370" h="1629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21" y="0"/>
                  </a:moveTo>
                  <a:lnTo>
                    <a:pt x="42" y="14"/>
                  </a:lnTo>
                  <a:lnTo>
                    <a:pt x="84" y="50"/>
                  </a:lnTo>
                  <a:lnTo>
                    <a:pt x="140" y="114"/>
                  </a:lnTo>
                  <a:lnTo>
                    <a:pt x="203" y="200"/>
                  </a:lnTo>
                  <a:lnTo>
                    <a:pt x="266" y="307"/>
                  </a:lnTo>
                  <a:lnTo>
                    <a:pt x="336" y="493"/>
                  </a:lnTo>
                  <a:lnTo>
                    <a:pt x="363" y="664"/>
                  </a:lnTo>
                  <a:lnTo>
                    <a:pt x="370" y="814"/>
                  </a:lnTo>
                  <a:lnTo>
                    <a:pt x="363" y="964"/>
                  </a:lnTo>
                  <a:lnTo>
                    <a:pt x="336" y="1129"/>
                  </a:lnTo>
                  <a:lnTo>
                    <a:pt x="273" y="1307"/>
                  </a:lnTo>
                  <a:lnTo>
                    <a:pt x="224" y="1407"/>
                  </a:lnTo>
                  <a:lnTo>
                    <a:pt x="168" y="1486"/>
                  </a:lnTo>
                  <a:lnTo>
                    <a:pt x="119" y="1543"/>
                  </a:lnTo>
                  <a:lnTo>
                    <a:pt x="70" y="1593"/>
                  </a:lnTo>
                  <a:lnTo>
                    <a:pt x="35" y="1614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7" y="1621"/>
                  </a:lnTo>
                  <a:lnTo>
                    <a:pt x="0" y="1614"/>
                  </a:lnTo>
                  <a:lnTo>
                    <a:pt x="0" y="1607"/>
                  </a:lnTo>
                  <a:lnTo>
                    <a:pt x="7" y="1600"/>
                  </a:lnTo>
                  <a:lnTo>
                    <a:pt x="14" y="1593"/>
                  </a:lnTo>
                  <a:lnTo>
                    <a:pt x="21" y="1586"/>
                  </a:lnTo>
                  <a:lnTo>
                    <a:pt x="126" y="1450"/>
                  </a:lnTo>
                  <a:lnTo>
                    <a:pt x="203" y="1307"/>
                  </a:lnTo>
                  <a:lnTo>
                    <a:pt x="245" y="1143"/>
                  </a:lnTo>
                  <a:lnTo>
                    <a:pt x="273" y="979"/>
                  </a:lnTo>
                  <a:lnTo>
                    <a:pt x="280" y="814"/>
                  </a:lnTo>
                  <a:lnTo>
                    <a:pt x="266" y="621"/>
                  </a:lnTo>
                  <a:lnTo>
                    <a:pt x="238" y="443"/>
                  </a:lnTo>
                  <a:lnTo>
                    <a:pt x="189" y="293"/>
                  </a:lnTo>
                  <a:lnTo>
                    <a:pt x="119" y="164"/>
                  </a:lnTo>
                  <a:lnTo>
                    <a:pt x="35" y="57"/>
                  </a:lnTo>
                  <a:lnTo>
                    <a:pt x="14" y="43"/>
                  </a:lnTo>
                  <a:lnTo>
                    <a:pt x="7" y="29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2654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34" y="322"/>
                </a:cxn>
                <a:cxn ang="0">
                  <a:pos x="1040" y="322"/>
                </a:cxn>
                <a:cxn ang="0">
                  <a:pos x="1054" y="329"/>
                </a:cxn>
                <a:cxn ang="0">
                  <a:pos x="1061" y="336"/>
                </a:cxn>
                <a:cxn ang="0">
                  <a:pos x="1061" y="350"/>
                </a:cxn>
                <a:cxn ang="0">
                  <a:pos x="1061" y="365"/>
                </a:cxn>
                <a:cxn ang="0">
                  <a:pos x="1054" y="372"/>
                </a:cxn>
                <a:cxn ang="0">
                  <a:pos x="1040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35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35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0" y="8"/>
                </a:cxn>
                <a:cxn ang="0">
                  <a:pos x="1054" y="15"/>
                </a:cxn>
                <a:cxn ang="0">
                  <a:pos x="1061" y="22"/>
                </a:cxn>
                <a:cxn ang="0">
                  <a:pos x="1061" y="36"/>
                </a:cxn>
                <a:cxn ang="0">
                  <a:pos x="1061" y="50"/>
                </a:cxn>
                <a:cxn ang="0">
                  <a:pos x="1054" y="58"/>
                </a:cxn>
                <a:cxn ang="0">
                  <a:pos x="1040" y="65"/>
                </a:cxn>
                <a:cxn ang="0">
                  <a:pos x="1034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35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35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34" y="322"/>
                  </a:lnTo>
                  <a:lnTo>
                    <a:pt x="1040" y="322"/>
                  </a:lnTo>
                  <a:lnTo>
                    <a:pt x="1054" y="329"/>
                  </a:lnTo>
                  <a:lnTo>
                    <a:pt x="1061" y="336"/>
                  </a:lnTo>
                  <a:lnTo>
                    <a:pt x="1061" y="350"/>
                  </a:lnTo>
                  <a:lnTo>
                    <a:pt x="1061" y="365"/>
                  </a:lnTo>
                  <a:lnTo>
                    <a:pt x="1054" y="372"/>
                  </a:lnTo>
                  <a:lnTo>
                    <a:pt x="1040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35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35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0" y="8"/>
                  </a:lnTo>
                  <a:lnTo>
                    <a:pt x="1054" y="15"/>
                  </a:lnTo>
                  <a:lnTo>
                    <a:pt x="1061" y="22"/>
                  </a:lnTo>
                  <a:lnTo>
                    <a:pt x="1061" y="36"/>
                  </a:lnTo>
                  <a:lnTo>
                    <a:pt x="1061" y="50"/>
                  </a:lnTo>
                  <a:lnTo>
                    <a:pt x="1054" y="58"/>
                  </a:lnTo>
                  <a:lnTo>
                    <a:pt x="1040" y="65"/>
                  </a:lnTo>
                  <a:lnTo>
                    <a:pt x="1034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35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4372" y="2114"/>
              <a:ext cx="566" cy="1629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566" y="7"/>
                </a:cxn>
                <a:cxn ang="0">
                  <a:pos x="566" y="29"/>
                </a:cxn>
                <a:cxn ang="0">
                  <a:pos x="552" y="36"/>
                </a:cxn>
                <a:cxn ang="0">
                  <a:pos x="398" y="86"/>
                </a:cxn>
                <a:cxn ang="0">
                  <a:pos x="342" y="171"/>
                </a:cxn>
                <a:cxn ang="0">
                  <a:pos x="335" y="607"/>
                </a:cxn>
                <a:cxn ang="0">
                  <a:pos x="293" y="729"/>
                </a:cxn>
                <a:cxn ang="0">
                  <a:pos x="147" y="814"/>
                </a:cxn>
                <a:cxn ang="0">
                  <a:pos x="272" y="879"/>
                </a:cxn>
                <a:cxn ang="0">
                  <a:pos x="328" y="971"/>
                </a:cxn>
                <a:cxn ang="0">
                  <a:pos x="335" y="1371"/>
                </a:cxn>
                <a:cxn ang="0">
                  <a:pos x="335" y="1421"/>
                </a:cxn>
                <a:cxn ang="0">
                  <a:pos x="335" y="1443"/>
                </a:cxn>
                <a:cxn ang="0">
                  <a:pos x="363" y="1507"/>
                </a:cxn>
                <a:cxn ang="0">
                  <a:pos x="468" y="1579"/>
                </a:cxn>
                <a:cxn ang="0">
                  <a:pos x="552" y="1593"/>
                </a:cxn>
                <a:cxn ang="0">
                  <a:pos x="566" y="1600"/>
                </a:cxn>
                <a:cxn ang="0">
                  <a:pos x="566" y="1621"/>
                </a:cxn>
                <a:cxn ang="0">
                  <a:pos x="545" y="1629"/>
                </a:cxn>
                <a:cxn ang="0">
                  <a:pos x="461" y="1621"/>
                </a:cxn>
                <a:cxn ang="0">
                  <a:pos x="307" y="1557"/>
                </a:cxn>
                <a:cxn ang="0">
                  <a:pos x="230" y="1443"/>
                </a:cxn>
                <a:cxn ang="0">
                  <a:pos x="230" y="1057"/>
                </a:cxn>
                <a:cxn ang="0">
                  <a:pos x="230" y="1007"/>
                </a:cxn>
                <a:cxn ang="0">
                  <a:pos x="230" y="986"/>
                </a:cxn>
                <a:cxn ang="0">
                  <a:pos x="202" y="921"/>
                </a:cxn>
                <a:cxn ang="0">
                  <a:pos x="98" y="843"/>
                </a:cxn>
                <a:cxn ang="0">
                  <a:pos x="14" y="829"/>
                </a:cxn>
                <a:cxn ang="0">
                  <a:pos x="0" y="821"/>
                </a:cxn>
                <a:cxn ang="0">
                  <a:pos x="0" y="807"/>
                </a:cxn>
                <a:cxn ang="0">
                  <a:pos x="14" y="793"/>
                </a:cxn>
                <a:cxn ang="0">
                  <a:pos x="112" y="779"/>
                </a:cxn>
                <a:cxn ang="0">
                  <a:pos x="209" y="693"/>
                </a:cxn>
                <a:cxn ang="0">
                  <a:pos x="230" y="579"/>
                </a:cxn>
                <a:cxn ang="0">
                  <a:pos x="244" y="136"/>
                </a:cxn>
                <a:cxn ang="0">
                  <a:pos x="356" y="36"/>
                </a:cxn>
                <a:cxn ang="0">
                  <a:pos x="538" y="0"/>
                </a:cxn>
              </a:cxnLst>
              <a:rect l="0" t="0" r="r" b="b"/>
              <a:pathLst>
                <a:path w="566" h="1629">
                  <a:moveTo>
                    <a:pt x="538" y="0"/>
                  </a:moveTo>
                  <a:lnTo>
                    <a:pt x="545" y="0"/>
                  </a:lnTo>
                  <a:lnTo>
                    <a:pt x="559" y="0"/>
                  </a:lnTo>
                  <a:lnTo>
                    <a:pt x="566" y="7"/>
                  </a:lnTo>
                  <a:lnTo>
                    <a:pt x="566" y="21"/>
                  </a:lnTo>
                  <a:lnTo>
                    <a:pt x="566" y="29"/>
                  </a:lnTo>
                  <a:lnTo>
                    <a:pt x="559" y="36"/>
                  </a:lnTo>
                  <a:lnTo>
                    <a:pt x="552" y="36"/>
                  </a:lnTo>
                  <a:lnTo>
                    <a:pt x="461" y="50"/>
                  </a:lnTo>
                  <a:lnTo>
                    <a:pt x="398" y="86"/>
                  </a:lnTo>
                  <a:lnTo>
                    <a:pt x="363" y="129"/>
                  </a:lnTo>
                  <a:lnTo>
                    <a:pt x="342" y="171"/>
                  </a:lnTo>
                  <a:lnTo>
                    <a:pt x="335" y="214"/>
                  </a:lnTo>
                  <a:lnTo>
                    <a:pt x="335" y="607"/>
                  </a:lnTo>
                  <a:lnTo>
                    <a:pt x="321" y="671"/>
                  </a:lnTo>
                  <a:lnTo>
                    <a:pt x="293" y="729"/>
                  </a:lnTo>
                  <a:lnTo>
                    <a:pt x="230" y="779"/>
                  </a:lnTo>
                  <a:lnTo>
                    <a:pt x="147" y="814"/>
                  </a:lnTo>
                  <a:lnTo>
                    <a:pt x="216" y="836"/>
                  </a:lnTo>
                  <a:lnTo>
                    <a:pt x="272" y="879"/>
                  </a:lnTo>
                  <a:lnTo>
                    <a:pt x="314" y="921"/>
                  </a:lnTo>
                  <a:lnTo>
                    <a:pt x="328" y="971"/>
                  </a:lnTo>
                  <a:lnTo>
                    <a:pt x="335" y="1029"/>
                  </a:lnTo>
                  <a:lnTo>
                    <a:pt x="335" y="1371"/>
                  </a:lnTo>
                  <a:lnTo>
                    <a:pt x="335" y="1400"/>
                  </a:lnTo>
                  <a:lnTo>
                    <a:pt x="335" y="1421"/>
                  </a:lnTo>
                  <a:lnTo>
                    <a:pt x="335" y="1436"/>
                  </a:lnTo>
                  <a:lnTo>
                    <a:pt x="335" y="1443"/>
                  </a:lnTo>
                  <a:lnTo>
                    <a:pt x="342" y="1450"/>
                  </a:lnTo>
                  <a:lnTo>
                    <a:pt x="363" y="1507"/>
                  </a:lnTo>
                  <a:lnTo>
                    <a:pt x="412" y="1550"/>
                  </a:lnTo>
                  <a:lnTo>
                    <a:pt x="468" y="1579"/>
                  </a:lnTo>
                  <a:lnTo>
                    <a:pt x="538" y="1593"/>
                  </a:lnTo>
                  <a:lnTo>
                    <a:pt x="552" y="1593"/>
                  </a:lnTo>
                  <a:lnTo>
                    <a:pt x="559" y="1593"/>
                  </a:lnTo>
                  <a:lnTo>
                    <a:pt x="566" y="1600"/>
                  </a:lnTo>
                  <a:lnTo>
                    <a:pt x="566" y="1607"/>
                  </a:lnTo>
                  <a:lnTo>
                    <a:pt x="566" y="1621"/>
                  </a:lnTo>
                  <a:lnTo>
                    <a:pt x="559" y="1621"/>
                  </a:lnTo>
                  <a:lnTo>
                    <a:pt x="545" y="1629"/>
                  </a:lnTo>
                  <a:lnTo>
                    <a:pt x="538" y="1629"/>
                  </a:lnTo>
                  <a:lnTo>
                    <a:pt x="461" y="1621"/>
                  </a:lnTo>
                  <a:lnTo>
                    <a:pt x="377" y="1600"/>
                  </a:lnTo>
                  <a:lnTo>
                    <a:pt x="307" y="1557"/>
                  </a:lnTo>
                  <a:lnTo>
                    <a:pt x="251" y="1500"/>
                  </a:lnTo>
                  <a:lnTo>
                    <a:pt x="230" y="1443"/>
                  </a:lnTo>
                  <a:lnTo>
                    <a:pt x="230" y="1379"/>
                  </a:lnTo>
                  <a:lnTo>
                    <a:pt x="230" y="1057"/>
                  </a:lnTo>
                  <a:lnTo>
                    <a:pt x="230" y="1029"/>
                  </a:lnTo>
                  <a:lnTo>
                    <a:pt x="230" y="1007"/>
                  </a:lnTo>
                  <a:lnTo>
                    <a:pt x="230" y="993"/>
                  </a:lnTo>
                  <a:lnTo>
                    <a:pt x="230" y="986"/>
                  </a:lnTo>
                  <a:lnTo>
                    <a:pt x="223" y="979"/>
                  </a:lnTo>
                  <a:lnTo>
                    <a:pt x="202" y="921"/>
                  </a:lnTo>
                  <a:lnTo>
                    <a:pt x="161" y="879"/>
                  </a:lnTo>
                  <a:lnTo>
                    <a:pt x="98" y="843"/>
                  </a:lnTo>
                  <a:lnTo>
                    <a:pt x="28" y="829"/>
                  </a:lnTo>
                  <a:lnTo>
                    <a:pt x="14" y="829"/>
                  </a:lnTo>
                  <a:lnTo>
                    <a:pt x="7" y="829"/>
                  </a:lnTo>
                  <a:lnTo>
                    <a:pt x="0" y="821"/>
                  </a:lnTo>
                  <a:lnTo>
                    <a:pt x="0" y="814"/>
                  </a:lnTo>
                  <a:lnTo>
                    <a:pt x="0" y="807"/>
                  </a:lnTo>
                  <a:lnTo>
                    <a:pt x="7" y="800"/>
                  </a:lnTo>
                  <a:lnTo>
                    <a:pt x="14" y="793"/>
                  </a:lnTo>
                  <a:lnTo>
                    <a:pt x="56" y="793"/>
                  </a:lnTo>
                  <a:lnTo>
                    <a:pt x="112" y="779"/>
                  </a:lnTo>
                  <a:lnTo>
                    <a:pt x="168" y="743"/>
                  </a:lnTo>
                  <a:lnTo>
                    <a:pt x="209" y="693"/>
                  </a:lnTo>
                  <a:lnTo>
                    <a:pt x="230" y="636"/>
                  </a:lnTo>
                  <a:lnTo>
                    <a:pt x="230" y="579"/>
                  </a:lnTo>
                  <a:lnTo>
                    <a:pt x="230" y="207"/>
                  </a:lnTo>
                  <a:lnTo>
                    <a:pt x="244" y="136"/>
                  </a:lnTo>
                  <a:lnTo>
                    <a:pt x="293" y="79"/>
                  </a:lnTo>
                  <a:lnTo>
                    <a:pt x="356" y="36"/>
                  </a:lnTo>
                  <a:lnTo>
                    <a:pt x="440" y="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auto">
            <a:xfrm>
              <a:off x="15140" y="2207"/>
              <a:ext cx="838" cy="1457"/>
            </a:xfrm>
            <a:custGeom>
              <a:avLst/>
              <a:gdLst/>
              <a:ahLst/>
              <a:cxnLst>
                <a:cxn ang="0">
                  <a:pos x="356" y="1114"/>
                </a:cxn>
                <a:cxn ang="0">
                  <a:pos x="559" y="1028"/>
                </a:cxn>
                <a:cxn ang="0">
                  <a:pos x="685" y="864"/>
                </a:cxn>
                <a:cxn ang="0">
                  <a:pos x="733" y="664"/>
                </a:cxn>
                <a:cxn ang="0">
                  <a:pos x="692" y="528"/>
                </a:cxn>
                <a:cxn ang="0">
                  <a:pos x="587" y="457"/>
                </a:cxn>
                <a:cxn ang="0">
                  <a:pos x="475" y="443"/>
                </a:cxn>
                <a:cxn ang="0">
                  <a:pos x="280" y="521"/>
                </a:cxn>
                <a:cxn ang="0">
                  <a:pos x="147" y="693"/>
                </a:cxn>
                <a:cxn ang="0">
                  <a:pos x="105" y="886"/>
                </a:cxn>
                <a:cxn ang="0">
                  <a:pos x="154" y="1036"/>
                </a:cxn>
                <a:cxn ang="0">
                  <a:pos x="259" y="1100"/>
                </a:cxn>
                <a:cxn ang="0">
                  <a:pos x="475" y="443"/>
                </a:cxn>
                <a:cxn ang="0">
                  <a:pos x="615" y="0"/>
                </a:cxn>
                <a:cxn ang="0">
                  <a:pos x="622" y="14"/>
                </a:cxn>
                <a:cxn ang="0">
                  <a:pos x="622" y="21"/>
                </a:cxn>
                <a:cxn ang="0">
                  <a:pos x="622" y="36"/>
                </a:cxn>
                <a:cxn ang="0">
                  <a:pos x="531" y="407"/>
                </a:cxn>
                <a:cxn ang="0">
                  <a:pos x="706" y="464"/>
                </a:cxn>
                <a:cxn ang="0">
                  <a:pos x="803" y="571"/>
                </a:cxn>
                <a:cxn ang="0">
                  <a:pos x="838" y="700"/>
                </a:cxn>
                <a:cxn ang="0">
                  <a:pos x="740" y="950"/>
                </a:cxn>
                <a:cxn ang="0">
                  <a:pos x="496" y="1121"/>
                </a:cxn>
                <a:cxn ang="0">
                  <a:pos x="287" y="1386"/>
                </a:cxn>
                <a:cxn ang="0">
                  <a:pos x="280" y="1421"/>
                </a:cxn>
                <a:cxn ang="0">
                  <a:pos x="273" y="1450"/>
                </a:cxn>
                <a:cxn ang="0">
                  <a:pos x="266" y="1457"/>
                </a:cxn>
                <a:cxn ang="0">
                  <a:pos x="245" y="1457"/>
                </a:cxn>
                <a:cxn ang="0">
                  <a:pos x="238" y="1450"/>
                </a:cxn>
                <a:cxn ang="0">
                  <a:pos x="238" y="1421"/>
                </a:cxn>
                <a:cxn ang="0">
                  <a:pos x="273" y="1300"/>
                </a:cxn>
                <a:cxn ang="0">
                  <a:pos x="203" y="1128"/>
                </a:cxn>
                <a:cxn ang="0">
                  <a:pos x="56" y="1021"/>
                </a:cxn>
                <a:cxn ang="0">
                  <a:pos x="0" y="857"/>
                </a:cxn>
                <a:cxn ang="0">
                  <a:pos x="70" y="643"/>
                </a:cxn>
                <a:cxn ang="0">
                  <a:pos x="252" y="478"/>
                </a:cxn>
                <a:cxn ang="0">
                  <a:pos x="489" y="407"/>
                </a:cxn>
                <a:cxn ang="0">
                  <a:pos x="587" y="14"/>
                </a:cxn>
                <a:cxn ang="0">
                  <a:pos x="594" y="0"/>
                </a:cxn>
              </a:cxnLst>
              <a:rect l="0" t="0" r="r" b="b"/>
              <a:pathLst>
                <a:path w="838" h="1457">
                  <a:moveTo>
                    <a:pt x="524" y="443"/>
                  </a:moveTo>
                  <a:lnTo>
                    <a:pt x="356" y="1114"/>
                  </a:lnTo>
                  <a:lnTo>
                    <a:pt x="468" y="1086"/>
                  </a:lnTo>
                  <a:lnTo>
                    <a:pt x="559" y="1028"/>
                  </a:lnTo>
                  <a:lnTo>
                    <a:pt x="636" y="957"/>
                  </a:lnTo>
                  <a:lnTo>
                    <a:pt x="685" y="864"/>
                  </a:lnTo>
                  <a:lnTo>
                    <a:pt x="720" y="764"/>
                  </a:lnTo>
                  <a:lnTo>
                    <a:pt x="733" y="664"/>
                  </a:lnTo>
                  <a:lnTo>
                    <a:pt x="720" y="586"/>
                  </a:lnTo>
                  <a:lnTo>
                    <a:pt x="692" y="528"/>
                  </a:lnTo>
                  <a:lnTo>
                    <a:pt x="650" y="486"/>
                  </a:lnTo>
                  <a:lnTo>
                    <a:pt x="587" y="457"/>
                  </a:lnTo>
                  <a:lnTo>
                    <a:pt x="524" y="443"/>
                  </a:lnTo>
                  <a:close/>
                  <a:moveTo>
                    <a:pt x="475" y="443"/>
                  </a:moveTo>
                  <a:lnTo>
                    <a:pt x="370" y="471"/>
                  </a:lnTo>
                  <a:lnTo>
                    <a:pt x="280" y="521"/>
                  </a:lnTo>
                  <a:lnTo>
                    <a:pt x="203" y="600"/>
                  </a:lnTo>
                  <a:lnTo>
                    <a:pt x="147" y="693"/>
                  </a:lnTo>
                  <a:lnTo>
                    <a:pt x="119" y="786"/>
                  </a:lnTo>
                  <a:lnTo>
                    <a:pt x="105" y="886"/>
                  </a:lnTo>
                  <a:lnTo>
                    <a:pt x="119" y="971"/>
                  </a:lnTo>
                  <a:lnTo>
                    <a:pt x="154" y="1036"/>
                  </a:lnTo>
                  <a:lnTo>
                    <a:pt x="203" y="1078"/>
                  </a:lnTo>
                  <a:lnTo>
                    <a:pt x="259" y="1100"/>
                  </a:lnTo>
                  <a:lnTo>
                    <a:pt x="314" y="1114"/>
                  </a:lnTo>
                  <a:lnTo>
                    <a:pt x="475" y="443"/>
                  </a:lnTo>
                  <a:close/>
                  <a:moveTo>
                    <a:pt x="608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22" y="28"/>
                  </a:lnTo>
                  <a:lnTo>
                    <a:pt x="622" y="36"/>
                  </a:lnTo>
                  <a:lnTo>
                    <a:pt x="622" y="36"/>
                  </a:lnTo>
                  <a:lnTo>
                    <a:pt x="531" y="407"/>
                  </a:lnTo>
                  <a:lnTo>
                    <a:pt x="629" y="428"/>
                  </a:lnTo>
                  <a:lnTo>
                    <a:pt x="706" y="464"/>
                  </a:lnTo>
                  <a:lnTo>
                    <a:pt x="768" y="514"/>
                  </a:lnTo>
                  <a:lnTo>
                    <a:pt x="803" y="571"/>
                  </a:lnTo>
                  <a:lnTo>
                    <a:pt x="831" y="636"/>
                  </a:lnTo>
                  <a:lnTo>
                    <a:pt x="838" y="700"/>
                  </a:lnTo>
                  <a:lnTo>
                    <a:pt x="810" y="828"/>
                  </a:lnTo>
                  <a:lnTo>
                    <a:pt x="740" y="950"/>
                  </a:lnTo>
                  <a:lnTo>
                    <a:pt x="629" y="1050"/>
                  </a:lnTo>
                  <a:lnTo>
                    <a:pt x="496" y="1121"/>
                  </a:lnTo>
                  <a:lnTo>
                    <a:pt x="349" y="1150"/>
                  </a:lnTo>
                  <a:lnTo>
                    <a:pt x="287" y="1386"/>
                  </a:lnTo>
                  <a:lnTo>
                    <a:pt x="287" y="1407"/>
                  </a:lnTo>
                  <a:lnTo>
                    <a:pt x="280" y="1421"/>
                  </a:lnTo>
                  <a:lnTo>
                    <a:pt x="280" y="1436"/>
                  </a:lnTo>
                  <a:lnTo>
                    <a:pt x="273" y="1450"/>
                  </a:lnTo>
                  <a:lnTo>
                    <a:pt x="273" y="1457"/>
                  </a:lnTo>
                  <a:lnTo>
                    <a:pt x="266" y="1457"/>
                  </a:lnTo>
                  <a:lnTo>
                    <a:pt x="252" y="1457"/>
                  </a:lnTo>
                  <a:lnTo>
                    <a:pt x="245" y="1457"/>
                  </a:lnTo>
                  <a:lnTo>
                    <a:pt x="245" y="1457"/>
                  </a:lnTo>
                  <a:lnTo>
                    <a:pt x="238" y="1450"/>
                  </a:lnTo>
                  <a:lnTo>
                    <a:pt x="238" y="1443"/>
                  </a:lnTo>
                  <a:lnTo>
                    <a:pt x="238" y="1421"/>
                  </a:lnTo>
                  <a:lnTo>
                    <a:pt x="252" y="1371"/>
                  </a:lnTo>
                  <a:lnTo>
                    <a:pt x="273" y="1300"/>
                  </a:lnTo>
                  <a:lnTo>
                    <a:pt x="307" y="1150"/>
                  </a:lnTo>
                  <a:lnTo>
                    <a:pt x="203" y="1128"/>
                  </a:lnTo>
                  <a:lnTo>
                    <a:pt x="112" y="1086"/>
                  </a:lnTo>
                  <a:lnTo>
                    <a:pt x="56" y="1021"/>
                  </a:lnTo>
                  <a:lnTo>
                    <a:pt x="14" y="943"/>
                  </a:lnTo>
                  <a:lnTo>
                    <a:pt x="0" y="857"/>
                  </a:lnTo>
                  <a:lnTo>
                    <a:pt x="21" y="743"/>
                  </a:lnTo>
                  <a:lnTo>
                    <a:pt x="70" y="643"/>
                  </a:lnTo>
                  <a:lnTo>
                    <a:pt x="147" y="550"/>
                  </a:lnTo>
                  <a:lnTo>
                    <a:pt x="252" y="478"/>
                  </a:lnTo>
                  <a:lnTo>
                    <a:pt x="363" y="428"/>
                  </a:lnTo>
                  <a:lnTo>
                    <a:pt x="489" y="407"/>
                  </a:lnTo>
                  <a:lnTo>
                    <a:pt x="580" y="28"/>
                  </a:lnTo>
                  <a:lnTo>
                    <a:pt x="587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 noEditPoints="1"/>
            </p:cNvSpPr>
            <p:nvPr/>
          </p:nvSpPr>
          <p:spPr bwMode="auto">
            <a:xfrm>
              <a:off x="16586" y="2635"/>
              <a:ext cx="167" cy="700"/>
            </a:xfrm>
            <a:custGeom>
              <a:avLst/>
              <a:gdLst/>
              <a:ahLst/>
              <a:cxnLst>
                <a:cxn ang="0">
                  <a:pos x="84" y="529"/>
                </a:cxn>
                <a:cxn ang="0">
                  <a:pos x="105" y="529"/>
                </a:cxn>
                <a:cxn ang="0">
                  <a:pos x="133" y="543"/>
                </a:cxn>
                <a:cxn ang="0">
                  <a:pos x="147" y="565"/>
                </a:cxn>
                <a:cxn ang="0">
                  <a:pos x="160" y="586"/>
                </a:cxn>
                <a:cxn ang="0">
                  <a:pos x="167" y="615"/>
                </a:cxn>
                <a:cxn ang="0">
                  <a:pos x="160" y="643"/>
                </a:cxn>
                <a:cxn ang="0">
                  <a:pos x="147" y="665"/>
                </a:cxn>
                <a:cxn ang="0">
                  <a:pos x="133" y="686"/>
                </a:cxn>
                <a:cxn ang="0">
                  <a:pos x="105" y="693"/>
                </a:cxn>
                <a:cxn ang="0">
                  <a:pos x="84" y="700"/>
                </a:cxn>
                <a:cxn ang="0">
                  <a:pos x="56" y="693"/>
                </a:cxn>
                <a:cxn ang="0">
                  <a:pos x="35" y="686"/>
                </a:cxn>
                <a:cxn ang="0">
                  <a:pos x="14" y="665"/>
                </a:cxn>
                <a:cxn ang="0">
                  <a:pos x="0" y="643"/>
                </a:cxn>
                <a:cxn ang="0">
                  <a:pos x="0" y="615"/>
                </a:cxn>
                <a:cxn ang="0">
                  <a:pos x="0" y="586"/>
                </a:cxn>
                <a:cxn ang="0">
                  <a:pos x="14" y="565"/>
                </a:cxn>
                <a:cxn ang="0">
                  <a:pos x="35" y="543"/>
                </a:cxn>
                <a:cxn ang="0">
                  <a:pos x="56" y="529"/>
                </a:cxn>
                <a:cxn ang="0">
                  <a:pos x="84" y="529"/>
                </a:cxn>
                <a:cxn ang="0">
                  <a:pos x="84" y="0"/>
                </a:cxn>
                <a:cxn ang="0">
                  <a:pos x="105" y="0"/>
                </a:cxn>
                <a:cxn ang="0">
                  <a:pos x="133" y="15"/>
                </a:cxn>
                <a:cxn ang="0">
                  <a:pos x="147" y="36"/>
                </a:cxn>
                <a:cxn ang="0">
                  <a:pos x="160" y="58"/>
                </a:cxn>
                <a:cxn ang="0">
                  <a:pos x="167" y="86"/>
                </a:cxn>
                <a:cxn ang="0">
                  <a:pos x="160" y="115"/>
                </a:cxn>
                <a:cxn ang="0">
                  <a:pos x="147" y="136"/>
                </a:cxn>
                <a:cxn ang="0">
                  <a:pos x="133" y="150"/>
                </a:cxn>
                <a:cxn ang="0">
                  <a:pos x="105" y="165"/>
                </a:cxn>
                <a:cxn ang="0">
                  <a:pos x="84" y="172"/>
                </a:cxn>
                <a:cxn ang="0">
                  <a:pos x="56" y="165"/>
                </a:cxn>
                <a:cxn ang="0">
                  <a:pos x="35" y="150"/>
                </a:cxn>
                <a:cxn ang="0">
                  <a:pos x="14" y="136"/>
                </a:cxn>
                <a:cxn ang="0">
                  <a:pos x="0" y="115"/>
                </a:cxn>
                <a:cxn ang="0">
                  <a:pos x="0" y="86"/>
                </a:cxn>
                <a:cxn ang="0">
                  <a:pos x="0" y="58"/>
                </a:cxn>
                <a:cxn ang="0">
                  <a:pos x="14" y="36"/>
                </a:cxn>
                <a:cxn ang="0">
                  <a:pos x="35" y="15"/>
                </a:cxn>
                <a:cxn ang="0">
                  <a:pos x="56" y="0"/>
                </a:cxn>
                <a:cxn ang="0">
                  <a:pos x="84" y="0"/>
                </a:cxn>
              </a:cxnLst>
              <a:rect l="0" t="0" r="r" b="b"/>
              <a:pathLst>
                <a:path w="167" h="700">
                  <a:moveTo>
                    <a:pt x="84" y="529"/>
                  </a:moveTo>
                  <a:lnTo>
                    <a:pt x="105" y="529"/>
                  </a:lnTo>
                  <a:lnTo>
                    <a:pt x="133" y="543"/>
                  </a:lnTo>
                  <a:lnTo>
                    <a:pt x="147" y="565"/>
                  </a:lnTo>
                  <a:lnTo>
                    <a:pt x="160" y="586"/>
                  </a:lnTo>
                  <a:lnTo>
                    <a:pt x="167" y="615"/>
                  </a:lnTo>
                  <a:lnTo>
                    <a:pt x="160" y="643"/>
                  </a:lnTo>
                  <a:lnTo>
                    <a:pt x="147" y="665"/>
                  </a:lnTo>
                  <a:lnTo>
                    <a:pt x="133" y="686"/>
                  </a:lnTo>
                  <a:lnTo>
                    <a:pt x="105" y="693"/>
                  </a:lnTo>
                  <a:lnTo>
                    <a:pt x="84" y="700"/>
                  </a:lnTo>
                  <a:lnTo>
                    <a:pt x="56" y="693"/>
                  </a:lnTo>
                  <a:lnTo>
                    <a:pt x="35" y="686"/>
                  </a:lnTo>
                  <a:lnTo>
                    <a:pt x="14" y="665"/>
                  </a:lnTo>
                  <a:lnTo>
                    <a:pt x="0" y="643"/>
                  </a:lnTo>
                  <a:lnTo>
                    <a:pt x="0" y="615"/>
                  </a:lnTo>
                  <a:lnTo>
                    <a:pt x="0" y="586"/>
                  </a:lnTo>
                  <a:lnTo>
                    <a:pt x="14" y="565"/>
                  </a:lnTo>
                  <a:lnTo>
                    <a:pt x="35" y="543"/>
                  </a:lnTo>
                  <a:lnTo>
                    <a:pt x="56" y="529"/>
                  </a:lnTo>
                  <a:lnTo>
                    <a:pt x="84" y="529"/>
                  </a:lnTo>
                  <a:close/>
                  <a:moveTo>
                    <a:pt x="84" y="0"/>
                  </a:moveTo>
                  <a:lnTo>
                    <a:pt x="105" y="0"/>
                  </a:lnTo>
                  <a:lnTo>
                    <a:pt x="133" y="15"/>
                  </a:lnTo>
                  <a:lnTo>
                    <a:pt x="147" y="36"/>
                  </a:lnTo>
                  <a:lnTo>
                    <a:pt x="160" y="58"/>
                  </a:lnTo>
                  <a:lnTo>
                    <a:pt x="167" y="86"/>
                  </a:lnTo>
                  <a:lnTo>
                    <a:pt x="160" y="115"/>
                  </a:lnTo>
                  <a:lnTo>
                    <a:pt x="147" y="136"/>
                  </a:lnTo>
                  <a:lnTo>
                    <a:pt x="133" y="150"/>
                  </a:lnTo>
                  <a:lnTo>
                    <a:pt x="105" y="165"/>
                  </a:lnTo>
                  <a:lnTo>
                    <a:pt x="84" y="172"/>
                  </a:lnTo>
                  <a:lnTo>
                    <a:pt x="56" y="165"/>
                  </a:lnTo>
                  <a:lnTo>
                    <a:pt x="35" y="150"/>
                  </a:lnTo>
                  <a:lnTo>
                    <a:pt x="14" y="136"/>
                  </a:lnTo>
                  <a:lnTo>
                    <a:pt x="0" y="115"/>
                  </a:lnTo>
                  <a:lnTo>
                    <a:pt x="0" y="86"/>
                  </a:lnTo>
                  <a:lnTo>
                    <a:pt x="0" y="58"/>
                  </a:lnTo>
                  <a:lnTo>
                    <a:pt x="14" y="36"/>
                  </a:lnTo>
                  <a:lnTo>
                    <a:pt x="35" y="15"/>
                  </a:lnTo>
                  <a:lnTo>
                    <a:pt x="56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auto">
            <a:xfrm>
              <a:off x="17389" y="2221"/>
              <a:ext cx="1222" cy="1114"/>
            </a:xfrm>
            <a:custGeom>
              <a:avLst/>
              <a:gdLst/>
              <a:ahLst/>
              <a:cxnLst>
                <a:cxn ang="0">
                  <a:pos x="594" y="50"/>
                </a:cxn>
                <a:cxn ang="0">
                  <a:pos x="559" y="64"/>
                </a:cxn>
                <a:cxn ang="0">
                  <a:pos x="545" y="93"/>
                </a:cxn>
                <a:cxn ang="0">
                  <a:pos x="538" y="114"/>
                </a:cxn>
                <a:cxn ang="0">
                  <a:pos x="314" y="1022"/>
                </a:cxn>
                <a:cxn ang="0">
                  <a:pos x="307" y="1043"/>
                </a:cxn>
                <a:cxn ang="0">
                  <a:pos x="314" y="1057"/>
                </a:cxn>
                <a:cxn ang="0">
                  <a:pos x="335" y="1064"/>
                </a:cxn>
                <a:cxn ang="0">
                  <a:pos x="656" y="1050"/>
                </a:cxn>
                <a:cxn ang="0">
                  <a:pos x="824" y="972"/>
                </a:cxn>
                <a:cxn ang="0">
                  <a:pos x="915" y="879"/>
                </a:cxn>
                <a:cxn ang="0">
                  <a:pos x="1034" y="643"/>
                </a:cxn>
                <a:cxn ang="0">
                  <a:pos x="1076" y="422"/>
                </a:cxn>
                <a:cxn ang="0">
                  <a:pos x="1076" y="257"/>
                </a:cxn>
                <a:cxn ang="0">
                  <a:pos x="999" y="122"/>
                </a:cxn>
                <a:cxn ang="0">
                  <a:pos x="866" y="57"/>
                </a:cxn>
                <a:cxn ang="0">
                  <a:pos x="622" y="50"/>
                </a:cxn>
                <a:cxn ang="0">
                  <a:pos x="845" y="0"/>
                </a:cxn>
                <a:cxn ang="0">
                  <a:pos x="1048" y="57"/>
                </a:cxn>
                <a:cxn ang="0">
                  <a:pos x="1173" y="207"/>
                </a:cxn>
                <a:cxn ang="0">
                  <a:pos x="1222" y="414"/>
                </a:cxn>
                <a:cxn ang="0">
                  <a:pos x="1152" y="707"/>
                </a:cxn>
                <a:cxn ang="0">
                  <a:pos x="971" y="950"/>
                </a:cxn>
                <a:cxn ang="0">
                  <a:pos x="712" y="1093"/>
                </a:cxn>
                <a:cxn ang="0">
                  <a:pos x="49" y="1114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7" y="1072"/>
                </a:cxn>
                <a:cxn ang="0">
                  <a:pos x="35" y="1064"/>
                </a:cxn>
                <a:cxn ang="0">
                  <a:pos x="119" y="1057"/>
                </a:cxn>
                <a:cxn ang="0">
                  <a:pos x="182" y="1022"/>
                </a:cxn>
                <a:cxn ang="0">
                  <a:pos x="196" y="986"/>
                </a:cxn>
                <a:cxn ang="0">
                  <a:pos x="412" y="100"/>
                </a:cxn>
                <a:cxn ang="0">
                  <a:pos x="412" y="86"/>
                </a:cxn>
                <a:cxn ang="0">
                  <a:pos x="405" y="64"/>
                </a:cxn>
                <a:cxn ang="0">
                  <a:pos x="377" y="57"/>
                </a:cxn>
                <a:cxn ang="0">
                  <a:pos x="335" y="50"/>
                </a:cxn>
                <a:cxn ang="0">
                  <a:pos x="286" y="50"/>
                </a:cxn>
                <a:cxn ang="0">
                  <a:pos x="265" y="43"/>
                </a:cxn>
                <a:cxn ang="0">
                  <a:pos x="265" y="22"/>
                </a:cxn>
                <a:cxn ang="0">
                  <a:pos x="279" y="7"/>
                </a:cxn>
                <a:cxn ang="0">
                  <a:pos x="307" y="0"/>
                </a:cxn>
              </a:cxnLst>
              <a:rect l="0" t="0" r="r" b="b"/>
              <a:pathLst>
                <a:path w="1222" h="1114">
                  <a:moveTo>
                    <a:pt x="622" y="50"/>
                  </a:moveTo>
                  <a:lnTo>
                    <a:pt x="594" y="50"/>
                  </a:lnTo>
                  <a:lnTo>
                    <a:pt x="573" y="57"/>
                  </a:lnTo>
                  <a:lnTo>
                    <a:pt x="559" y="64"/>
                  </a:lnTo>
                  <a:lnTo>
                    <a:pt x="552" y="72"/>
                  </a:lnTo>
                  <a:lnTo>
                    <a:pt x="545" y="93"/>
                  </a:lnTo>
                  <a:lnTo>
                    <a:pt x="538" y="114"/>
                  </a:lnTo>
                  <a:lnTo>
                    <a:pt x="538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5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80" y="922"/>
                  </a:lnTo>
                  <a:lnTo>
                    <a:pt x="915" y="879"/>
                  </a:lnTo>
                  <a:lnTo>
                    <a:pt x="985" y="764"/>
                  </a:lnTo>
                  <a:lnTo>
                    <a:pt x="1034" y="643"/>
                  </a:lnTo>
                  <a:lnTo>
                    <a:pt x="1062" y="522"/>
                  </a:lnTo>
                  <a:lnTo>
                    <a:pt x="1076" y="422"/>
                  </a:lnTo>
                  <a:lnTo>
                    <a:pt x="1083" y="350"/>
                  </a:lnTo>
                  <a:lnTo>
                    <a:pt x="1076" y="257"/>
                  </a:lnTo>
                  <a:lnTo>
                    <a:pt x="1041" y="179"/>
                  </a:lnTo>
                  <a:lnTo>
                    <a:pt x="999" y="122"/>
                  </a:lnTo>
                  <a:lnTo>
                    <a:pt x="936" y="79"/>
                  </a:lnTo>
                  <a:lnTo>
                    <a:pt x="866" y="57"/>
                  </a:lnTo>
                  <a:lnTo>
                    <a:pt x="789" y="50"/>
                  </a:lnTo>
                  <a:lnTo>
                    <a:pt x="622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7" y="14"/>
                  </a:lnTo>
                  <a:lnTo>
                    <a:pt x="1048" y="57"/>
                  </a:lnTo>
                  <a:lnTo>
                    <a:pt x="1124" y="122"/>
                  </a:lnTo>
                  <a:lnTo>
                    <a:pt x="1173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9" y="836"/>
                  </a:lnTo>
                  <a:lnTo>
                    <a:pt x="971" y="950"/>
                  </a:lnTo>
                  <a:lnTo>
                    <a:pt x="845" y="1036"/>
                  </a:lnTo>
                  <a:lnTo>
                    <a:pt x="712" y="1093"/>
                  </a:lnTo>
                  <a:lnTo>
                    <a:pt x="573" y="1114"/>
                  </a:lnTo>
                  <a:lnTo>
                    <a:pt x="49" y="1114"/>
                  </a:lnTo>
                  <a:lnTo>
                    <a:pt x="28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21" y="1064"/>
                  </a:lnTo>
                  <a:lnTo>
                    <a:pt x="35" y="1064"/>
                  </a:lnTo>
                  <a:lnTo>
                    <a:pt x="49" y="1064"/>
                  </a:lnTo>
                  <a:lnTo>
                    <a:pt x="119" y="1057"/>
                  </a:lnTo>
                  <a:lnTo>
                    <a:pt x="161" y="1050"/>
                  </a:lnTo>
                  <a:lnTo>
                    <a:pt x="182" y="1022"/>
                  </a:lnTo>
                  <a:lnTo>
                    <a:pt x="196" y="986"/>
                  </a:lnTo>
                  <a:lnTo>
                    <a:pt x="196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9219" y="2500"/>
              <a:ext cx="1418" cy="850"/>
            </a:xfrm>
            <a:custGeom>
              <a:avLst/>
              <a:gdLst/>
              <a:ahLst/>
              <a:cxnLst>
                <a:cxn ang="0">
                  <a:pos x="1047" y="0"/>
                </a:cxn>
                <a:cxn ang="0">
                  <a:pos x="1061" y="7"/>
                </a:cxn>
                <a:cxn ang="0">
                  <a:pos x="1075" y="7"/>
                </a:cxn>
                <a:cxn ang="0">
                  <a:pos x="1075" y="14"/>
                </a:cxn>
                <a:cxn ang="0">
                  <a:pos x="1082" y="28"/>
                </a:cxn>
                <a:cxn ang="0">
                  <a:pos x="1117" y="150"/>
                </a:cxn>
                <a:cxn ang="0">
                  <a:pos x="1173" y="243"/>
                </a:cxn>
                <a:cxn ang="0">
                  <a:pos x="1236" y="307"/>
                </a:cxn>
                <a:cxn ang="0">
                  <a:pos x="1299" y="357"/>
                </a:cxn>
                <a:cxn ang="0">
                  <a:pos x="1362" y="393"/>
                </a:cxn>
                <a:cxn ang="0">
                  <a:pos x="1404" y="407"/>
                </a:cxn>
                <a:cxn ang="0">
                  <a:pos x="1411" y="414"/>
                </a:cxn>
                <a:cxn ang="0">
                  <a:pos x="1411" y="421"/>
                </a:cxn>
                <a:cxn ang="0">
                  <a:pos x="1418" y="428"/>
                </a:cxn>
                <a:cxn ang="0">
                  <a:pos x="1411" y="435"/>
                </a:cxn>
                <a:cxn ang="0">
                  <a:pos x="1411" y="443"/>
                </a:cxn>
                <a:cxn ang="0">
                  <a:pos x="1390" y="450"/>
                </a:cxn>
                <a:cxn ang="0">
                  <a:pos x="1271" y="514"/>
                </a:cxn>
                <a:cxn ang="0">
                  <a:pos x="1180" y="600"/>
                </a:cxn>
                <a:cxn ang="0">
                  <a:pos x="1117" y="707"/>
                </a:cxn>
                <a:cxn ang="0">
                  <a:pos x="1082" y="821"/>
                </a:cxn>
                <a:cxn ang="0">
                  <a:pos x="1075" y="835"/>
                </a:cxn>
                <a:cxn ang="0">
                  <a:pos x="1075" y="850"/>
                </a:cxn>
                <a:cxn ang="0">
                  <a:pos x="1061" y="850"/>
                </a:cxn>
                <a:cxn ang="0">
                  <a:pos x="1047" y="850"/>
                </a:cxn>
                <a:cxn ang="0">
                  <a:pos x="1040" y="850"/>
                </a:cxn>
                <a:cxn ang="0">
                  <a:pos x="1033" y="850"/>
                </a:cxn>
                <a:cxn ang="0">
                  <a:pos x="1026" y="850"/>
                </a:cxn>
                <a:cxn ang="0">
                  <a:pos x="1019" y="843"/>
                </a:cxn>
                <a:cxn ang="0">
                  <a:pos x="1012" y="828"/>
                </a:cxn>
                <a:cxn ang="0">
                  <a:pos x="1019" y="814"/>
                </a:cxn>
                <a:cxn ang="0">
                  <a:pos x="1033" y="764"/>
                </a:cxn>
                <a:cxn ang="0">
                  <a:pos x="1054" y="700"/>
                </a:cxn>
                <a:cxn ang="0">
                  <a:pos x="1103" y="614"/>
                </a:cxn>
                <a:cxn ang="0">
                  <a:pos x="1124" y="585"/>
                </a:cxn>
                <a:cxn ang="0">
                  <a:pos x="1173" y="528"/>
                </a:cxn>
                <a:cxn ang="0">
                  <a:pos x="1243" y="457"/>
                </a:cxn>
                <a:cxn ang="0">
                  <a:pos x="63" y="457"/>
                </a:cxn>
                <a:cxn ang="0">
                  <a:pos x="42" y="457"/>
                </a:cxn>
                <a:cxn ang="0">
                  <a:pos x="35" y="457"/>
                </a:cxn>
                <a:cxn ang="0">
                  <a:pos x="21" y="457"/>
                </a:cxn>
                <a:cxn ang="0">
                  <a:pos x="14" y="450"/>
                </a:cxn>
                <a:cxn ang="0">
                  <a:pos x="7" y="443"/>
                </a:cxn>
                <a:cxn ang="0">
                  <a:pos x="0" y="428"/>
                </a:cxn>
                <a:cxn ang="0">
                  <a:pos x="7" y="414"/>
                </a:cxn>
                <a:cxn ang="0">
                  <a:pos x="14" y="407"/>
                </a:cxn>
                <a:cxn ang="0">
                  <a:pos x="21" y="400"/>
                </a:cxn>
                <a:cxn ang="0">
                  <a:pos x="35" y="393"/>
                </a:cxn>
                <a:cxn ang="0">
                  <a:pos x="42" y="393"/>
                </a:cxn>
                <a:cxn ang="0">
                  <a:pos x="63" y="393"/>
                </a:cxn>
                <a:cxn ang="0">
                  <a:pos x="1243" y="393"/>
                </a:cxn>
                <a:cxn ang="0">
                  <a:pos x="1159" y="314"/>
                </a:cxn>
                <a:cxn ang="0">
                  <a:pos x="1096" y="235"/>
                </a:cxn>
                <a:cxn ang="0">
                  <a:pos x="1054" y="157"/>
                </a:cxn>
                <a:cxn ang="0">
                  <a:pos x="1033" y="93"/>
                </a:cxn>
                <a:cxn ang="0">
                  <a:pos x="1019" y="43"/>
                </a:cxn>
                <a:cxn ang="0">
                  <a:pos x="1012" y="21"/>
                </a:cxn>
                <a:cxn ang="0">
                  <a:pos x="1019" y="14"/>
                </a:cxn>
                <a:cxn ang="0">
                  <a:pos x="1026" y="7"/>
                </a:cxn>
                <a:cxn ang="0">
                  <a:pos x="1033" y="7"/>
                </a:cxn>
                <a:cxn ang="0">
                  <a:pos x="1040" y="0"/>
                </a:cxn>
                <a:cxn ang="0">
                  <a:pos x="1047" y="0"/>
                </a:cxn>
              </a:cxnLst>
              <a:rect l="0" t="0" r="r" b="b"/>
              <a:pathLst>
                <a:path w="1418" h="850">
                  <a:moveTo>
                    <a:pt x="1047" y="0"/>
                  </a:moveTo>
                  <a:lnTo>
                    <a:pt x="1061" y="7"/>
                  </a:lnTo>
                  <a:lnTo>
                    <a:pt x="1075" y="7"/>
                  </a:lnTo>
                  <a:lnTo>
                    <a:pt x="1075" y="14"/>
                  </a:lnTo>
                  <a:lnTo>
                    <a:pt x="1082" y="28"/>
                  </a:lnTo>
                  <a:lnTo>
                    <a:pt x="1117" y="150"/>
                  </a:lnTo>
                  <a:lnTo>
                    <a:pt x="1173" y="243"/>
                  </a:lnTo>
                  <a:lnTo>
                    <a:pt x="1236" y="307"/>
                  </a:lnTo>
                  <a:lnTo>
                    <a:pt x="1299" y="357"/>
                  </a:lnTo>
                  <a:lnTo>
                    <a:pt x="1362" y="393"/>
                  </a:lnTo>
                  <a:lnTo>
                    <a:pt x="1404" y="407"/>
                  </a:lnTo>
                  <a:lnTo>
                    <a:pt x="1411" y="414"/>
                  </a:lnTo>
                  <a:lnTo>
                    <a:pt x="1411" y="421"/>
                  </a:lnTo>
                  <a:lnTo>
                    <a:pt x="1418" y="428"/>
                  </a:lnTo>
                  <a:lnTo>
                    <a:pt x="1411" y="435"/>
                  </a:lnTo>
                  <a:lnTo>
                    <a:pt x="1411" y="443"/>
                  </a:lnTo>
                  <a:lnTo>
                    <a:pt x="1390" y="450"/>
                  </a:lnTo>
                  <a:lnTo>
                    <a:pt x="1271" y="514"/>
                  </a:lnTo>
                  <a:lnTo>
                    <a:pt x="1180" y="600"/>
                  </a:lnTo>
                  <a:lnTo>
                    <a:pt x="1117" y="707"/>
                  </a:lnTo>
                  <a:lnTo>
                    <a:pt x="1082" y="821"/>
                  </a:lnTo>
                  <a:lnTo>
                    <a:pt x="1075" y="835"/>
                  </a:lnTo>
                  <a:lnTo>
                    <a:pt x="1075" y="850"/>
                  </a:lnTo>
                  <a:lnTo>
                    <a:pt x="1061" y="850"/>
                  </a:lnTo>
                  <a:lnTo>
                    <a:pt x="1047" y="850"/>
                  </a:lnTo>
                  <a:lnTo>
                    <a:pt x="1040" y="850"/>
                  </a:lnTo>
                  <a:lnTo>
                    <a:pt x="1033" y="850"/>
                  </a:lnTo>
                  <a:lnTo>
                    <a:pt x="1026" y="850"/>
                  </a:lnTo>
                  <a:lnTo>
                    <a:pt x="1019" y="843"/>
                  </a:lnTo>
                  <a:lnTo>
                    <a:pt x="1012" y="828"/>
                  </a:lnTo>
                  <a:lnTo>
                    <a:pt x="1019" y="814"/>
                  </a:lnTo>
                  <a:lnTo>
                    <a:pt x="1033" y="764"/>
                  </a:lnTo>
                  <a:lnTo>
                    <a:pt x="1054" y="700"/>
                  </a:lnTo>
                  <a:lnTo>
                    <a:pt x="1103" y="614"/>
                  </a:lnTo>
                  <a:lnTo>
                    <a:pt x="1124" y="585"/>
                  </a:lnTo>
                  <a:lnTo>
                    <a:pt x="1173" y="528"/>
                  </a:lnTo>
                  <a:lnTo>
                    <a:pt x="1243" y="457"/>
                  </a:lnTo>
                  <a:lnTo>
                    <a:pt x="63" y="457"/>
                  </a:lnTo>
                  <a:lnTo>
                    <a:pt x="42" y="457"/>
                  </a:lnTo>
                  <a:lnTo>
                    <a:pt x="35" y="457"/>
                  </a:lnTo>
                  <a:lnTo>
                    <a:pt x="21" y="457"/>
                  </a:lnTo>
                  <a:lnTo>
                    <a:pt x="14" y="450"/>
                  </a:lnTo>
                  <a:lnTo>
                    <a:pt x="7" y="443"/>
                  </a:lnTo>
                  <a:lnTo>
                    <a:pt x="0" y="428"/>
                  </a:lnTo>
                  <a:lnTo>
                    <a:pt x="7" y="414"/>
                  </a:lnTo>
                  <a:lnTo>
                    <a:pt x="14" y="407"/>
                  </a:lnTo>
                  <a:lnTo>
                    <a:pt x="21" y="400"/>
                  </a:lnTo>
                  <a:lnTo>
                    <a:pt x="35" y="393"/>
                  </a:lnTo>
                  <a:lnTo>
                    <a:pt x="42" y="393"/>
                  </a:lnTo>
                  <a:lnTo>
                    <a:pt x="63" y="393"/>
                  </a:lnTo>
                  <a:lnTo>
                    <a:pt x="1243" y="393"/>
                  </a:lnTo>
                  <a:lnTo>
                    <a:pt x="1159" y="314"/>
                  </a:lnTo>
                  <a:lnTo>
                    <a:pt x="1096" y="235"/>
                  </a:lnTo>
                  <a:lnTo>
                    <a:pt x="1054" y="157"/>
                  </a:lnTo>
                  <a:lnTo>
                    <a:pt x="1033" y="93"/>
                  </a:lnTo>
                  <a:lnTo>
                    <a:pt x="1019" y="43"/>
                  </a:lnTo>
                  <a:lnTo>
                    <a:pt x="1012" y="21"/>
                  </a:lnTo>
                  <a:lnTo>
                    <a:pt x="1019" y="14"/>
                  </a:lnTo>
                  <a:lnTo>
                    <a:pt x="1026" y="7"/>
                  </a:lnTo>
                  <a:lnTo>
                    <a:pt x="1033" y="7"/>
                  </a:lnTo>
                  <a:lnTo>
                    <a:pt x="1040" y="0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21209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2" y="100"/>
                </a:cxn>
                <a:cxn ang="0">
                  <a:pos x="992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4" y="1057"/>
                </a:cxn>
                <a:cxn ang="0">
                  <a:pos x="1111" y="1064"/>
                </a:cxn>
                <a:cxn ang="0">
                  <a:pos x="1125" y="1086"/>
                </a:cxn>
                <a:cxn ang="0">
                  <a:pos x="1111" y="1114"/>
                </a:cxn>
                <a:cxn ang="0">
                  <a:pos x="1041" y="1114"/>
                </a:cxn>
                <a:cxn ang="0">
                  <a:pos x="852" y="1107"/>
                </a:cxn>
                <a:cxn ang="0">
                  <a:pos x="713" y="1114"/>
                </a:cxn>
                <a:cxn ang="0">
                  <a:pos x="692" y="1100"/>
                </a:cxn>
                <a:cxn ang="0">
                  <a:pos x="699" y="1072"/>
                </a:cxn>
                <a:cxn ang="0">
                  <a:pos x="720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3" y="607"/>
                </a:cxn>
                <a:cxn ang="0">
                  <a:pos x="328" y="957"/>
                </a:cxn>
                <a:cxn ang="0">
                  <a:pos x="301" y="1014"/>
                </a:cxn>
                <a:cxn ang="0">
                  <a:pos x="321" y="1050"/>
                </a:cxn>
                <a:cxn ang="0">
                  <a:pos x="349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5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4" y="929"/>
                </a:cxn>
                <a:cxn ang="0">
                  <a:pos x="426" y="79"/>
                </a:cxn>
                <a:cxn ang="0">
                  <a:pos x="321" y="50"/>
                </a:cxn>
                <a:cxn ang="0">
                  <a:pos x="287" y="43"/>
                </a:cxn>
                <a:cxn ang="0">
                  <a:pos x="294" y="7"/>
                </a:cxn>
                <a:cxn ang="0">
                  <a:pos x="314" y="0"/>
                </a:cxn>
                <a:cxn ang="0">
                  <a:pos x="489" y="7"/>
                </a:cxn>
                <a:cxn ang="0">
                  <a:pos x="699" y="0"/>
                </a:cxn>
                <a:cxn ang="0">
                  <a:pos x="713" y="22"/>
                </a:cxn>
                <a:cxn ang="0">
                  <a:pos x="699" y="50"/>
                </a:cxn>
                <a:cxn ang="0">
                  <a:pos x="657" y="57"/>
                </a:cxn>
                <a:cxn ang="0">
                  <a:pos x="601" y="86"/>
                </a:cxn>
                <a:cxn ang="0">
                  <a:pos x="594" y="107"/>
                </a:cxn>
                <a:cxn ang="0">
                  <a:pos x="734" y="443"/>
                </a:cxn>
                <a:cxn ang="0">
                  <a:pos x="1006" y="143"/>
                </a:cxn>
                <a:cxn ang="0">
                  <a:pos x="1020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6" y="7"/>
                  </a:lnTo>
                  <a:lnTo>
                    <a:pt x="1222" y="7"/>
                  </a:lnTo>
                  <a:lnTo>
                    <a:pt x="1292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2" y="100"/>
                  </a:lnTo>
                  <a:lnTo>
                    <a:pt x="1076" y="136"/>
                  </a:lnTo>
                  <a:lnTo>
                    <a:pt x="1041" y="172"/>
                  </a:lnTo>
                  <a:lnTo>
                    <a:pt x="992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2" y="1050"/>
                  </a:lnTo>
                  <a:lnTo>
                    <a:pt x="1034" y="1057"/>
                  </a:lnTo>
                  <a:lnTo>
                    <a:pt x="1090" y="1064"/>
                  </a:lnTo>
                  <a:lnTo>
                    <a:pt x="1104" y="1064"/>
                  </a:lnTo>
                  <a:lnTo>
                    <a:pt x="1111" y="1064"/>
                  </a:lnTo>
                  <a:lnTo>
                    <a:pt x="1118" y="1064"/>
                  </a:lnTo>
                  <a:lnTo>
                    <a:pt x="1118" y="1072"/>
                  </a:lnTo>
                  <a:lnTo>
                    <a:pt x="1125" y="1086"/>
                  </a:lnTo>
                  <a:lnTo>
                    <a:pt x="1118" y="1100"/>
                  </a:lnTo>
                  <a:lnTo>
                    <a:pt x="1118" y="1107"/>
                  </a:lnTo>
                  <a:lnTo>
                    <a:pt x="1111" y="1114"/>
                  </a:lnTo>
                  <a:lnTo>
                    <a:pt x="1097" y="1114"/>
                  </a:lnTo>
                  <a:lnTo>
                    <a:pt x="1090" y="1114"/>
                  </a:lnTo>
                  <a:lnTo>
                    <a:pt x="1041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3" y="1114"/>
                  </a:lnTo>
                  <a:lnTo>
                    <a:pt x="713" y="1114"/>
                  </a:lnTo>
                  <a:lnTo>
                    <a:pt x="706" y="1114"/>
                  </a:lnTo>
                  <a:lnTo>
                    <a:pt x="699" y="1107"/>
                  </a:lnTo>
                  <a:lnTo>
                    <a:pt x="692" y="1100"/>
                  </a:lnTo>
                  <a:lnTo>
                    <a:pt x="692" y="1093"/>
                  </a:lnTo>
                  <a:lnTo>
                    <a:pt x="692" y="1079"/>
                  </a:lnTo>
                  <a:lnTo>
                    <a:pt x="699" y="1072"/>
                  </a:lnTo>
                  <a:lnTo>
                    <a:pt x="706" y="1064"/>
                  </a:lnTo>
                  <a:lnTo>
                    <a:pt x="713" y="1064"/>
                  </a:lnTo>
                  <a:lnTo>
                    <a:pt x="720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3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1" y="993"/>
                  </a:lnTo>
                  <a:lnTo>
                    <a:pt x="301" y="1014"/>
                  </a:lnTo>
                  <a:lnTo>
                    <a:pt x="301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6" y="1107"/>
                  </a:lnTo>
                  <a:lnTo>
                    <a:pt x="175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6" y="1014"/>
                  </a:lnTo>
                  <a:lnTo>
                    <a:pt x="273" y="950"/>
                  </a:lnTo>
                  <a:lnTo>
                    <a:pt x="294" y="929"/>
                  </a:lnTo>
                  <a:lnTo>
                    <a:pt x="629" y="557"/>
                  </a:lnTo>
                  <a:lnTo>
                    <a:pt x="440" y="107"/>
                  </a:lnTo>
                  <a:lnTo>
                    <a:pt x="426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4" y="50"/>
                  </a:lnTo>
                  <a:lnTo>
                    <a:pt x="287" y="43"/>
                  </a:lnTo>
                  <a:lnTo>
                    <a:pt x="287" y="36"/>
                  </a:lnTo>
                  <a:lnTo>
                    <a:pt x="287" y="22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89" y="7"/>
                  </a:lnTo>
                  <a:lnTo>
                    <a:pt x="594" y="7"/>
                  </a:lnTo>
                  <a:lnTo>
                    <a:pt x="692" y="0"/>
                  </a:lnTo>
                  <a:lnTo>
                    <a:pt x="699" y="0"/>
                  </a:lnTo>
                  <a:lnTo>
                    <a:pt x="706" y="7"/>
                  </a:lnTo>
                  <a:lnTo>
                    <a:pt x="713" y="7"/>
                  </a:lnTo>
                  <a:lnTo>
                    <a:pt x="713" y="22"/>
                  </a:lnTo>
                  <a:lnTo>
                    <a:pt x="713" y="36"/>
                  </a:lnTo>
                  <a:lnTo>
                    <a:pt x="706" y="43"/>
                  </a:lnTo>
                  <a:lnTo>
                    <a:pt x="699" y="50"/>
                  </a:lnTo>
                  <a:lnTo>
                    <a:pt x="692" y="50"/>
                  </a:lnTo>
                  <a:lnTo>
                    <a:pt x="685" y="50"/>
                  </a:lnTo>
                  <a:lnTo>
                    <a:pt x="657" y="57"/>
                  </a:lnTo>
                  <a:lnTo>
                    <a:pt x="629" y="64"/>
                  </a:lnTo>
                  <a:lnTo>
                    <a:pt x="615" y="72"/>
                  </a:lnTo>
                  <a:lnTo>
                    <a:pt x="601" y="86"/>
                  </a:lnTo>
                  <a:lnTo>
                    <a:pt x="594" y="93"/>
                  </a:lnTo>
                  <a:lnTo>
                    <a:pt x="587" y="100"/>
                  </a:lnTo>
                  <a:lnTo>
                    <a:pt x="594" y="107"/>
                  </a:lnTo>
                  <a:lnTo>
                    <a:pt x="594" y="107"/>
                  </a:lnTo>
                  <a:lnTo>
                    <a:pt x="601" y="122"/>
                  </a:lnTo>
                  <a:lnTo>
                    <a:pt x="734" y="443"/>
                  </a:lnTo>
                  <a:lnTo>
                    <a:pt x="734" y="443"/>
                  </a:lnTo>
                  <a:lnTo>
                    <a:pt x="992" y="164"/>
                  </a:lnTo>
                  <a:lnTo>
                    <a:pt x="1006" y="143"/>
                  </a:lnTo>
                  <a:lnTo>
                    <a:pt x="1013" y="122"/>
                  </a:lnTo>
                  <a:lnTo>
                    <a:pt x="1020" y="100"/>
                  </a:lnTo>
                  <a:lnTo>
                    <a:pt x="1020" y="86"/>
                  </a:lnTo>
                  <a:lnTo>
                    <a:pt x="1013" y="72"/>
                  </a:lnTo>
                  <a:lnTo>
                    <a:pt x="999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22746" y="2114"/>
              <a:ext cx="565" cy="1629"/>
            </a:xfrm>
            <a:custGeom>
              <a:avLst/>
              <a:gdLst/>
              <a:ahLst/>
              <a:cxnLst>
                <a:cxn ang="0">
                  <a:pos x="97" y="7"/>
                </a:cxn>
                <a:cxn ang="0">
                  <a:pos x="258" y="64"/>
                </a:cxn>
                <a:cxn ang="0">
                  <a:pos x="328" y="186"/>
                </a:cxn>
                <a:cxn ang="0">
                  <a:pos x="335" y="571"/>
                </a:cxn>
                <a:cxn ang="0">
                  <a:pos x="335" y="621"/>
                </a:cxn>
                <a:cxn ang="0">
                  <a:pos x="335" y="643"/>
                </a:cxn>
                <a:cxn ang="0">
                  <a:pos x="377" y="721"/>
                </a:cxn>
                <a:cxn ang="0">
                  <a:pos x="537" y="793"/>
                </a:cxn>
                <a:cxn ang="0">
                  <a:pos x="558" y="800"/>
                </a:cxn>
                <a:cxn ang="0">
                  <a:pos x="565" y="814"/>
                </a:cxn>
                <a:cxn ang="0">
                  <a:pos x="551" y="829"/>
                </a:cxn>
                <a:cxn ang="0">
                  <a:pos x="503" y="836"/>
                </a:cxn>
                <a:cxn ang="0">
                  <a:pos x="398" y="886"/>
                </a:cxn>
                <a:cxn ang="0">
                  <a:pos x="335" y="993"/>
                </a:cxn>
                <a:cxn ang="0">
                  <a:pos x="335" y="1421"/>
                </a:cxn>
                <a:cxn ang="0">
                  <a:pos x="272" y="1550"/>
                </a:cxn>
                <a:cxn ang="0">
                  <a:pos x="118" y="1614"/>
                </a:cxn>
                <a:cxn ang="0">
                  <a:pos x="21" y="1629"/>
                </a:cxn>
                <a:cxn ang="0">
                  <a:pos x="0" y="1621"/>
                </a:cxn>
                <a:cxn ang="0">
                  <a:pos x="0" y="1600"/>
                </a:cxn>
                <a:cxn ang="0">
                  <a:pos x="14" y="1593"/>
                </a:cxn>
                <a:cxn ang="0">
                  <a:pos x="160" y="1543"/>
                </a:cxn>
                <a:cxn ang="0">
                  <a:pos x="223" y="1450"/>
                </a:cxn>
                <a:cxn ang="0">
                  <a:pos x="230" y="1021"/>
                </a:cxn>
                <a:cxn ang="0">
                  <a:pos x="272" y="893"/>
                </a:cxn>
                <a:cxn ang="0">
                  <a:pos x="412" y="814"/>
                </a:cxn>
                <a:cxn ang="0">
                  <a:pos x="293" y="750"/>
                </a:cxn>
                <a:cxn ang="0">
                  <a:pos x="230" y="657"/>
                </a:cxn>
                <a:cxn ang="0">
                  <a:pos x="230" y="250"/>
                </a:cxn>
                <a:cxn ang="0">
                  <a:pos x="230" y="207"/>
                </a:cxn>
                <a:cxn ang="0">
                  <a:pos x="223" y="186"/>
                </a:cxn>
                <a:cxn ang="0">
                  <a:pos x="195" y="121"/>
                </a:cxn>
                <a:cxn ang="0">
                  <a:pos x="90" y="50"/>
                </a:cxn>
                <a:cxn ang="0">
                  <a:pos x="14" y="36"/>
                </a:cxn>
                <a:cxn ang="0">
                  <a:pos x="0" y="29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565" h="1629">
                  <a:moveTo>
                    <a:pt x="28" y="0"/>
                  </a:moveTo>
                  <a:lnTo>
                    <a:pt x="97" y="7"/>
                  </a:lnTo>
                  <a:lnTo>
                    <a:pt x="181" y="29"/>
                  </a:lnTo>
                  <a:lnTo>
                    <a:pt x="258" y="64"/>
                  </a:lnTo>
                  <a:lnTo>
                    <a:pt x="307" y="129"/>
                  </a:lnTo>
                  <a:lnTo>
                    <a:pt x="328" y="186"/>
                  </a:lnTo>
                  <a:lnTo>
                    <a:pt x="335" y="250"/>
                  </a:lnTo>
                  <a:lnTo>
                    <a:pt x="335" y="571"/>
                  </a:lnTo>
                  <a:lnTo>
                    <a:pt x="335" y="600"/>
                  </a:lnTo>
                  <a:lnTo>
                    <a:pt x="335" y="621"/>
                  </a:lnTo>
                  <a:lnTo>
                    <a:pt x="335" y="629"/>
                  </a:lnTo>
                  <a:lnTo>
                    <a:pt x="335" y="643"/>
                  </a:lnTo>
                  <a:lnTo>
                    <a:pt x="335" y="650"/>
                  </a:lnTo>
                  <a:lnTo>
                    <a:pt x="377" y="721"/>
                  </a:lnTo>
                  <a:lnTo>
                    <a:pt x="440" y="771"/>
                  </a:lnTo>
                  <a:lnTo>
                    <a:pt x="537" y="793"/>
                  </a:lnTo>
                  <a:lnTo>
                    <a:pt x="544" y="800"/>
                  </a:lnTo>
                  <a:lnTo>
                    <a:pt x="558" y="800"/>
                  </a:lnTo>
                  <a:lnTo>
                    <a:pt x="558" y="807"/>
                  </a:lnTo>
                  <a:lnTo>
                    <a:pt x="565" y="814"/>
                  </a:lnTo>
                  <a:lnTo>
                    <a:pt x="558" y="821"/>
                  </a:lnTo>
                  <a:lnTo>
                    <a:pt x="551" y="829"/>
                  </a:lnTo>
                  <a:lnTo>
                    <a:pt x="544" y="829"/>
                  </a:lnTo>
                  <a:lnTo>
                    <a:pt x="503" y="836"/>
                  </a:lnTo>
                  <a:lnTo>
                    <a:pt x="454" y="843"/>
                  </a:lnTo>
                  <a:lnTo>
                    <a:pt x="398" y="886"/>
                  </a:lnTo>
                  <a:lnTo>
                    <a:pt x="349" y="936"/>
                  </a:lnTo>
                  <a:lnTo>
                    <a:pt x="335" y="993"/>
                  </a:lnTo>
                  <a:lnTo>
                    <a:pt x="335" y="1057"/>
                  </a:lnTo>
                  <a:lnTo>
                    <a:pt x="335" y="1421"/>
                  </a:lnTo>
                  <a:lnTo>
                    <a:pt x="314" y="1493"/>
                  </a:lnTo>
                  <a:lnTo>
                    <a:pt x="272" y="1550"/>
                  </a:lnTo>
                  <a:lnTo>
                    <a:pt x="202" y="1593"/>
                  </a:lnTo>
                  <a:lnTo>
                    <a:pt x="118" y="1614"/>
                  </a:lnTo>
                  <a:lnTo>
                    <a:pt x="28" y="1629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0" y="1621"/>
                  </a:lnTo>
                  <a:lnTo>
                    <a:pt x="0" y="1607"/>
                  </a:lnTo>
                  <a:lnTo>
                    <a:pt x="0" y="1600"/>
                  </a:lnTo>
                  <a:lnTo>
                    <a:pt x="7" y="1593"/>
                  </a:lnTo>
                  <a:lnTo>
                    <a:pt x="14" y="1593"/>
                  </a:lnTo>
                  <a:lnTo>
                    <a:pt x="97" y="1571"/>
                  </a:lnTo>
                  <a:lnTo>
                    <a:pt x="160" y="1543"/>
                  </a:lnTo>
                  <a:lnTo>
                    <a:pt x="202" y="1500"/>
                  </a:lnTo>
                  <a:lnTo>
                    <a:pt x="223" y="1450"/>
                  </a:lnTo>
                  <a:lnTo>
                    <a:pt x="230" y="1407"/>
                  </a:lnTo>
                  <a:lnTo>
                    <a:pt x="230" y="1021"/>
                  </a:lnTo>
                  <a:lnTo>
                    <a:pt x="237" y="957"/>
                  </a:lnTo>
                  <a:lnTo>
                    <a:pt x="272" y="893"/>
                  </a:lnTo>
                  <a:lnTo>
                    <a:pt x="328" y="843"/>
                  </a:lnTo>
                  <a:lnTo>
                    <a:pt x="412" y="814"/>
                  </a:lnTo>
                  <a:lnTo>
                    <a:pt x="349" y="793"/>
                  </a:lnTo>
                  <a:lnTo>
                    <a:pt x="293" y="750"/>
                  </a:lnTo>
                  <a:lnTo>
                    <a:pt x="251" y="700"/>
                  </a:lnTo>
                  <a:lnTo>
                    <a:pt x="230" y="657"/>
                  </a:lnTo>
                  <a:lnTo>
                    <a:pt x="230" y="593"/>
                  </a:lnTo>
                  <a:lnTo>
                    <a:pt x="230" y="250"/>
                  </a:lnTo>
                  <a:lnTo>
                    <a:pt x="230" y="221"/>
                  </a:lnTo>
                  <a:lnTo>
                    <a:pt x="230" y="207"/>
                  </a:lnTo>
                  <a:lnTo>
                    <a:pt x="223" y="193"/>
                  </a:lnTo>
                  <a:lnTo>
                    <a:pt x="223" y="186"/>
                  </a:lnTo>
                  <a:lnTo>
                    <a:pt x="223" y="179"/>
                  </a:lnTo>
                  <a:lnTo>
                    <a:pt x="195" y="121"/>
                  </a:lnTo>
                  <a:lnTo>
                    <a:pt x="153" y="79"/>
                  </a:lnTo>
                  <a:lnTo>
                    <a:pt x="90" y="50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7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78" name="Group 5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28600" y="2667000"/>
            <a:ext cx="8760502" cy="609600"/>
            <a:chOff x="344" y="2708"/>
            <a:chExt cx="24876" cy="1731"/>
          </a:xfrm>
          <a:solidFill>
            <a:srgbClr val="FF0066"/>
          </a:solidFill>
        </p:grpSpPr>
        <p:sp>
          <p:nvSpPr>
            <p:cNvPr id="5180" name="Freeform 60"/>
            <p:cNvSpPr>
              <a:spLocks noEditPoints="1"/>
            </p:cNvSpPr>
            <p:nvPr/>
          </p:nvSpPr>
          <p:spPr bwMode="auto">
            <a:xfrm>
              <a:off x="344" y="2951"/>
              <a:ext cx="1217" cy="1085"/>
            </a:xfrm>
            <a:custGeom>
              <a:avLst/>
              <a:gdLst/>
              <a:ahLst/>
              <a:cxnLst>
                <a:cxn ang="0">
                  <a:pos x="597" y="46"/>
                </a:cxn>
                <a:cxn ang="0">
                  <a:pos x="559" y="61"/>
                </a:cxn>
                <a:cxn ang="0">
                  <a:pos x="544" y="84"/>
                </a:cxn>
                <a:cxn ang="0">
                  <a:pos x="537" y="114"/>
                </a:cxn>
                <a:cxn ang="0">
                  <a:pos x="317" y="1002"/>
                </a:cxn>
                <a:cxn ang="0">
                  <a:pos x="310" y="1017"/>
                </a:cxn>
                <a:cxn ang="0">
                  <a:pos x="310" y="1032"/>
                </a:cxn>
                <a:cxn ang="0">
                  <a:pos x="332" y="1040"/>
                </a:cxn>
                <a:cxn ang="0">
                  <a:pos x="658" y="1025"/>
                </a:cxn>
                <a:cxn ang="0">
                  <a:pos x="824" y="949"/>
                </a:cxn>
                <a:cxn ang="0">
                  <a:pos x="915" y="858"/>
                </a:cxn>
                <a:cxn ang="0">
                  <a:pos x="1036" y="622"/>
                </a:cxn>
                <a:cxn ang="0">
                  <a:pos x="1081" y="410"/>
                </a:cxn>
                <a:cxn ang="0">
                  <a:pos x="1074" y="251"/>
                </a:cxn>
                <a:cxn ang="0">
                  <a:pos x="998" y="114"/>
                </a:cxn>
                <a:cxn ang="0">
                  <a:pos x="869" y="53"/>
                </a:cxn>
                <a:cxn ang="0">
                  <a:pos x="620" y="46"/>
                </a:cxn>
                <a:cxn ang="0">
                  <a:pos x="847" y="0"/>
                </a:cxn>
                <a:cxn ang="0">
                  <a:pos x="1051" y="53"/>
                </a:cxn>
                <a:cxn ang="0">
                  <a:pos x="1179" y="197"/>
                </a:cxn>
                <a:cxn ang="0">
                  <a:pos x="1217" y="402"/>
                </a:cxn>
                <a:cxn ang="0">
                  <a:pos x="1127" y="736"/>
                </a:cxn>
                <a:cxn ang="0">
                  <a:pos x="892" y="987"/>
                </a:cxn>
                <a:cxn ang="0">
                  <a:pos x="574" y="1085"/>
                </a:cxn>
                <a:cxn ang="0">
                  <a:pos x="30" y="1085"/>
                </a:cxn>
                <a:cxn ang="0">
                  <a:pos x="7" y="1078"/>
                </a:cxn>
                <a:cxn ang="0">
                  <a:pos x="7" y="1055"/>
                </a:cxn>
                <a:cxn ang="0">
                  <a:pos x="22" y="1040"/>
                </a:cxn>
                <a:cxn ang="0">
                  <a:pos x="45" y="1040"/>
                </a:cxn>
                <a:cxn ang="0">
                  <a:pos x="166" y="1025"/>
                </a:cxn>
                <a:cxn ang="0">
                  <a:pos x="196" y="964"/>
                </a:cxn>
                <a:cxn ang="0">
                  <a:pos x="408" y="106"/>
                </a:cxn>
                <a:cxn ang="0">
                  <a:pos x="416" y="84"/>
                </a:cxn>
                <a:cxn ang="0">
                  <a:pos x="408" y="68"/>
                </a:cxn>
                <a:cxn ang="0">
                  <a:pos x="393" y="53"/>
                </a:cxn>
                <a:cxn ang="0">
                  <a:pos x="347" y="46"/>
                </a:cxn>
                <a:cxn ang="0">
                  <a:pos x="287" y="46"/>
                </a:cxn>
                <a:cxn ang="0">
                  <a:pos x="264" y="38"/>
                </a:cxn>
                <a:cxn ang="0">
                  <a:pos x="264" y="15"/>
                </a:cxn>
                <a:cxn ang="0">
                  <a:pos x="279" y="0"/>
                </a:cxn>
                <a:cxn ang="0">
                  <a:pos x="310" y="0"/>
                </a:cxn>
              </a:cxnLst>
              <a:rect l="0" t="0" r="r" b="b"/>
              <a:pathLst>
                <a:path w="1217" h="1085">
                  <a:moveTo>
                    <a:pt x="620" y="46"/>
                  </a:moveTo>
                  <a:lnTo>
                    <a:pt x="597" y="46"/>
                  </a:lnTo>
                  <a:lnTo>
                    <a:pt x="574" y="53"/>
                  </a:lnTo>
                  <a:lnTo>
                    <a:pt x="559" y="61"/>
                  </a:lnTo>
                  <a:lnTo>
                    <a:pt x="552" y="68"/>
                  </a:lnTo>
                  <a:lnTo>
                    <a:pt x="544" y="84"/>
                  </a:lnTo>
                  <a:lnTo>
                    <a:pt x="537" y="114"/>
                  </a:lnTo>
                  <a:lnTo>
                    <a:pt x="537" y="114"/>
                  </a:lnTo>
                  <a:lnTo>
                    <a:pt x="317" y="987"/>
                  </a:lnTo>
                  <a:lnTo>
                    <a:pt x="317" y="1002"/>
                  </a:lnTo>
                  <a:lnTo>
                    <a:pt x="310" y="1009"/>
                  </a:lnTo>
                  <a:lnTo>
                    <a:pt x="310" y="1017"/>
                  </a:lnTo>
                  <a:lnTo>
                    <a:pt x="310" y="1017"/>
                  </a:lnTo>
                  <a:lnTo>
                    <a:pt x="310" y="1032"/>
                  </a:lnTo>
                  <a:lnTo>
                    <a:pt x="317" y="1032"/>
                  </a:lnTo>
                  <a:lnTo>
                    <a:pt x="332" y="1040"/>
                  </a:lnTo>
                  <a:lnTo>
                    <a:pt x="552" y="1040"/>
                  </a:lnTo>
                  <a:lnTo>
                    <a:pt x="658" y="1025"/>
                  </a:lnTo>
                  <a:lnTo>
                    <a:pt x="748" y="994"/>
                  </a:lnTo>
                  <a:lnTo>
                    <a:pt x="824" y="949"/>
                  </a:lnTo>
                  <a:lnTo>
                    <a:pt x="877" y="903"/>
                  </a:lnTo>
                  <a:lnTo>
                    <a:pt x="915" y="858"/>
                  </a:lnTo>
                  <a:lnTo>
                    <a:pt x="983" y="744"/>
                  </a:lnTo>
                  <a:lnTo>
                    <a:pt x="1036" y="622"/>
                  </a:lnTo>
                  <a:lnTo>
                    <a:pt x="1066" y="509"/>
                  </a:lnTo>
                  <a:lnTo>
                    <a:pt x="1081" y="410"/>
                  </a:lnTo>
                  <a:lnTo>
                    <a:pt x="1081" y="342"/>
                  </a:lnTo>
                  <a:lnTo>
                    <a:pt x="1074" y="251"/>
                  </a:lnTo>
                  <a:lnTo>
                    <a:pt x="1043" y="175"/>
                  </a:lnTo>
                  <a:lnTo>
                    <a:pt x="998" y="114"/>
                  </a:lnTo>
                  <a:lnTo>
                    <a:pt x="937" y="76"/>
                  </a:lnTo>
                  <a:lnTo>
                    <a:pt x="869" y="53"/>
                  </a:lnTo>
                  <a:lnTo>
                    <a:pt x="794" y="46"/>
                  </a:lnTo>
                  <a:lnTo>
                    <a:pt x="620" y="46"/>
                  </a:lnTo>
                  <a:close/>
                  <a:moveTo>
                    <a:pt x="310" y="0"/>
                  </a:moveTo>
                  <a:lnTo>
                    <a:pt x="847" y="0"/>
                  </a:lnTo>
                  <a:lnTo>
                    <a:pt x="960" y="15"/>
                  </a:lnTo>
                  <a:lnTo>
                    <a:pt x="1051" y="53"/>
                  </a:lnTo>
                  <a:lnTo>
                    <a:pt x="1127" y="114"/>
                  </a:lnTo>
                  <a:lnTo>
                    <a:pt x="1179" y="197"/>
                  </a:lnTo>
                  <a:lnTo>
                    <a:pt x="1210" y="296"/>
                  </a:lnTo>
                  <a:lnTo>
                    <a:pt x="1217" y="402"/>
                  </a:lnTo>
                  <a:lnTo>
                    <a:pt x="1195" y="577"/>
                  </a:lnTo>
                  <a:lnTo>
                    <a:pt x="1127" y="736"/>
                  </a:lnTo>
                  <a:lnTo>
                    <a:pt x="1021" y="880"/>
                  </a:lnTo>
                  <a:lnTo>
                    <a:pt x="892" y="987"/>
                  </a:lnTo>
                  <a:lnTo>
                    <a:pt x="741" y="1063"/>
                  </a:lnTo>
                  <a:lnTo>
                    <a:pt x="574" y="1085"/>
                  </a:lnTo>
                  <a:lnTo>
                    <a:pt x="45" y="1085"/>
                  </a:lnTo>
                  <a:lnTo>
                    <a:pt x="30" y="1085"/>
                  </a:lnTo>
                  <a:lnTo>
                    <a:pt x="15" y="1085"/>
                  </a:lnTo>
                  <a:lnTo>
                    <a:pt x="7" y="1078"/>
                  </a:lnTo>
                  <a:lnTo>
                    <a:pt x="0" y="1070"/>
                  </a:lnTo>
                  <a:lnTo>
                    <a:pt x="7" y="1055"/>
                  </a:lnTo>
                  <a:lnTo>
                    <a:pt x="15" y="1047"/>
                  </a:lnTo>
                  <a:lnTo>
                    <a:pt x="22" y="1040"/>
                  </a:lnTo>
                  <a:lnTo>
                    <a:pt x="30" y="1040"/>
                  </a:lnTo>
                  <a:lnTo>
                    <a:pt x="45" y="1040"/>
                  </a:lnTo>
                  <a:lnTo>
                    <a:pt x="121" y="1032"/>
                  </a:lnTo>
                  <a:lnTo>
                    <a:pt x="166" y="1025"/>
                  </a:lnTo>
                  <a:lnTo>
                    <a:pt x="181" y="1002"/>
                  </a:lnTo>
                  <a:lnTo>
                    <a:pt x="196" y="964"/>
                  </a:lnTo>
                  <a:lnTo>
                    <a:pt x="196" y="964"/>
                  </a:lnTo>
                  <a:lnTo>
                    <a:pt x="408" y="106"/>
                  </a:lnTo>
                  <a:lnTo>
                    <a:pt x="408" y="91"/>
                  </a:lnTo>
                  <a:lnTo>
                    <a:pt x="416" y="84"/>
                  </a:lnTo>
                  <a:lnTo>
                    <a:pt x="416" y="76"/>
                  </a:lnTo>
                  <a:lnTo>
                    <a:pt x="408" y="68"/>
                  </a:lnTo>
                  <a:lnTo>
                    <a:pt x="408" y="61"/>
                  </a:lnTo>
                  <a:lnTo>
                    <a:pt x="393" y="53"/>
                  </a:lnTo>
                  <a:lnTo>
                    <a:pt x="378" y="53"/>
                  </a:lnTo>
                  <a:lnTo>
                    <a:pt x="347" y="46"/>
                  </a:lnTo>
                  <a:lnTo>
                    <a:pt x="310" y="46"/>
                  </a:lnTo>
                  <a:lnTo>
                    <a:pt x="287" y="46"/>
                  </a:lnTo>
                  <a:lnTo>
                    <a:pt x="272" y="46"/>
                  </a:lnTo>
                  <a:lnTo>
                    <a:pt x="264" y="38"/>
                  </a:lnTo>
                  <a:lnTo>
                    <a:pt x="264" y="31"/>
                  </a:lnTo>
                  <a:lnTo>
                    <a:pt x="264" y="15"/>
                  </a:lnTo>
                  <a:lnTo>
                    <a:pt x="272" y="8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 noEditPoints="1"/>
            </p:cNvSpPr>
            <p:nvPr/>
          </p:nvSpPr>
          <p:spPr bwMode="auto">
            <a:xfrm>
              <a:off x="2182" y="3452"/>
              <a:ext cx="1051" cy="372"/>
            </a:xfrm>
            <a:custGeom>
              <a:avLst/>
              <a:gdLst/>
              <a:ahLst/>
              <a:cxnLst>
                <a:cxn ang="0">
                  <a:pos x="52" y="311"/>
                </a:cxn>
                <a:cxn ang="0">
                  <a:pos x="998" y="311"/>
                </a:cxn>
                <a:cxn ang="0">
                  <a:pos x="1013" y="311"/>
                </a:cxn>
                <a:cxn ang="0">
                  <a:pos x="1028" y="311"/>
                </a:cxn>
                <a:cxn ang="0">
                  <a:pos x="1043" y="319"/>
                </a:cxn>
                <a:cxn ang="0">
                  <a:pos x="1051" y="326"/>
                </a:cxn>
                <a:cxn ang="0">
                  <a:pos x="1051" y="342"/>
                </a:cxn>
                <a:cxn ang="0">
                  <a:pos x="1051" y="357"/>
                </a:cxn>
                <a:cxn ang="0">
                  <a:pos x="1043" y="364"/>
                </a:cxn>
                <a:cxn ang="0">
                  <a:pos x="1028" y="372"/>
                </a:cxn>
                <a:cxn ang="0">
                  <a:pos x="1013" y="372"/>
                </a:cxn>
                <a:cxn ang="0">
                  <a:pos x="1005" y="372"/>
                </a:cxn>
                <a:cxn ang="0">
                  <a:pos x="52" y="372"/>
                </a:cxn>
                <a:cxn ang="0">
                  <a:pos x="37" y="372"/>
                </a:cxn>
                <a:cxn ang="0">
                  <a:pos x="22" y="372"/>
                </a:cxn>
                <a:cxn ang="0">
                  <a:pos x="7" y="364"/>
                </a:cxn>
                <a:cxn ang="0">
                  <a:pos x="0" y="357"/>
                </a:cxn>
                <a:cxn ang="0">
                  <a:pos x="0" y="342"/>
                </a:cxn>
                <a:cxn ang="0">
                  <a:pos x="0" y="326"/>
                </a:cxn>
                <a:cxn ang="0">
                  <a:pos x="7" y="319"/>
                </a:cxn>
                <a:cxn ang="0">
                  <a:pos x="22" y="311"/>
                </a:cxn>
                <a:cxn ang="0">
                  <a:pos x="37" y="311"/>
                </a:cxn>
                <a:cxn ang="0">
                  <a:pos x="52" y="311"/>
                </a:cxn>
                <a:cxn ang="0">
                  <a:pos x="52" y="0"/>
                </a:cxn>
                <a:cxn ang="0">
                  <a:pos x="1005" y="0"/>
                </a:cxn>
                <a:cxn ang="0">
                  <a:pos x="1013" y="0"/>
                </a:cxn>
                <a:cxn ang="0">
                  <a:pos x="1028" y="8"/>
                </a:cxn>
                <a:cxn ang="0">
                  <a:pos x="1043" y="8"/>
                </a:cxn>
                <a:cxn ang="0">
                  <a:pos x="1051" y="15"/>
                </a:cxn>
                <a:cxn ang="0">
                  <a:pos x="1051" y="30"/>
                </a:cxn>
                <a:cxn ang="0">
                  <a:pos x="1051" y="46"/>
                </a:cxn>
                <a:cxn ang="0">
                  <a:pos x="1043" y="61"/>
                </a:cxn>
                <a:cxn ang="0">
                  <a:pos x="1028" y="61"/>
                </a:cxn>
                <a:cxn ang="0">
                  <a:pos x="1013" y="68"/>
                </a:cxn>
                <a:cxn ang="0">
                  <a:pos x="998" y="68"/>
                </a:cxn>
                <a:cxn ang="0">
                  <a:pos x="52" y="68"/>
                </a:cxn>
                <a:cxn ang="0">
                  <a:pos x="37" y="68"/>
                </a:cxn>
                <a:cxn ang="0">
                  <a:pos x="22" y="61"/>
                </a:cxn>
                <a:cxn ang="0">
                  <a:pos x="7" y="61"/>
                </a:cxn>
                <a:cxn ang="0">
                  <a:pos x="0" y="46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8"/>
                </a:cxn>
                <a:cxn ang="0">
                  <a:pos x="22" y="8"/>
                </a:cxn>
                <a:cxn ang="0">
                  <a:pos x="37" y="0"/>
                </a:cxn>
                <a:cxn ang="0">
                  <a:pos x="52" y="0"/>
                </a:cxn>
              </a:cxnLst>
              <a:rect l="0" t="0" r="r" b="b"/>
              <a:pathLst>
                <a:path w="1051" h="372">
                  <a:moveTo>
                    <a:pt x="52" y="311"/>
                  </a:moveTo>
                  <a:lnTo>
                    <a:pt x="998" y="311"/>
                  </a:lnTo>
                  <a:lnTo>
                    <a:pt x="1013" y="311"/>
                  </a:lnTo>
                  <a:lnTo>
                    <a:pt x="1028" y="311"/>
                  </a:lnTo>
                  <a:lnTo>
                    <a:pt x="1043" y="319"/>
                  </a:lnTo>
                  <a:lnTo>
                    <a:pt x="1051" y="326"/>
                  </a:lnTo>
                  <a:lnTo>
                    <a:pt x="1051" y="342"/>
                  </a:lnTo>
                  <a:lnTo>
                    <a:pt x="1051" y="357"/>
                  </a:lnTo>
                  <a:lnTo>
                    <a:pt x="1043" y="364"/>
                  </a:lnTo>
                  <a:lnTo>
                    <a:pt x="1028" y="372"/>
                  </a:lnTo>
                  <a:lnTo>
                    <a:pt x="1013" y="372"/>
                  </a:lnTo>
                  <a:lnTo>
                    <a:pt x="1005" y="372"/>
                  </a:lnTo>
                  <a:lnTo>
                    <a:pt x="52" y="372"/>
                  </a:lnTo>
                  <a:lnTo>
                    <a:pt x="37" y="372"/>
                  </a:lnTo>
                  <a:lnTo>
                    <a:pt x="22" y="372"/>
                  </a:lnTo>
                  <a:lnTo>
                    <a:pt x="7" y="364"/>
                  </a:lnTo>
                  <a:lnTo>
                    <a:pt x="0" y="357"/>
                  </a:lnTo>
                  <a:lnTo>
                    <a:pt x="0" y="342"/>
                  </a:lnTo>
                  <a:lnTo>
                    <a:pt x="0" y="326"/>
                  </a:lnTo>
                  <a:lnTo>
                    <a:pt x="7" y="319"/>
                  </a:lnTo>
                  <a:lnTo>
                    <a:pt x="22" y="311"/>
                  </a:lnTo>
                  <a:lnTo>
                    <a:pt x="37" y="311"/>
                  </a:lnTo>
                  <a:lnTo>
                    <a:pt x="52" y="311"/>
                  </a:lnTo>
                  <a:close/>
                  <a:moveTo>
                    <a:pt x="52" y="0"/>
                  </a:moveTo>
                  <a:lnTo>
                    <a:pt x="1005" y="0"/>
                  </a:lnTo>
                  <a:lnTo>
                    <a:pt x="1013" y="0"/>
                  </a:lnTo>
                  <a:lnTo>
                    <a:pt x="1028" y="8"/>
                  </a:lnTo>
                  <a:lnTo>
                    <a:pt x="1043" y="8"/>
                  </a:lnTo>
                  <a:lnTo>
                    <a:pt x="1051" y="15"/>
                  </a:lnTo>
                  <a:lnTo>
                    <a:pt x="1051" y="30"/>
                  </a:lnTo>
                  <a:lnTo>
                    <a:pt x="1051" y="46"/>
                  </a:lnTo>
                  <a:lnTo>
                    <a:pt x="1043" y="61"/>
                  </a:lnTo>
                  <a:lnTo>
                    <a:pt x="1028" y="61"/>
                  </a:lnTo>
                  <a:lnTo>
                    <a:pt x="1013" y="68"/>
                  </a:lnTo>
                  <a:lnTo>
                    <a:pt x="998" y="68"/>
                  </a:lnTo>
                  <a:lnTo>
                    <a:pt x="52" y="68"/>
                  </a:lnTo>
                  <a:lnTo>
                    <a:pt x="37" y="68"/>
                  </a:lnTo>
                  <a:lnTo>
                    <a:pt x="22" y="61"/>
                  </a:lnTo>
                  <a:lnTo>
                    <a:pt x="7" y="61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7" y="8"/>
                  </a:lnTo>
                  <a:lnTo>
                    <a:pt x="22" y="8"/>
                  </a:lnTo>
                  <a:lnTo>
                    <a:pt x="37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3800" y="2951"/>
              <a:ext cx="1097" cy="1085"/>
            </a:xfrm>
            <a:custGeom>
              <a:avLst/>
              <a:gdLst/>
              <a:ahLst/>
              <a:cxnLst>
                <a:cxn ang="0">
                  <a:pos x="583" y="584"/>
                </a:cxn>
                <a:cxn ang="0">
                  <a:pos x="530" y="584"/>
                </a:cxn>
                <a:cxn ang="0">
                  <a:pos x="530" y="584"/>
                </a:cxn>
                <a:cxn ang="0">
                  <a:pos x="908" y="972"/>
                </a:cxn>
                <a:cxn ang="0">
                  <a:pos x="741" y="729"/>
                </a:cxn>
                <a:cxn ang="0">
                  <a:pos x="643" y="577"/>
                </a:cxn>
                <a:cxn ang="0">
                  <a:pos x="757" y="220"/>
                </a:cxn>
                <a:cxn ang="0">
                  <a:pos x="741" y="440"/>
                </a:cxn>
                <a:cxn ang="0">
                  <a:pos x="794" y="486"/>
                </a:cxn>
                <a:cxn ang="0">
                  <a:pos x="915" y="357"/>
                </a:cxn>
                <a:cxn ang="0">
                  <a:pos x="878" y="167"/>
                </a:cxn>
                <a:cxn ang="0">
                  <a:pos x="741" y="84"/>
                </a:cxn>
                <a:cxn ang="0">
                  <a:pos x="469" y="53"/>
                </a:cxn>
                <a:cxn ang="0">
                  <a:pos x="416" y="84"/>
                </a:cxn>
                <a:cxn ang="0">
                  <a:pos x="409" y="122"/>
                </a:cxn>
                <a:cxn ang="0">
                  <a:pos x="409" y="531"/>
                </a:cxn>
                <a:cxn ang="0">
                  <a:pos x="673" y="471"/>
                </a:cxn>
                <a:cxn ang="0">
                  <a:pos x="696" y="197"/>
                </a:cxn>
                <a:cxn ang="0">
                  <a:pos x="575" y="61"/>
                </a:cxn>
                <a:cxn ang="0">
                  <a:pos x="197" y="76"/>
                </a:cxn>
                <a:cxn ang="0">
                  <a:pos x="204" y="137"/>
                </a:cxn>
                <a:cxn ang="0">
                  <a:pos x="197" y="987"/>
                </a:cxn>
                <a:cxn ang="0">
                  <a:pos x="363" y="1032"/>
                </a:cxn>
                <a:cxn ang="0">
                  <a:pos x="348" y="964"/>
                </a:cxn>
                <a:cxn ang="0">
                  <a:pos x="348" y="114"/>
                </a:cxn>
                <a:cxn ang="0">
                  <a:pos x="371" y="53"/>
                </a:cxn>
                <a:cxn ang="0">
                  <a:pos x="560" y="0"/>
                </a:cxn>
                <a:cxn ang="0">
                  <a:pos x="802" y="46"/>
                </a:cxn>
                <a:cxn ang="0">
                  <a:pos x="968" y="205"/>
                </a:cxn>
                <a:cxn ang="0">
                  <a:pos x="938" y="440"/>
                </a:cxn>
                <a:cxn ang="0">
                  <a:pos x="772" y="554"/>
                </a:cxn>
                <a:cxn ang="0">
                  <a:pos x="840" y="774"/>
                </a:cxn>
                <a:cxn ang="0">
                  <a:pos x="930" y="911"/>
                </a:cxn>
                <a:cxn ang="0">
                  <a:pos x="1074" y="1032"/>
                </a:cxn>
                <a:cxn ang="0">
                  <a:pos x="1097" y="1063"/>
                </a:cxn>
                <a:cxn ang="0">
                  <a:pos x="1074" y="1085"/>
                </a:cxn>
                <a:cxn ang="0">
                  <a:pos x="825" y="1085"/>
                </a:cxn>
                <a:cxn ang="0">
                  <a:pos x="779" y="1078"/>
                </a:cxn>
                <a:cxn ang="0">
                  <a:pos x="741" y="1025"/>
                </a:cxn>
                <a:cxn ang="0">
                  <a:pos x="704" y="956"/>
                </a:cxn>
                <a:cxn ang="0">
                  <a:pos x="409" y="941"/>
                </a:cxn>
                <a:cxn ang="0">
                  <a:pos x="416" y="1009"/>
                </a:cxn>
                <a:cxn ang="0">
                  <a:pos x="469" y="1032"/>
                </a:cxn>
                <a:cxn ang="0">
                  <a:pos x="522" y="1032"/>
                </a:cxn>
                <a:cxn ang="0">
                  <a:pos x="545" y="1063"/>
                </a:cxn>
                <a:cxn ang="0">
                  <a:pos x="522" y="1085"/>
                </a:cxn>
                <a:cxn ang="0">
                  <a:pos x="61" y="1085"/>
                </a:cxn>
                <a:cxn ang="0">
                  <a:pos x="15" y="1085"/>
                </a:cxn>
                <a:cxn ang="0">
                  <a:pos x="8" y="1047"/>
                </a:cxn>
                <a:cxn ang="0">
                  <a:pos x="38" y="1032"/>
                </a:cxn>
                <a:cxn ang="0">
                  <a:pos x="106" y="1032"/>
                </a:cxn>
                <a:cxn ang="0">
                  <a:pos x="144" y="994"/>
                </a:cxn>
                <a:cxn ang="0">
                  <a:pos x="144" y="144"/>
                </a:cxn>
                <a:cxn ang="0">
                  <a:pos x="136" y="76"/>
                </a:cxn>
                <a:cxn ang="0">
                  <a:pos x="83" y="53"/>
                </a:cxn>
                <a:cxn ang="0">
                  <a:pos x="23" y="53"/>
                </a:cxn>
                <a:cxn ang="0">
                  <a:pos x="0" y="23"/>
                </a:cxn>
                <a:cxn ang="0">
                  <a:pos x="23" y="0"/>
                </a:cxn>
              </a:cxnLst>
              <a:rect l="0" t="0" r="r" b="b"/>
              <a:pathLst>
                <a:path w="1097" h="1085">
                  <a:moveTo>
                    <a:pt x="643" y="577"/>
                  </a:moveTo>
                  <a:lnTo>
                    <a:pt x="613" y="584"/>
                  </a:lnTo>
                  <a:lnTo>
                    <a:pt x="583" y="584"/>
                  </a:lnTo>
                  <a:lnTo>
                    <a:pt x="560" y="584"/>
                  </a:lnTo>
                  <a:lnTo>
                    <a:pt x="545" y="584"/>
                  </a:lnTo>
                  <a:lnTo>
                    <a:pt x="530" y="584"/>
                  </a:lnTo>
                  <a:lnTo>
                    <a:pt x="530" y="584"/>
                  </a:lnTo>
                  <a:lnTo>
                    <a:pt x="530" y="584"/>
                  </a:lnTo>
                  <a:lnTo>
                    <a:pt x="530" y="584"/>
                  </a:lnTo>
                  <a:lnTo>
                    <a:pt x="817" y="1032"/>
                  </a:lnTo>
                  <a:lnTo>
                    <a:pt x="968" y="1032"/>
                  </a:lnTo>
                  <a:lnTo>
                    <a:pt x="908" y="972"/>
                  </a:lnTo>
                  <a:lnTo>
                    <a:pt x="847" y="888"/>
                  </a:lnTo>
                  <a:lnTo>
                    <a:pt x="794" y="812"/>
                  </a:lnTo>
                  <a:lnTo>
                    <a:pt x="741" y="729"/>
                  </a:lnTo>
                  <a:lnTo>
                    <a:pt x="696" y="660"/>
                  </a:lnTo>
                  <a:lnTo>
                    <a:pt x="658" y="607"/>
                  </a:lnTo>
                  <a:lnTo>
                    <a:pt x="643" y="577"/>
                  </a:lnTo>
                  <a:close/>
                  <a:moveTo>
                    <a:pt x="704" y="68"/>
                  </a:moveTo>
                  <a:lnTo>
                    <a:pt x="741" y="144"/>
                  </a:lnTo>
                  <a:lnTo>
                    <a:pt x="757" y="220"/>
                  </a:lnTo>
                  <a:lnTo>
                    <a:pt x="764" y="296"/>
                  </a:lnTo>
                  <a:lnTo>
                    <a:pt x="757" y="372"/>
                  </a:lnTo>
                  <a:lnTo>
                    <a:pt x="741" y="440"/>
                  </a:lnTo>
                  <a:lnTo>
                    <a:pt x="711" y="509"/>
                  </a:lnTo>
                  <a:lnTo>
                    <a:pt x="711" y="509"/>
                  </a:lnTo>
                  <a:lnTo>
                    <a:pt x="794" y="486"/>
                  </a:lnTo>
                  <a:lnTo>
                    <a:pt x="855" y="448"/>
                  </a:lnTo>
                  <a:lnTo>
                    <a:pt x="893" y="410"/>
                  </a:lnTo>
                  <a:lnTo>
                    <a:pt x="915" y="357"/>
                  </a:lnTo>
                  <a:lnTo>
                    <a:pt x="923" y="296"/>
                  </a:lnTo>
                  <a:lnTo>
                    <a:pt x="908" y="220"/>
                  </a:lnTo>
                  <a:lnTo>
                    <a:pt x="878" y="167"/>
                  </a:lnTo>
                  <a:lnTo>
                    <a:pt x="840" y="129"/>
                  </a:lnTo>
                  <a:lnTo>
                    <a:pt x="787" y="99"/>
                  </a:lnTo>
                  <a:lnTo>
                    <a:pt x="741" y="84"/>
                  </a:lnTo>
                  <a:lnTo>
                    <a:pt x="704" y="68"/>
                  </a:lnTo>
                  <a:close/>
                  <a:moveTo>
                    <a:pt x="507" y="53"/>
                  </a:moveTo>
                  <a:lnTo>
                    <a:pt x="469" y="53"/>
                  </a:lnTo>
                  <a:lnTo>
                    <a:pt x="446" y="61"/>
                  </a:lnTo>
                  <a:lnTo>
                    <a:pt x="431" y="68"/>
                  </a:lnTo>
                  <a:lnTo>
                    <a:pt x="416" y="84"/>
                  </a:lnTo>
                  <a:lnTo>
                    <a:pt x="409" y="99"/>
                  </a:lnTo>
                  <a:lnTo>
                    <a:pt x="409" y="114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409" y="137"/>
                  </a:lnTo>
                  <a:lnTo>
                    <a:pt x="409" y="531"/>
                  </a:lnTo>
                  <a:lnTo>
                    <a:pt x="530" y="524"/>
                  </a:lnTo>
                  <a:lnTo>
                    <a:pt x="620" y="509"/>
                  </a:lnTo>
                  <a:lnTo>
                    <a:pt x="673" y="471"/>
                  </a:lnTo>
                  <a:lnTo>
                    <a:pt x="696" y="402"/>
                  </a:lnTo>
                  <a:lnTo>
                    <a:pt x="704" y="296"/>
                  </a:lnTo>
                  <a:lnTo>
                    <a:pt x="696" y="197"/>
                  </a:lnTo>
                  <a:lnTo>
                    <a:pt x="673" y="129"/>
                  </a:lnTo>
                  <a:lnTo>
                    <a:pt x="635" y="84"/>
                  </a:lnTo>
                  <a:lnTo>
                    <a:pt x="575" y="61"/>
                  </a:lnTo>
                  <a:lnTo>
                    <a:pt x="507" y="53"/>
                  </a:lnTo>
                  <a:close/>
                  <a:moveTo>
                    <a:pt x="189" y="53"/>
                  </a:moveTo>
                  <a:lnTo>
                    <a:pt x="197" y="76"/>
                  </a:lnTo>
                  <a:lnTo>
                    <a:pt x="197" y="99"/>
                  </a:lnTo>
                  <a:lnTo>
                    <a:pt x="204" y="122"/>
                  </a:lnTo>
                  <a:lnTo>
                    <a:pt x="204" y="137"/>
                  </a:lnTo>
                  <a:lnTo>
                    <a:pt x="204" y="949"/>
                  </a:lnTo>
                  <a:lnTo>
                    <a:pt x="204" y="964"/>
                  </a:lnTo>
                  <a:lnTo>
                    <a:pt x="197" y="987"/>
                  </a:lnTo>
                  <a:lnTo>
                    <a:pt x="197" y="1009"/>
                  </a:lnTo>
                  <a:lnTo>
                    <a:pt x="189" y="1032"/>
                  </a:lnTo>
                  <a:lnTo>
                    <a:pt x="363" y="1032"/>
                  </a:lnTo>
                  <a:lnTo>
                    <a:pt x="356" y="1009"/>
                  </a:lnTo>
                  <a:lnTo>
                    <a:pt x="348" y="987"/>
                  </a:lnTo>
                  <a:lnTo>
                    <a:pt x="348" y="964"/>
                  </a:lnTo>
                  <a:lnTo>
                    <a:pt x="348" y="949"/>
                  </a:lnTo>
                  <a:lnTo>
                    <a:pt x="348" y="129"/>
                  </a:lnTo>
                  <a:lnTo>
                    <a:pt x="348" y="114"/>
                  </a:lnTo>
                  <a:lnTo>
                    <a:pt x="348" y="91"/>
                  </a:lnTo>
                  <a:lnTo>
                    <a:pt x="356" y="76"/>
                  </a:lnTo>
                  <a:lnTo>
                    <a:pt x="371" y="53"/>
                  </a:lnTo>
                  <a:lnTo>
                    <a:pt x="189" y="53"/>
                  </a:lnTo>
                  <a:close/>
                  <a:moveTo>
                    <a:pt x="61" y="0"/>
                  </a:moveTo>
                  <a:lnTo>
                    <a:pt x="560" y="0"/>
                  </a:lnTo>
                  <a:lnTo>
                    <a:pt x="643" y="0"/>
                  </a:lnTo>
                  <a:lnTo>
                    <a:pt x="726" y="15"/>
                  </a:lnTo>
                  <a:lnTo>
                    <a:pt x="802" y="46"/>
                  </a:lnTo>
                  <a:lnTo>
                    <a:pt x="878" y="84"/>
                  </a:lnTo>
                  <a:lnTo>
                    <a:pt x="930" y="137"/>
                  </a:lnTo>
                  <a:lnTo>
                    <a:pt x="968" y="205"/>
                  </a:lnTo>
                  <a:lnTo>
                    <a:pt x="983" y="296"/>
                  </a:lnTo>
                  <a:lnTo>
                    <a:pt x="968" y="380"/>
                  </a:lnTo>
                  <a:lnTo>
                    <a:pt x="938" y="440"/>
                  </a:lnTo>
                  <a:lnTo>
                    <a:pt x="893" y="493"/>
                  </a:lnTo>
                  <a:lnTo>
                    <a:pt x="840" y="531"/>
                  </a:lnTo>
                  <a:lnTo>
                    <a:pt x="772" y="554"/>
                  </a:lnTo>
                  <a:lnTo>
                    <a:pt x="704" y="569"/>
                  </a:lnTo>
                  <a:lnTo>
                    <a:pt x="779" y="683"/>
                  </a:lnTo>
                  <a:lnTo>
                    <a:pt x="840" y="774"/>
                  </a:lnTo>
                  <a:lnTo>
                    <a:pt x="878" y="835"/>
                  </a:lnTo>
                  <a:lnTo>
                    <a:pt x="900" y="865"/>
                  </a:lnTo>
                  <a:lnTo>
                    <a:pt x="930" y="911"/>
                  </a:lnTo>
                  <a:lnTo>
                    <a:pt x="976" y="964"/>
                  </a:lnTo>
                  <a:lnTo>
                    <a:pt x="1029" y="1009"/>
                  </a:lnTo>
                  <a:lnTo>
                    <a:pt x="1074" y="1032"/>
                  </a:lnTo>
                  <a:lnTo>
                    <a:pt x="1089" y="1040"/>
                  </a:lnTo>
                  <a:lnTo>
                    <a:pt x="1097" y="1047"/>
                  </a:lnTo>
                  <a:lnTo>
                    <a:pt x="1097" y="1063"/>
                  </a:lnTo>
                  <a:lnTo>
                    <a:pt x="1097" y="1078"/>
                  </a:lnTo>
                  <a:lnTo>
                    <a:pt x="1089" y="1085"/>
                  </a:lnTo>
                  <a:lnTo>
                    <a:pt x="1074" y="1085"/>
                  </a:lnTo>
                  <a:lnTo>
                    <a:pt x="1059" y="1085"/>
                  </a:lnTo>
                  <a:lnTo>
                    <a:pt x="1044" y="1085"/>
                  </a:lnTo>
                  <a:lnTo>
                    <a:pt x="825" y="1085"/>
                  </a:lnTo>
                  <a:lnTo>
                    <a:pt x="802" y="1085"/>
                  </a:lnTo>
                  <a:lnTo>
                    <a:pt x="787" y="1085"/>
                  </a:lnTo>
                  <a:lnTo>
                    <a:pt x="779" y="1078"/>
                  </a:lnTo>
                  <a:lnTo>
                    <a:pt x="772" y="1070"/>
                  </a:lnTo>
                  <a:lnTo>
                    <a:pt x="764" y="1047"/>
                  </a:lnTo>
                  <a:lnTo>
                    <a:pt x="741" y="1025"/>
                  </a:lnTo>
                  <a:lnTo>
                    <a:pt x="726" y="1002"/>
                  </a:lnTo>
                  <a:lnTo>
                    <a:pt x="711" y="979"/>
                  </a:lnTo>
                  <a:lnTo>
                    <a:pt x="704" y="956"/>
                  </a:lnTo>
                  <a:lnTo>
                    <a:pt x="462" y="584"/>
                  </a:lnTo>
                  <a:lnTo>
                    <a:pt x="409" y="584"/>
                  </a:lnTo>
                  <a:lnTo>
                    <a:pt x="409" y="941"/>
                  </a:lnTo>
                  <a:lnTo>
                    <a:pt x="409" y="972"/>
                  </a:lnTo>
                  <a:lnTo>
                    <a:pt x="409" y="994"/>
                  </a:lnTo>
                  <a:lnTo>
                    <a:pt x="416" y="1009"/>
                  </a:lnTo>
                  <a:lnTo>
                    <a:pt x="424" y="1025"/>
                  </a:lnTo>
                  <a:lnTo>
                    <a:pt x="446" y="1032"/>
                  </a:lnTo>
                  <a:lnTo>
                    <a:pt x="469" y="1032"/>
                  </a:lnTo>
                  <a:lnTo>
                    <a:pt x="499" y="1032"/>
                  </a:lnTo>
                  <a:lnTo>
                    <a:pt x="514" y="1032"/>
                  </a:lnTo>
                  <a:lnTo>
                    <a:pt x="522" y="1032"/>
                  </a:lnTo>
                  <a:lnTo>
                    <a:pt x="537" y="1040"/>
                  </a:lnTo>
                  <a:lnTo>
                    <a:pt x="545" y="1047"/>
                  </a:lnTo>
                  <a:lnTo>
                    <a:pt x="545" y="1063"/>
                  </a:lnTo>
                  <a:lnTo>
                    <a:pt x="545" y="1078"/>
                  </a:lnTo>
                  <a:lnTo>
                    <a:pt x="537" y="1085"/>
                  </a:lnTo>
                  <a:lnTo>
                    <a:pt x="522" y="1085"/>
                  </a:lnTo>
                  <a:lnTo>
                    <a:pt x="507" y="1085"/>
                  </a:lnTo>
                  <a:lnTo>
                    <a:pt x="492" y="1085"/>
                  </a:lnTo>
                  <a:lnTo>
                    <a:pt x="61" y="1085"/>
                  </a:lnTo>
                  <a:lnTo>
                    <a:pt x="38" y="1085"/>
                  </a:lnTo>
                  <a:lnTo>
                    <a:pt x="23" y="1085"/>
                  </a:lnTo>
                  <a:lnTo>
                    <a:pt x="15" y="1085"/>
                  </a:lnTo>
                  <a:lnTo>
                    <a:pt x="8" y="1078"/>
                  </a:lnTo>
                  <a:lnTo>
                    <a:pt x="0" y="1063"/>
                  </a:lnTo>
                  <a:lnTo>
                    <a:pt x="8" y="1047"/>
                  </a:lnTo>
                  <a:lnTo>
                    <a:pt x="15" y="1040"/>
                  </a:lnTo>
                  <a:lnTo>
                    <a:pt x="23" y="1032"/>
                  </a:lnTo>
                  <a:lnTo>
                    <a:pt x="38" y="1032"/>
                  </a:lnTo>
                  <a:lnTo>
                    <a:pt x="46" y="1032"/>
                  </a:lnTo>
                  <a:lnTo>
                    <a:pt x="83" y="1032"/>
                  </a:lnTo>
                  <a:lnTo>
                    <a:pt x="106" y="1032"/>
                  </a:lnTo>
                  <a:lnTo>
                    <a:pt x="121" y="1025"/>
                  </a:lnTo>
                  <a:lnTo>
                    <a:pt x="136" y="1009"/>
                  </a:lnTo>
                  <a:lnTo>
                    <a:pt x="144" y="994"/>
                  </a:lnTo>
                  <a:lnTo>
                    <a:pt x="144" y="972"/>
                  </a:lnTo>
                  <a:lnTo>
                    <a:pt x="144" y="941"/>
                  </a:lnTo>
                  <a:lnTo>
                    <a:pt x="144" y="144"/>
                  </a:lnTo>
                  <a:lnTo>
                    <a:pt x="144" y="114"/>
                  </a:lnTo>
                  <a:lnTo>
                    <a:pt x="144" y="91"/>
                  </a:lnTo>
                  <a:lnTo>
                    <a:pt x="136" y="76"/>
                  </a:lnTo>
                  <a:lnTo>
                    <a:pt x="121" y="61"/>
                  </a:lnTo>
                  <a:lnTo>
                    <a:pt x="106" y="53"/>
                  </a:lnTo>
                  <a:lnTo>
                    <a:pt x="83" y="53"/>
                  </a:lnTo>
                  <a:lnTo>
                    <a:pt x="46" y="53"/>
                  </a:lnTo>
                  <a:lnTo>
                    <a:pt x="38" y="53"/>
                  </a:lnTo>
                  <a:lnTo>
                    <a:pt x="23" y="53"/>
                  </a:lnTo>
                  <a:lnTo>
                    <a:pt x="15" y="46"/>
                  </a:lnTo>
                  <a:lnTo>
                    <a:pt x="8" y="38"/>
                  </a:lnTo>
                  <a:lnTo>
                    <a:pt x="0" y="23"/>
                  </a:lnTo>
                  <a:lnTo>
                    <a:pt x="8" y="15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5071" y="3869"/>
              <a:ext cx="181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66" y="76"/>
                </a:cxn>
                <a:cxn ang="0">
                  <a:pos x="181" y="167"/>
                </a:cxn>
                <a:cxn ang="0">
                  <a:pos x="181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38" y="479"/>
                </a:cxn>
                <a:cxn ang="0">
                  <a:pos x="30" y="471"/>
                </a:cxn>
                <a:cxn ang="0">
                  <a:pos x="23" y="463"/>
                </a:cxn>
                <a:cxn ang="0">
                  <a:pos x="23" y="456"/>
                </a:cxn>
                <a:cxn ang="0">
                  <a:pos x="23" y="456"/>
                </a:cxn>
                <a:cxn ang="0">
                  <a:pos x="30" y="448"/>
                </a:cxn>
                <a:cxn ang="0">
                  <a:pos x="38" y="433"/>
                </a:cxn>
                <a:cxn ang="0">
                  <a:pos x="91" y="372"/>
                </a:cxn>
                <a:cxn ang="0">
                  <a:pos x="128" y="281"/>
                </a:cxn>
                <a:cxn ang="0">
                  <a:pos x="144" y="167"/>
                </a:cxn>
                <a:cxn ang="0">
                  <a:pos x="144" y="152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36" y="152"/>
                </a:cxn>
                <a:cxn ang="0">
                  <a:pos x="106" y="167"/>
                </a:cxn>
                <a:cxn ang="0">
                  <a:pos x="83" y="167"/>
                </a:cxn>
                <a:cxn ang="0">
                  <a:pos x="53" y="167"/>
                </a:cxn>
                <a:cxn ang="0">
                  <a:pos x="38" y="160"/>
                </a:cxn>
                <a:cxn ang="0">
                  <a:pos x="23" y="145"/>
                </a:cxn>
                <a:cxn ang="0">
                  <a:pos x="7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7" y="46"/>
                </a:cxn>
                <a:cxn ang="0">
                  <a:pos x="15" y="31"/>
                </a:cxn>
                <a:cxn ang="0">
                  <a:pos x="38" y="16"/>
                </a:cxn>
                <a:cxn ang="0">
                  <a:pos x="53" y="8"/>
                </a:cxn>
                <a:cxn ang="0">
                  <a:pos x="83" y="0"/>
                </a:cxn>
              </a:cxnLst>
              <a:rect l="0" t="0" r="r" b="b"/>
              <a:pathLst>
                <a:path w="181" h="479">
                  <a:moveTo>
                    <a:pt x="83" y="0"/>
                  </a:moveTo>
                  <a:lnTo>
                    <a:pt x="136" y="23"/>
                  </a:lnTo>
                  <a:lnTo>
                    <a:pt x="166" y="76"/>
                  </a:lnTo>
                  <a:lnTo>
                    <a:pt x="181" y="167"/>
                  </a:lnTo>
                  <a:lnTo>
                    <a:pt x="181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38" y="479"/>
                  </a:lnTo>
                  <a:lnTo>
                    <a:pt x="30" y="471"/>
                  </a:lnTo>
                  <a:lnTo>
                    <a:pt x="23" y="463"/>
                  </a:lnTo>
                  <a:lnTo>
                    <a:pt x="23" y="456"/>
                  </a:lnTo>
                  <a:lnTo>
                    <a:pt x="23" y="456"/>
                  </a:lnTo>
                  <a:lnTo>
                    <a:pt x="30" y="448"/>
                  </a:lnTo>
                  <a:lnTo>
                    <a:pt x="38" y="433"/>
                  </a:lnTo>
                  <a:lnTo>
                    <a:pt x="91" y="372"/>
                  </a:lnTo>
                  <a:lnTo>
                    <a:pt x="128" y="281"/>
                  </a:lnTo>
                  <a:lnTo>
                    <a:pt x="144" y="167"/>
                  </a:lnTo>
                  <a:lnTo>
                    <a:pt x="144" y="152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36" y="152"/>
                  </a:lnTo>
                  <a:lnTo>
                    <a:pt x="106" y="167"/>
                  </a:lnTo>
                  <a:lnTo>
                    <a:pt x="83" y="167"/>
                  </a:lnTo>
                  <a:lnTo>
                    <a:pt x="53" y="167"/>
                  </a:lnTo>
                  <a:lnTo>
                    <a:pt x="38" y="160"/>
                  </a:lnTo>
                  <a:lnTo>
                    <a:pt x="23" y="145"/>
                  </a:lnTo>
                  <a:lnTo>
                    <a:pt x="7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7" y="46"/>
                  </a:lnTo>
                  <a:lnTo>
                    <a:pt x="15" y="31"/>
                  </a:lnTo>
                  <a:lnTo>
                    <a:pt x="38" y="16"/>
                  </a:lnTo>
                  <a:lnTo>
                    <a:pt x="53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5827" y="2845"/>
              <a:ext cx="220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0" y="0"/>
                </a:cxn>
                <a:cxn ang="0">
                  <a:pos x="220" y="61"/>
                </a:cxn>
                <a:cxn ang="0">
                  <a:pos x="68" y="61"/>
                </a:cxn>
                <a:cxn ang="0">
                  <a:pos x="68" y="1533"/>
                </a:cxn>
                <a:cxn ang="0">
                  <a:pos x="220" y="1533"/>
                </a:cxn>
                <a:cxn ang="0">
                  <a:pos x="220" y="1594"/>
                </a:cxn>
                <a:cxn ang="0">
                  <a:pos x="0" y="1594"/>
                </a:cxn>
                <a:cxn ang="0">
                  <a:pos x="0" y="0"/>
                </a:cxn>
              </a:cxnLst>
              <a:rect l="0" t="0" r="r" b="b"/>
              <a:pathLst>
                <a:path w="220" h="1594">
                  <a:moveTo>
                    <a:pt x="0" y="0"/>
                  </a:moveTo>
                  <a:lnTo>
                    <a:pt x="220" y="0"/>
                  </a:lnTo>
                  <a:lnTo>
                    <a:pt x="220" y="61"/>
                  </a:lnTo>
                  <a:lnTo>
                    <a:pt x="68" y="61"/>
                  </a:lnTo>
                  <a:lnTo>
                    <a:pt x="68" y="1533"/>
                  </a:lnTo>
                  <a:lnTo>
                    <a:pt x="220" y="1533"/>
                  </a:lnTo>
                  <a:lnTo>
                    <a:pt x="220" y="1594"/>
                  </a:lnTo>
                  <a:lnTo>
                    <a:pt x="0" y="15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6130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3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5" y="182"/>
                </a:cxn>
                <a:cxn ang="0">
                  <a:pos x="643" y="137"/>
                </a:cxn>
                <a:cxn ang="0">
                  <a:pos x="673" y="76"/>
                </a:cxn>
                <a:cxn ang="0">
                  <a:pos x="696" y="38"/>
                </a:cxn>
                <a:cxn ang="0">
                  <a:pos x="643" y="31"/>
                </a:cxn>
                <a:cxn ang="0">
                  <a:pos x="514" y="137"/>
                </a:cxn>
                <a:cxn ang="0">
                  <a:pos x="484" y="220"/>
                </a:cxn>
                <a:cxn ang="0">
                  <a:pos x="408" y="539"/>
                </a:cxn>
                <a:cxn ang="0">
                  <a:pos x="408" y="630"/>
                </a:cxn>
                <a:cxn ang="0">
                  <a:pos x="461" y="683"/>
                </a:cxn>
                <a:cxn ang="0">
                  <a:pos x="575" y="660"/>
                </a:cxn>
                <a:cxn ang="0">
                  <a:pos x="703" y="478"/>
                </a:cxn>
                <a:cxn ang="0">
                  <a:pos x="718" y="456"/>
                </a:cxn>
                <a:cxn ang="0">
                  <a:pos x="741" y="463"/>
                </a:cxn>
                <a:cxn ang="0">
                  <a:pos x="711" y="554"/>
                </a:cxn>
                <a:cxn ang="0">
                  <a:pos x="559" y="706"/>
                </a:cxn>
                <a:cxn ang="0">
                  <a:pos x="370" y="683"/>
                </a:cxn>
                <a:cxn ang="0">
                  <a:pos x="302" y="622"/>
                </a:cxn>
                <a:cxn ang="0">
                  <a:pos x="143" y="721"/>
                </a:cxn>
                <a:cxn ang="0">
                  <a:pos x="7" y="660"/>
                </a:cxn>
                <a:cxn ang="0">
                  <a:pos x="15" y="562"/>
                </a:cxn>
                <a:cxn ang="0">
                  <a:pos x="83" y="524"/>
                </a:cxn>
                <a:cxn ang="0">
                  <a:pos x="121" y="531"/>
                </a:cxn>
                <a:cxn ang="0">
                  <a:pos x="143" y="577"/>
                </a:cxn>
                <a:cxn ang="0">
                  <a:pos x="113" y="645"/>
                </a:cxn>
                <a:cxn ang="0">
                  <a:pos x="91" y="676"/>
                </a:cxn>
                <a:cxn ang="0">
                  <a:pos x="151" y="683"/>
                </a:cxn>
                <a:cxn ang="0">
                  <a:pos x="302" y="516"/>
                </a:cxn>
                <a:cxn ang="0">
                  <a:pos x="378" y="190"/>
                </a:cxn>
                <a:cxn ang="0">
                  <a:pos x="378" y="84"/>
                </a:cxn>
                <a:cxn ang="0">
                  <a:pos x="340" y="38"/>
                </a:cxn>
                <a:cxn ang="0">
                  <a:pos x="302" y="31"/>
                </a:cxn>
                <a:cxn ang="0">
                  <a:pos x="174" y="91"/>
                </a:cxn>
                <a:cxn ang="0">
                  <a:pos x="83" y="251"/>
                </a:cxn>
                <a:cxn ang="0">
                  <a:pos x="60" y="251"/>
                </a:cxn>
                <a:cxn ang="0">
                  <a:pos x="45" y="243"/>
                </a:cxn>
                <a:cxn ang="0">
                  <a:pos x="113" y="106"/>
                </a:cxn>
                <a:cxn ang="0">
                  <a:pos x="302" y="0"/>
                </a:cxn>
              </a:cxnLst>
              <a:rect l="0" t="0" r="r" b="b"/>
              <a:pathLst>
                <a:path w="794" h="721">
                  <a:moveTo>
                    <a:pt x="302" y="0"/>
                  </a:moveTo>
                  <a:lnTo>
                    <a:pt x="348" y="0"/>
                  </a:lnTo>
                  <a:lnTo>
                    <a:pt x="393" y="15"/>
                  </a:lnTo>
                  <a:lnTo>
                    <a:pt x="438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3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6" y="129"/>
                  </a:lnTo>
                  <a:lnTo>
                    <a:pt x="779" y="152"/>
                  </a:lnTo>
                  <a:lnTo>
                    <a:pt x="764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0" y="190"/>
                  </a:lnTo>
                  <a:lnTo>
                    <a:pt x="665" y="182"/>
                  </a:lnTo>
                  <a:lnTo>
                    <a:pt x="650" y="167"/>
                  </a:lnTo>
                  <a:lnTo>
                    <a:pt x="643" y="152"/>
                  </a:lnTo>
                  <a:lnTo>
                    <a:pt x="643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73" y="76"/>
                  </a:lnTo>
                  <a:lnTo>
                    <a:pt x="696" y="61"/>
                  </a:lnTo>
                  <a:lnTo>
                    <a:pt x="718" y="53"/>
                  </a:lnTo>
                  <a:lnTo>
                    <a:pt x="696" y="38"/>
                  </a:lnTo>
                  <a:lnTo>
                    <a:pt x="673" y="38"/>
                  </a:lnTo>
                  <a:lnTo>
                    <a:pt x="650" y="31"/>
                  </a:lnTo>
                  <a:lnTo>
                    <a:pt x="643" y="31"/>
                  </a:lnTo>
                  <a:lnTo>
                    <a:pt x="582" y="46"/>
                  </a:lnTo>
                  <a:lnTo>
                    <a:pt x="537" y="84"/>
                  </a:lnTo>
                  <a:lnTo>
                    <a:pt x="514" y="137"/>
                  </a:lnTo>
                  <a:lnTo>
                    <a:pt x="491" y="182"/>
                  </a:lnTo>
                  <a:lnTo>
                    <a:pt x="484" y="220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1" y="577"/>
                  </a:lnTo>
                  <a:lnTo>
                    <a:pt x="401" y="607"/>
                  </a:lnTo>
                  <a:lnTo>
                    <a:pt x="408" y="630"/>
                  </a:lnTo>
                  <a:lnTo>
                    <a:pt x="423" y="653"/>
                  </a:lnTo>
                  <a:lnTo>
                    <a:pt x="438" y="668"/>
                  </a:lnTo>
                  <a:lnTo>
                    <a:pt x="461" y="683"/>
                  </a:lnTo>
                  <a:lnTo>
                    <a:pt x="491" y="683"/>
                  </a:lnTo>
                  <a:lnTo>
                    <a:pt x="529" y="676"/>
                  </a:lnTo>
                  <a:lnTo>
                    <a:pt x="575" y="660"/>
                  </a:lnTo>
                  <a:lnTo>
                    <a:pt x="620" y="622"/>
                  </a:lnTo>
                  <a:lnTo>
                    <a:pt x="665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18" y="456"/>
                  </a:lnTo>
                  <a:lnTo>
                    <a:pt x="726" y="456"/>
                  </a:lnTo>
                  <a:lnTo>
                    <a:pt x="733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3" y="509"/>
                  </a:lnTo>
                  <a:lnTo>
                    <a:pt x="711" y="554"/>
                  </a:lnTo>
                  <a:lnTo>
                    <a:pt x="673" y="615"/>
                  </a:lnTo>
                  <a:lnTo>
                    <a:pt x="628" y="668"/>
                  </a:lnTo>
                  <a:lnTo>
                    <a:pt x="559" y="706"/>
                  </a:lnTo>
                  <a:lnTo>
                    <a:pt x="484" y="721"/>
                  </a:lnTo>
                  <a:lnTo>
                    <a:pt x="423" y="706"/>
                  </a:lnTo>
                  <a:lnTo>
                    <a:pt x="370" y="683"/>
                  </a:lnTo>
                  <a:lnTo>
                    <a:pt x="333" y="645"/>
                  </a:lnTo>
                  <a:lnTo>
                    <a:pt x="317" y="600"/>
                  </a:lnTo>
                  <a:lnTo>
                    <a:pt x="302" y="622"/>
                  </a:lnTo>
                  <a:lnTo>
                    <a:pt x="264" y="660"/>
                  </a:lnTo>
                  <a:lnTo>
                    <a:pt x="219" y="698"/>
                  </a:lnTo>
                  <a:lnTo>
                    <a:pt x="143" y="721"/>
                  </a:lnTo>
                  <a:lnTo>
                    <a:pt x="91" y="714"/>
                  </a:lnTo>
                  <a:lnTo>
                    <a:pt x="45" y="691"/>
                  </a:lnTo>
                  <a:lnTo>
                    <a:pt x="7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0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1" y="531"/>
                  </a:lnTo>
                  <a:lnTo>
                    <a:pt x="136" y="547"/>
                  </a:lnTo>
                  <a:lnTo>
                    <a:pt x="143" y="554"/>
                  </a:lnTo>
                  <a:lnTo>
                    <a:pt x="143" y="577"/>
                  </a:lnTo>
                  <a:lnTo>
                    <a:pt x="143" y="600"/>
                  </a:lnTo>
                  <a:lnTo>
                    <a:pt x="128" y="622"/>
                  </a:lnTo>
                  <a:lnTo>
                    <a:pt x="113" y="645"/>
                  </a:lnTo>
                  <a:lnTo>
                    <a:pt x="91" y="653"/>
                  </a:lnTo>
                  <a:lnTo>
                    <a:pt x="68" y="660"/>
                  </a:lnTo>
                  <a:lnTo>
                    <a:pt x="91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2" y="660"/>
                  </a:lnTo>
                  <a:lnTo>
                    <a:pt x="264" y="607"/>
                  </a:lnTo>
                  <a:lnTo>
                    <a:pt x="302" y="516"/>
                  </a:lnTo>
                  <a:lnTo>
                    <a:pt x="340" y="372"/>
                  </a:lnTo>
                  <a:lnTo>
                    <a:pt x="363" y="266"/>
                  </a:lnTo>
                  <a:lnTo>
                    <a:pt x="378" y="190"/>
                  </a:lnTo>
                  <a:lnTo>
                    <a:pt x="385" y="137"/>
                  </a:lnTo>
                  <a:lnTo>
                    <a:pt x="385" y="106"/>
                  </a:lnTo>
                  <a:lnTo>
                    <a:pt x="378" y="84"/>
                  </a:lnTo>
                  <a:lnTo>
                    <a:pt x="370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0" y="31"/>
                  </a:lnTo>
                  <a:lnTo>
                    <a:pt x="302" y="31"/>
                  </a:lnTo>
                  <a:lnTo>
                    <a:pt x="264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8" y="152"/>
                  </a:lnTo>
                  <a:lnTo>
                    <a:pt x="83" y="243"/>
                  </a:lnTo>
                  <a:lnTo>
                    <a:pt x="83" y="251"/>
                  </a:lnTo>
                  <a:lnTo>
                    <a:pt x="75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5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7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66"/>
            <p:cNvSpPr>
              <a:spLocks noEditPoints="1"/>
            </p:cNvSpPr>
            <p:nvPr/>
          </p:nvSpPr>
          <p:spPr bwMode="auto">
            <a:xfrm>
              <a:off x="7007" y="3475"/>
              <a:ext cx="477" cy="804"/>
            </a:xfrm>
            <a:custGeom>
              <a:avLst/>
              <a:gdLst/>
              <a:ahLst/>
              <a:cxnLst>
                <a:cxn ang="0">
                  <a:pos x="356" y="53"/>
                </a:cxn>
                <a:cxn ang="0">
                  <a:pos x="288" y="182"/>
                </a:cxn>
                <a:cxn ang="0">
                  <a:pos x="227" y="364"/>
                </a:cxn>
                <a:cxn ang="0">
                  <a:pos x="197" y="508"/>
                </a:cxn>
                <a:cxn ang="0">
                  <a:pos x="235" y="478"/>
                </a:cxn>
                <a:cxn ang="0">
                  <a:pos x="340" y="341"/>
                </a:cxn>
                <a:cxn ang="0">
                  <a:pos x="424" y="174"/>
                </a:cxn>
                <a:cxn ang="0">
                  <a:pos x="439" y="91"/>
                </a:cxn>
                <a:cxn ang="0">
                  <a:pos x="424" y="45"/>
                </a:cxn>
                <a:cxn ang="0">
                  <a:pos x="401" y="30"/>
                </a:cxn>
                <a:cxn ang="0">
                  <a:pos x="424" y="7"/>
                </a:cxn>
                <a:cxn ang="0">
                  <a:pos x="454" y="30"/>
                </a:cxn>
                <a:cxn ang="0">
                  <a:pos x="469" y="60"/>
                </a:cxn>
                <a:cxn ang="0">
                  <a:pos x="477" y="91"/>
                </a:cxn>
                <a:cxn ang="0">
                  <a:pos x="454" y="197"/>
                </a:cxn>
                <a:cxn ang="0">
                  <a:pos x="356" y="379"/>
                </a:cxn>
                <a:cxn ang="0">
                  <a:pos x="242" y="516"/>
                </a:cxn>
                <a:cxn ang="0">
                  <a:pos x="189" y="569"/>
                </a:cxn>
                <a:cxn ang="0">
                  <a:pos x="182" y="577"/>
                </a:cxn>
                <a:cxn ang="0">
                  <a:pos x="182" y="599"/>
                </a:cxn>
                <a:cxn ang="0">
                  <a:pos x="182" y="622"/>
                </a:cxn>
                <a:cxn ang="0">
                  <a:pos x="189" y="690"/>
                </a:cxn>
                <a:cxn ang="0">
                  <a:pos x="219" y="766"/>
                </a:cxn>
                <a:cxn ang="0">
                  <a:pos x="333" y="751"/>
                </a:cxn>
                <a:cxn ang="0">
                  <a:pos x="416" y="690"/>
                </a:cxn>
                <a:cxn ang="0">
                  <a:pos x="431" y="683"/>
                </a:cxn>
                <a:cxn ang="0">
                  <a:pos x="439" y="683"/>
                </a:cxn>
                <a:cxn ang="0">
                  <a:pos x="454" y="706"/>
                </a:cxn>
                <a:cxn ang="0">
                  <a:pos x="439" y="721"/>
                </a:cxn>
                <a:cxn ang="0">
                  <a:pos x="401" y="751"/>
                </a:cxn>
                <a:cxn ang="0">
                  <a:pos x="371" y="766"/>
                </a:cxn>
                <a:cxn ang="0">
                  <a:pos x="295" y="804"/>
                </a:cxn>
                <a:cxn ang="0">
                  <a:pos x="197" y="789"/>
                </a:cxn>
                <a:cxn ang="0">
                  <a:pos x="129" y="698"/>
                </a:cxn>
                <a:cxn ang="0">
                  <a:pos x="114" y="637"/>
                </a:cxn>
                <a:cxn ang="0">
                  <a:pos x="114" y="637"/>
                </a:cxn>
                <a:cxn ang="0">
                  <a:pos x="61" y="683"/>
                </a:cxn>
                <a:cxn ang="0">
                  <a:pos x="38" y="706"/>
                </a:cxn>
                <a:cxn ang="0">
                  <a:pos x="23" y="713"/>
                </a:cxn>
                <a:cxn ang="0">
                  <a:pos x="8" y="706"/>
                </a:cxn>
                <a:cxn ang="0">
                  <a:pos x="8" y="690"/>
                </a:cxn>
                <a:cxn ang="0">
                  <a:pos x="15" y="683"/>
                </a:cxn>
                <a:cxn ang="0">
                  <a:pos x="30" y="660"/>
                </a:cxn>
                <a:cxn ang="0">
                  <a:pos x="61" y="637"/>
                </a:cxn>
                <a:cxn ang="0">
                  <a:pos x="91" y="614"/>
                </a:cxn>
                <a:cxn ang="0">
                  <a:pos x="106" y="592"/>
                </a:cxn>
                <a:cxn ang="0">
                  <a:pos x="114" y="493"/>
                </a:cxn>
                <a:cxn ang="0">
                  <a:pos x="144" y="356"/>
                </a:cxn>
                <a:cxn ang="0">
                  <a:pos x="212" y="182"/>
                </a:cxn>
                <a:cxn ang="0">
                  <a:pos x="257" y="98"/>
                </a:cxn>
                <a:cxn ang="0">
                  <a:pos x="348" y="15"/>
                </a:cxn>
              </a:cxnLst>
              <a:rect l="0" t="0" r="r" b="b"/>
              <a:pathLst>
                <a:path w="477" h="804">
                  <a:moveTo>
                    <a:pt x="401" y="30"/>
                  </a:moveTo>
                  <a:lnTo>
                    <a:pt x="356" y="53"/>
                  </a:lnTo>
                  <a:lnTo>
                    <a:pt x="318" y="106"/>
                  </a:lnTo>
                  <a:lnTo>
                    <a:pt x="288" y="182"/>
                  </a:lnTo>
                  <a:lnTo>
                    <a:pt x="250" y="273"/>
                  </a:lnTo>
                  <a:lnTo>
                    <a:pt x="227" y="364"/>
                  </a:lnTo>
                  <a:lnTo>
                    <a:pt x="204" y="448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35" y="478"/>
                  </a:lnTo>
                  <a:lnTo>
                    <a:pt x="280" y="417"/>
                  </a:lnTo>
                  <a:lnTo>
                    <a:pt x="340" y="341"/>
                  </a:lnTo>
                  <a:lnTo>
                    <a:pt x="393" y="250"/>
                  </a:lnTo>
                  <a:lnTo>
                    <a:pt x="424" y="174"/>
                  </a:lnTo>
                  <a:lnTo>
                    <a:pt x="431" y="114"/>
                  </a:lnTo>
                  <a:lnTo>
                    <a:pt x="439" y="91"/>
                  </a:lnTo>
                  <a:lnTo>
                    <a:pt x="431" y="68"/>
                  </a:lnTo>
                  <a:lnTo>
                    <a:pt x="424" y="45"/>
                  </a:lnTo>
                  <a:lnTo>
                    <a:pt x="416" y="38"/>
                  </a:lnTo>
                  <a:lnTo>
                    <a:pt x="401" y="30"/>
                  </a:lnTo>
                  <a:close/>
                  <a:moveTo>
                    <a:pt x="401" y="0"/>
                  </a:moveTo>
                  <a:lnTo>
                    <a:pt x="424" y="7"/>
                  </a:lnTo>
                  <a:lnTo>
                    <a:pt x="439" y="15"/>
                  </a:lnTo>
                  <a:lnTo>
                    <a:pt x="454" y="30"/>
                  </a:lnTo>
                  <a:lnTo>
                    <a:pt x="462" y="45"/>
                  </a:lnTo>
                  <a:lnTo>
                    <a:pt x="469" y="60"/>
                  </a:lnTo>
                  <a:lnTo>
                    <a:pt x="469" y="76"/>
                  </a:lnTo>
                  <a:lnTo>
                    <a:pt x="477" y="91"/>
                  </a:lnTo>
                  <a:lnTo>
                    <a:pt x="477" y="98"/>
                  </a:lnTo>
                  <a:lnTo>
                    <a:pt x="454" y="197"/>
                  </a:lnTo>
                  <a:lnTo>
                    <a:pt x="416" y="296"/>
                  </a:lnTo>
                  <a:lnTo>
                    <a:pt x="356" y="379"/>
                  </a:lnTo>
                  <a:lnTo>
                    <a:pt x="295" y="455"/>
                  </a:lnTo>
                  <a:lnTo>
                    <a:pt x="242" y="516"/>
                  </a:lnTo>
                  <a:lnTo>
                    <a:pt x="197" y="561"/>
                  </a:lnTo>
                  <a:lnTo>
                    <a:pt x="189" y="569"/>
                  </a:lnTo>
                  <a:lnTo>
                    <a:pt x="182" y="577"/>
                  </a:lnTo>
                  <a:lnTo>
                    <a:pt x="182" y="577"/>
                  </a:lnTo>
                  <a:lnTo>
                    <a:pt x="182" y="584"/>
                  </a:lnTo>
                  <a:lnTo>
                    <a:pt x="182" y="599"/>
                  </a:lnTo>
                  <a:lnTo>
                    <a:pt x="182" y="614"/>
                  </a:lnTo>
                  <a:lnTo>
                    <a:pt x="182" y="622"/>
                  </a:lnTo>
                  <a:lnTo>
                    <a:pt x="182" y="645"/>
                  </a:lnTo>
                  <a:lnTo>
                    <a:pt x="189" y="690"/>
                  </a:lnTo>
                  <a:lnTo>
                    <a:pt x="197" y="728"/>
                  </a:lnTo>
                  <a:lnTo>
                    <a:pt x="219" y="766"/>
                  </a:lnTo>
                  <a:lnTo>
                    <a:pt x="257" y="781"/>
                  </a:lnTo>
                  <a:lnTo>
                    <a:pt x="333" y="751"/>
                  </a:lnTo>
                  <a:lnTo>
                    <a:pt x="409" y="698"/>
                  </a:lnTo>
                  <a:lnTo>
                    <a:pt x="416" y="690"/>
                  </a:lnTo>
                  <a:lnTo>
                    <a:pt x="424" y="683"/>
                  </a:lnTo>
                  <a:lnTo>
                    <a:pt x="431" y="683"/>
                  </a:lnTo>
                  <a:lnTo>
                    <a:pt x="431" y="683"/>
                  </a:lnTo>
                  <a:lnTo>
                    <a:pt x="439" y="683"/>
                  </a:lnTo>
                  <a:lnTo>
                    <a:pt x="446" y="690"/>
                  </a:lnTo>
                  <a:lnTo>
                    <a:pt x="454" y="706"/>
                  </a:lnTo>
                  <a:lnTo>
                    <a:pt x="446" y="713"/>
                  </a:lnTo>
                  <a:lnTo>
                    <a:pt x="439" y="721"/>
                  </a:lnTo>
                  <a:lnTo>
                    <a:pt x="416" y="736"/>
                  </a:lnTo>
                  <a:lnTo>
                    <a:pt x="401" y="751"/>
                  </a:lnTo>
                  <a:lnTo>
                    <a:pt x="386" y="759"/>
                  </a:lnTo>
                  <a:lnTo>
                    <a:pt x="371" y="766"/>
                  </a:lnTo>
                  <a:lnTo>
                    <a:pt x="333" y="789"/>
                  </a:lnTo>
                  <a:lnTo>
                    <a:pt x="295" y="804"/>
                  </a:lnTo>
                  <a:lnTo>
                    <a:pt x="257" y="804"/>
                  </a:lnTo>
                  <a:lnTo>
                    <a:pt x="197" y="789"/>
                  </a:lnTo>
                  <a:lnTo>
                    <a:pt x="151" y="751"/>
                  </a:lnTo>
                  <a:lnTo>
                    <a:pt x="129" y="698"/>
                  </a:lnTo>
                  <a:lnTo>
                    <a:pt x="114" y="637"/>
                  </a:lnTo>
                  <a:lnTo>
                    <a:pt x="114" y="637"/>
                  </a:lnTo>
                  <a:lnTo>
                    <a:pt x="114" y="637"/>
                  </a:lnTo>
                  <a:lnTo>
                    <a:pt x="114" y="637"/>
                  </a:lnTo>
                  <a:lnTo>
                    <a:pt x="68" y="675"/>
                  </a:lnTo>
                  <a:lnTo>
                    <a:pt x="61" y="683"/>
                  </a:lnTo>
                  <a:lnTo>
                    <a:pt x="53" y="690"/>
                  </a:lnTo>
                  <a:lnTo>
                    <a:pt x="38" y="706"/>
                  </a:lnTo>
                  <a:lnTo>
                    <a:pt x="30" y="713"/>
                  </a:lnTo>
                  <a:lnTo>
                    <a:pt x="23" y="713"/>
                  </a:lnTo>
                  <a:lnTo>
                    <a:pt x="15" y="713"/>
                  </a:lnTo>
                  <a:lnTo>
                    <a:pt x="8" y="706"/>
                  </a:lnTo>
                  <a:lnTo>
                    <a:pt x="0" y="698"/>
                  </a:lnTo>
                  <a:lnTo>
                    <a:pt x="8" y="690"/>
                  </a:lnTo>
                  <a:lnTo>
                    <a:pt x="8" y="683"/>
                  </a:lnTo>
                  <a:lnTo>
                    <a:pt x="15" y="683"/>
                  </a:lnTo>
                  <a:lnTo>
                    <a:pt x="23" y="668"/>
                  </a:lnTo>
                  <a:lnTo>
                    <a:pt x="30" y="660"/>
                  </a:lnTo>
                  <a:lnTo>
                    <a:pt x="46" y="652"/>
                  </a:lnTo>
                  <a:lnTo>
                    <a:pt x="61" y="637"/>
                  </a:lnTo>
                  <a:lnTo>
                    <a:pt x="76" y="622"/>
                  </a:lnTo>
                  <a:lnTo>
                    <a:pt x="91" y="614"/>
                  </a:lnTo>
                  <a:lnTo>
                    <a:pt x="98" y="599"/>
                  </a:lnTo>
                  <a:lnTo>
                    <a:pt x="106" y="592"/>
                  </a:lnTo>
                  <a:lnTo>
                    <a:pt x="106" y="546"/>
                  </a:lnTo>
                  <a:lnTo>
                    <a:pt x="114" y="493"/>
                  </a:lnTo>
                  <a:lnTo>
                    <a:pt x="121" y="425"/>
                  </a:lnTo>
                  <a:lnTo>
                    <a:pt x="144" y="356"/>
                  </a:lnTo>
                  <a:lnTo>
                    <a:pt x="167" y="273"/>
                  </a:lnTo>
                  <a:lnTo>
                    <a:pt x="212" y="182"/>
                  </a:lnTo>
                  <a:lnTo>
                    <a:pt x="227" y="152"/>
                  </a:lnTo>
                  <a:lnTo>
                    <a:pt x="257" y="98"/>
                  </a:lnTo>
                  <a:lnTo>
                    <a:pt x="295" y="53"/>
                  </a:lnTo>
                  <a:lnTo>
                    <a:pt x="348" y="15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7741" y="3869"/>
              <a:ext cx="181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66" y="76"/>
                </a:cxn>
                <a:cxn ang="0">
                  <a:pos x="181" y="167"/>
                </a:cxn>
                <a:cxn ang="0">
                  <a:pos x="181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38" y="479"/>
                </a:cxn>
                <a:cxn ang="0">
                  <a:pos x="22" y="471"/>
                </a:cxn>
                <a:cxn ang="0">
                  <a:pos x="22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30" y="448"/>
                </a:cxn>
                <a:cxn ang="0">
                  <a:pos x="38" y="433"/>
                </a:cxn>
                <a:cxn ang="0">
                  <a:pos x="91" y="372"/>
                </a:cxn>
                <a:cxn ang="0">
                  <a:pos x="128" y="281"/>
                </a:cxn>
                <a:cxn ang="0">
                  <a:pos x="144" y="167"/>
                </a:cxn>
                <a:cxn ang="0">
                  <a:pos x="144" y="152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36" y="152"/>
                </a:cxn>
                <a:cxn ang="0">
                  <a:pos x="106" y="167"/>
                </a:cxn>
                <a:cxn ang="0">
                  <a:pos x="83" y="167"/>
                </a:cxn>
                <a:cxn ang="0">
                  <a:pos x="53" y="167"/>
                </a:cxn>
                <a:cxn ang="0">
                  <a:pos x="38" y="160"/>
                </a:cxn>
                <a:cxn ang="0">
                  <a:pos x="15" y="145"/>
                </a:cxn>
                <a:cxn ang="0">
                  <a:pos x="7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7" y="46"/>
                </a:cxn>
                <a:cxn ang="0">
                  <a:pos x="15" y="31"/>
                </a:cxn>
                <a:cxn ang="0">
                  <a:pos x="38" y="16"/>
                </a:cxn>
                <a:cxn ang="0">
                  <a:pos x="53" y="8"/>
                </a:cxn>
                <a:cxn ang="0">
                  <a:pos x="83" y="0"/>
                </a:cxn>
              </a:cxnLst>
              <a:rect l="0" t="0" r="r" b="b"/>
              <a:pathLst>
                <a:path w="181" h="479">
                  <a:moveTo>
                    <a:pt x="83" y="0"/>
                  </a:moveTo>
                  <a:lnTo>
                    <a:pt x="136" y="23"/>
                  </a:lnTo>
                  <a:lnTo>
                    <a:pt x="166" y="76"/>
                  </a:lnTo>
                  <a:lnTo>
                    <a:pt x="181" y="167"/>
                  </a:lnTo>
                  <a:lnTo>
                    <a:pt x="181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38" y="479"/>
                  </a:lnTo>
                  <a:lnTo>
                    <a:pt x="22" y="471"/>
                  </a:lnTo>
                  <a:lnTo>
                    <a:pt x="22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30" y="448"/>
                  </a:lnTo>
                  <a:lnTo>
                    <a:pt x="38" y="433"/>
                  </a:lnTo>
                  <a:lnTo>
                    <a:pt x="91" y="372"/>
                  </a:lnTo>
                  <a:lnTo>
                    <a:pt x="128" y="281"/>
                  </a:lnTo>
                  <a:lnTo>
                    <a:pt x="144" y="167"/>
                  </a:lnTo>
                  <a:lnTo>
                    <a:pt x="144" y="152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36" y="152"/>
                  </a:lnTo>
                  <a:lnTo>
                    <a:pt x="106" y="167"/>
                  </a:lnTo>
                  <a:lnTo>
                    <a:pt x="83" y="167"/>
                  </a:lnTo>
                  <a:lnTo>
                    <a:pt x="53" y="167"/>
                  </a:lnTo>
                  <a:lnTo>
                    <a:pt x="38" y="160"/>
                  </a:lnTo>
                  <a:lnTo>
                    <a:pt x="15" y="145"/>
                  </a:lnTo>
                  <a:lnTo>
                    <a:pt x="7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7" y="46"/>
                  </a:lnTo>
                  <a:lnTo>
                    <a:pt x="15" y="31"/>
                  </a:lnTo>
                  <a:lnTo>
                    <a:pt x="38" y="16"/>
                  </a:lnTo>
                  <a:lnTo>
                    <a:pt x="53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68"/>
            <p:cNvSpPr>
              <a:spLocks noEditPoints="1"/>
            </p:cNvSpPr>
            <p:nvPr/>
          </p:nvSpPr>
          <p:spPr bwMode="auto">
            <a:xfrm>
              <a:off x="8399" y="3338"/>
              <a:ext cx="1414" cy="721"/>
            </a:xfrm>
            <a:custGeom>
              <a:avLst/>
              <a:gdLst/>
              <a:ahLst/>
              <a:cxnLst>
                <a:cxn ang="0">
                  <a:pos x="181" y="99"/>
                </a:cxn>
                <a:cxn ang="0">
                  <a:pos x="53" y="251"/>
                </a:cxn>
                <a:cxn ang="0">
                  <a:pos x="45" y="448"/>
                </a:cxn>
                <a:cxn ang="0">
                  <a:pos x="128" y="600"/>
                </a:cxn>
                <a:cxn ang="0">
                  <a:pos x="287" y="668"/>
                </a:cxn>
                <a:cxn ang="0">
                  <a:pos x="476" y="607"/>
                </a:cxn>
                <a:cxn ang="0">
                  <a:pos x="605" y="463"/>
                </a:cxn>
                <a:cxn ang="0">
                  <a:pos x="650" y="395"/>
                </a:cxn>
                <a:cxn ang="0">
                  <a:pos x="544" y="251"/>
                </a:cxn>
                <a:cxn ang="0">
                  <a:pos x="476" y="175"/>
                </a:cxn>
                <a:cxn ang="0">
                  <a:pos x="363" y="91"/>
                </a:cxn>
                <a:cxn ang="0">
                  <a:pos x="1127" y="46"/>
                </a:cxn>
                <a:cxn ang="0">
                  <a:pos x="938" y="114"/>
                </a:cxn>
                <a:cxn ang="0">
                  <a:pos x="809" y="251"/>
                </a:cxn>
                <a:cxn ang="0">
                  <a:pos x="824" y="402"/>
                </a:cxn>
                <a:cxn ang="0">
                  <a:pos x="907" y="509"/>
                </a:cxn>
                <a:cxn ang="0">
                  <a:pos x="983" y="585"/>
                </a:cxn>
                <a:cxn ang="0">
                  <a:pos x="1134" y="638"/>
                </a:cxn>
                <a:cxn ang="0">
                  <a:pos x="1308" y="562"/>
                </a:cxn>
                <a:cxn ang="0">
                  <a:pos x="1376" y="357"/>
                </a:cxn>
                <a:cxn ang="0">
                  <a:pos x="1339" y="182"/>
                </a:cxn>
                <a:cxn ang="0">
                  <a:pos x="1218" y="68"/>
                </a:cxn>
                <a:cxn ang="0">
                  <a:pos x="302" y="0"/>
                </a:cxn>
                <a:cxn ang="0">
                  <a:pos x="476" y="38"/>
                </a:cxn>
                <a:cxn ang="0">
                  <a:pos x="597" y="129"/>
                </a:cxn>
                <a:cxn ang="0">
                  <a:pos x="665" y="205"/>
                </a:cxn>
                <a:cxn ang="0">
                  <a:pos x="718" y="273"/>
                </a:cxn>
                <a:cxn ang="0">
                  <a:pos x="839" y="122"/>
                </a:cxn>
                <a:cxn ang="0">
                  <a:pos x="1013" y="15"/>
                </a:cxn>
                <a:cxn ang="0">
                  <a:pos x="1218" y="15"/>
                </a:cxn>
                <a:cxn ang="0">
                  <a:pos x="1361" y="152"/>
                </a:cxn>
                <a:cxn ang="0">
                  <a:pos x="1414" y="357"/>
                </a:cxn>
                <a:cxn ang="0">
                  <a:pos x="1361" y="562"/>
                </a:cxn>
                <a:cxn ang="0">
                  <a:pos x="1210" y="698"/>
                </a:cxn>
                <a:cxn ang="0">
                  <a:pos x="1021" y="706"/>
                </a:cxn>
                <a:cxn ang="0">
                  <a:pos x="847" y="622"/>
                </a:cxn>
                <a:cxn ang="0">
                  <a:pos x="786" y="562"/>
                </a:cxn>
                <a:cxn ang="0">
                  <a:pos x="696" y="448"/>
                </a:cxn>
                <a:cxn ang="0">
                  <a:pos x="575" y="600"/>
                </a:cxn>
                <a:cxn ang="0">
                  <a:pos x="401" y="706"/>
                </a:cxn>
                <a:cxn ang="0">
                  <a:pos x="196" y="698"/>
                </a:cxn>
                <a:cxn ang="0">
                  <a:pos x="53" y="562"/>
                </a:cxn>
                <a:cxn ang="0">
                  <a:pos x="0" y="357"/>
                </a:cxn>
                <a:cxn ang="0">
                  <a:pos x="53" y="152"/>
                </a:cxn>
                <a:cxn ang="0">
                  <a:pos x="204" y="15"/>
                </a:cxn>
              </a:cxnLst>
              <a:rect l="0" t="0" r="r" b="b"/>
              <a:pathLst>
                <a:path w="1414" h="721">
                  <a:moveTo>
                    <a:pt x="280" y="76"/>
                  </a:moveTo>
                  <a:lnTo>
                    <a:pt x="181" y="99"/>
                  </a:lnTo>
                  <a:lnTo>
                    <a:pt x="106" y="160"/>
                  </a:lnTo>
                  <a:lnTo>
                    <a:pt x="53" y="251"/>
                  </a:lnTo>
                  <a:lnTo>
                    <a:pt x="30" y="357"/>
                  </a:lnTo>
                  <a:lnTo>
                    <a:pt x="45" y="448"/>
                  </a:lnTo>
                  <a:lnTo>
                    <a:pt x="75" y="531"/>
                  </a:lnTo>
                  <a:lnTo>
                    <a:pt x="128" y="600"/>
                  </a:lnTo>
                  <a:lnTo>
                    <a:pt x="196" y="653"/>
                  </a:lnTo>
                  <a:lnTo>
                    <a:pt x="287" y="668"/>
                  </a:lnTo>
                  <a:lnTo>
                    <a:pt x="386" y="653"/>
                  </a:lnTo>
                  <a:lnTo>
                    <a:pt x="476" y="607"/>
                  </a:lnTo>
                  <a:lnTo>
                    <a:pt x="544" y="539"/>
                  </a:lnTo>
                  <a:lnTo>
                    <a:pt x="605" y="463"/>
                  </a:lnTo>
                  <a:lnTo>
                    <a:pt x="650" y="395"/>
                  </a:lnTo>
                  <a:lnTo>
                    <a:pt x="650" y="395"/>
                  </a:lnTo>
                  <a:lnTo>
                    <a:pt x="590" y="311"/>
                  </a:lnTo>
                  <a:lnTo>
                    <a:pt x="544" y="251"/>
                  </a:lnTo>
                  <a:lnTo>
                    <a:pt x="507" y="205"/>
                  </a:lnTo>
                  <a:lnTo>
                    <a:pt x="476" y="175"/>
                  </a:lnTo>
                  <a:lnTo>
                    <a:pt x="431" y="137"/>
                  </a:lnTo>
                  <a:lnTo>
                    <a:pt x="363" y="91"/>
                  </a:lnTo>
                  <a:lnTo>
                    <a:pt x="280" y="76"/>
                  </a:lnTo>
                  <a:close/>
                  <a:moveTo>
                    <a:pt x="1127" y="46"/>
                  </a:moveTo>
                  <a:lnTo>
                    <a:pt x="1021" y="68"/>
                  </a:lnTo>
                  <a:lnTo>
                    <a:pt x="938" y="114"/>
                  </a:lnTo>
                  <a:lnTo>
                    <a:pt x="862" y="175"/>
                  </a:lnTo>
                  <a:lnTo>
                    <a:pt x="809" y="251"/>
                  </a:lnTo>
                  <a:lnTo>
                    <a:pt x="764" y="327"/>
                  </a:lnTo>
                  <a:lnTo>
                    <a:pt x="824" y="402"/>
                  </a:lnTo>
                  <a:lnTo>
                    <a:pt x="870" y="463"/>
                  </a:lnTo>
                  <a:lnTo>
                    <a:pt x="907" y="509"/>
                  </a:lnTo>
                  <a:lnTo>
                    <a:pt x="930" y="539"/>
                  </a:lnTo>
                  <a:lnTo>
                    <a:pt x="983" y="585"/>
                  </a:lnTo>
                  <a:lnTo>
                    <a:pt x="1044" y="622"/>
                  </a:lnTo>
                  <a:lnTo>
                    <a:pt x="1134" y="638"/>
                  </a:lnTo>
                  <a:lnTo>
                    <a:pt x="1225" y="622"/>
                  </a:lnTo>
                  <a:lnTo>
                    <a:pt x="1308" y="562"/>
                  </a:lnTo>
                  <a:lnTo>
                    <a:pt x="1361" y="471"/>
                  </a:lnTo>
                  <a:lnTo>
                    <a:pt x="1376" y="357"/>
                  </a:lnTo>
                  <a:lnTo>
                    <a:pt x="1369" y="273"/>
                  </a:lnTo>
                  <a:lnTo>
                    <a:pt x="1339" y="182"/>
                  </a:lnTo>
                  <a:lnTo>
                    <a:pt x="1286" y="114"/>
                  </a:lnTo>
                  <a:lnTo>
                    <a:pt x="1218" y="68"/>
                  </a:lnTo>
                  <a:lnTo>
                    <a:pt x="1127" y="46"/>
                  </a:lnTo>
                  <a:close/>
                  <a:moveTo>
                    <a:pt x="302" y="0"/>
                  </a:moveTo>
                  <a:lnTo>
                    <a:pt x="386" y="8"/>
                  </a:lnTo>
                  <a:lnTo>
                    <a:pt x="476" y="38"/>
                  </a:lnTo>
                  <a:lnTo>
                    <a:pt x="567" y="99"/>
                  </a:lnTo>
                  <a:lnTo>
                    <a:pt x="597" y="129"/>
                  </a:lnTo>
                  <a:lnTo>
                    <a:pt x="628" y="160"/>
                  </a:lnTo>
                  <a:lnTo>
                    <a:pt x="665" y="205"/>
                  </a:lnTo>
                  <a:lnTo>
                    <a:pt x="718" y="273"/>
                  </a:lnTo>
                  <a:lnTo>
                    <a:pt x="718" y="273"/>
                  </a:lnTo>
                  <a:lnTo>
                    <a:pt x="771" y="190"/>
                  </a:lnTo>
                  <a:lnTo>
                    <a:pt x="839" y="122"/>
                  </a:lnTo>
                  <a:lnTo>
                    <a:pt x="915" y="53"/>
                  </a:lnTo>
                  <a:lnTo>
                    <a:pt x="1013" y="15"/>
                  </a:lnTo>
                  <a:lnTo>
                    <a:pt x="1112" y="0"/>
                  </a:lnTo>
                  <a:lnTo>
                    <a:pt x="1218" y="15"/>
                  </a:lnTo>
                  <a:lnTo>
                    <a:pt x="1301" y="68"/>
                  </a:lnTo>
                  <a:lnTo>
                    <a:pt x="1361" y="152"/>
                  </a:lnTo>
                  <a:lnTo>
                    <a:pt x="1399" y="251"/>
                  </a:lnTo>
                  <a:lnTo>
                    <a:pt x="1414" y="357"/>
                  </a:lnTo>
                  <a:lnTo>
                    <a:pt x="1399" y="463"/>
                  </a:lnTo>
                  <a:lnTo>
                    <a:pt x="1361" y="562"/>
                  </a:lnTo>
                  <a:lnTo>
                    <a:pt x="1293" y="645"/>
                  </a:lnTo>
                  <a:lnTo>
                    <a:pt x="1210" y="698"/>
                  </a:lnTo>
                  <a:lnTo>
                    <a:pt x="1104" y="721"/>
                  </a:lnTo>
                  <a:lnTo>
                    <a:pt x="1021" y="706"/>
                  </a:lnTo>
                  <a:lnTo>
                    <a:pt x="938" y="676"/>
                  </a:lnTo>
                  <a:lnTo>
                    <a:pt x="847" y="622"/>
                  </a:lnTo>
                  <a:lnTo>
                    <a:pt x="817" y="592"/>
                  </a:lnTo>
                  <a:lnTo>
                    <a:pt x="786" y="562"/>
                  </a:lnTo>
                  <a:lnTo>
                    <a:pt x="749" y="516"/>
                  </a:lnTo>
                  <a:lnTo>
                    <a:pt x="696" y="448"/>
                  </a:lnTo>
                  <a:lnTo>
                    <a:pt x="643" y="524"/>
                  </a:lnTo>
                  <a:lnTo>
                    <a:pt x="575" y="600"/>
                  </a:lnTo>
                  <a:lnTo>
                    <a:pt x="491" y="660"/>
                  </a:lnTo>
                  <a:lnTo>
                    <a:pt x="401" y="706"/>
                  </a:lnTo>
                  <a:lnTo>
                    <a:pt x="295" y="721"/>
                  </a:lnTo>
                  <a:lnTo>
                    <a:pt x="196" y="698"/>
                  </a:lnTo>
                  <a:lnTo>
                    <a:pt x="113" y="645"/>
                  </a:lnTo>
                  <a:lnTo>
                    <a:pt x="53" y="562"/>
                  </a:lnTo>
                  <a:lnTo>
                    <a:pt x="15" y="463"/>
                  </a:lnTo>
                  <a:lnTo>
                    <a:pt x="0" y="357"/>
                  </a:lnTo>
                  <a:lnTo>
                    <a:pt x="15" y="251"/>
                  </a:lnTo>
                  <a:lnTo>
                    <a:pt x="53" y="152"/>
                  </a:lnTo>
                  <a:lnTo>
                    <a:pt x="113" y="68"/>
                  </a:lnTo>
                  <a:lnTo>
                    <a:pt x="204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69"/>
            <p:cNvSpPr>
              <a:spLocks noEditPoints="1"/>
            </p:cNvSpPr>
            <p:nvPr/>
          </p:nvSpPr>
          <p:spPr bwMode="auto">
            <a:xfrm>
              <a:off x="9995" y="2845"/>
              <a:ext cx="370" cy="1594"/>
            </a:xfrm>
            <a:custGeom>
              <a:avLst/>
              <a:gdLst/>
              <a:ahLst/>
              <a:cxnLst>
                <a:cxn ang="0">
                  <a:pos x="370" y="797"/>
                </a:cxn>
                <a:cxn ang="0">
                  <a:pos x="370" y="797"/>
                </a:cxn>
                <a:cxn ang="0">
                  <a:pos x="370" y="797"/>
                </a:cxn>
                <a:cxn ang="0">
                  <a:pos x="370" y="797"/>
                </a:cxn>
                <a:cxn ang="0">
                  <a:pos x="15" y="0"/>
                </a:cxn>
                <a:cxn ang="0">
                  <a:pos x="38" y="7"/>
                </a:cxn>
                <a:cxn ang="0">
                  <a:pos x="83" y="45"/>
                </a:cxn>
                <a:cxn ang="0">
                  <a:pos x="136" y="106"/>
                </a:cxn>
                <a:cxn ang="0">
                  <a:pos x="204" y="190"/>
                </a:cxn>
                <a:cxn ang="0">
                  <a:pos x="264" y="296"/>
                </a:cxn>
                <a:cxn ang="0">
                  <a:pos x="333" y="478"/>
                </a:cxn>
                <a:cxn ang="0">
                  <a:pos x="363" y="653"/>
                </a:cxn>
                <a:cxn ang="0">
                  <a:pos x="370" y="797"/>
                </a:cxn>
                <a:cxn ang="0">
                  <a:pos x="363" y="941"/>
                </a:cxn>
                <a:cxn ang="0">
                  <a:pos x="333" y="1108"/>
                </a:cxn>
                <a:cxn ang="0">
                  <a:pos x="264" y="1282"/>
                </a:cxn>
                <a:cxn ang="0">
                  <a:pos x="204" y="1396"/>
                </a:cxn>
                <a:cxn ang="0">
                  <a:pos x="143" y="1480"/>
                </a:cxn>
                <a:cxn ang="0">
                  <a:pos x="83" y="1540"/>
                </a:cxn>
                <a:cxn ang="0">
                  <a:pos x="38" y="1578"/>
                </a:cxn>
                <a:cxn ang="0">
                  <a:pos x="15" y="1594"/>
                </a:cxn>
                <a:cxn ang="0">
                  <a:pos x="0" y="1586"/>
                </a:cxn>
                <a:cxn ang="0">
                  <a:pos x="0" y="1578"/>
                </a:cxn>
                <a:cxn ang="0">
                  <a:pos x="0" y="1571"/>
                </a:cxn>
                <a:cxn ang="0">
                  <a:pos x="0" y="1571"/>
                </a:cxn>
                <a:cxn ang="0">
                  <a:pos x="7" y="1563"/>
                </a:cxn>
                <a:cxn ang="0">
                  <a:pos x="22" y="1548"/>
                </a:cxn>
                <a:cxn ang="0">
                  <a:pos x="121" y="1419"/>
                </a:cxn>
                <a:cxn ang="0">
                  <a:pos x="196" y="1275"/>
                </a:cxn>
                <a:cxn ang="0">
                  <a:pos x="242" y="1123"/>
                </a:cxn>
                <a:cxn ang="0">
                  <a:pos x="264" y="956"/>
                </a:cxn>
                <a:cxn ang="0">
                  <a:pos x="272" y="797"/>
                </a:cxn>
                <a:cxn ang="0">
                  <a:pos x="264" y="607"/>
                </a:cxn>
                <a:cxn ang="0">
                  <a:pos x="234" y="432"/>
                </a:cxn>
                <a:cxn ang="0">
                  <a:pos x="181" y="288"/>
                </a:cxn>
                <a:cxn ang="0">
                  <a:pos x="113" y="159"/>
                </a:cxn>
                <a:cxn ang="0">
                  <a:pos x="30" y="53"/>
                </a:cxn>
                <a:cxn ang="0">
                  <a:pos x="15" y="38"/>
                </a:cxn>
                <a:cxn ang="0">
                  <a:pos x="7" y="30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5" y="0"/>
                </a:cxn>
              </a:cxnLst>
              <a:rect l="0" t="0" r="r" b="b"/>
              <a:pathLst>
                <a:path w="370" h="1594">
                  <a:moveTo>
                    <a:pt x="370" y="797"/>
                  </a:moveTo>
                  <a:lnTo>
                    <a:pt x="370" y="797"/>
                  </a:lnTo>
                  <a:lnTo>
                    <a:pt x="370" y="797"/>
                  </a:lnTo>
                  <a:lnTo>
                    <a:pt x="370" y="797"/>
                  </a:lnTo>
                  <a:close/>
                  <a:moveTo>
                    <a:pt x="15" y="0"/>
                  </a:moveTo>
                  <a:lnTo>
                    <a:pt x="38" y="7"/>
                  </a:lnTo>
                  <a:lnTo>
                    <a:pt x="83" y="45"/>
                  </a:lnTo>
                  <a:lnTo>
                    <a:pt x="136" y="106"/>
                  </a:lnTo>
                  <a:lnTo>
                    <a:pt x="204" y="190"/>
                  </a:lnTo>
                  <a:lnTo>
                    <a:pt x="264" y="296"/>
                  </a:lnTo>
                  <a:lnTo>
                    <a:pt x="333" y="478"/>
                  </a:lnTo>
                  <a:lnTo>
                    <a:pt x="363" y="653"/>
                  </a:lnTo>
                  <a:lnTo>
                    <a:pt x="370" y="797"/>
                  </a:lnTo>
                  <a:lnTo>
                    <a:pt x="363" y="941"/>
                  </a:lnTo>
                  <a:lnTo>
                    <a:pt x="333" y="1108"/>
                  </a:lnTo>
                  <a:lnTo>
                    <a:pt x="264" y="1282"/>
                  </a:lnTo>
                  <a:lnTo>
                    <a:pt x="204" y="1396"/>
                  </a:lnTo>
                  <a:lnTo>
                    <a:pt x="143" y="1480"/>
                  </a:lnTo>
                  <a:lnTo>
                    <a:pt x="83" y="1540"/>
                  </a:lnTo>
                  <a:lnTo>
                    <a:pt x="38" y="1578"/>
                  </a:lnTo>
                  <a:lnTo>
                    <a:pt x="15" y="1594"/>
                  </a:lnTo>
                  <a:lnTo>
                    <a:pt x="0" y="1586"/>
                  </a:lnTo>
                  <a:lnTo>
                    <a:pt x="0" y="1578"/>
                  </a:lnTo>
                  <a:lnTo>
                    <a:pt x="0" y="1571"/>
                  </a:lnTo>
                  <a:lnTo>
                    <a:pt x="0" y="1571"/>
                  </a:lnTo>
                  <a:lnTo>
                    <a:pt x="7" y="1563"/>
                  </a:lnTo>
                  <a:lnTo>
                    <a:pt x="22" y="1548"/>
                  </a:lnTo>
                  <a:lnTo>
                    <a:pt x="121" y="1419"/>
                  </a:lnTo>
                  <a:lnTo>
                    <a:pt x="196" y="1275"/>
                  </a:lnTo>
                  <a:lnTo>
                    <a:pt x="242" y="1123"/>
                  </a:lnTo>
                  <a:lnTo>
                    <a:pt x="264" y="956"/>
                  </a:lnTo>
                  <a:lnTo>
                    <a:pt x="272" y="797"/>
                  </a:lnTo>
                  <a:lnTo>
                    <a:pt x="264" y="607"/>
                  </a:lnTo>
                  <a:lnTo>
                    <a:pt x="234" y="432"/>
                  </a:lnTo>
                  <a:lnTo>
                    <a:pt x="181" y="288"/>
                  </a:lnTo>
                  <a:lnTo>
                    <a:pt x="113" y="159"/>
                  </a:lnTo>
                  <a:lnTo>
                    <a:pt x="30" y="53"/>
                  </a:lnTo>
                  <a:lnTo>
                    <a:pt x="15" y="38"/>
                  </a:lnTo>
                  <a:lnTo>
                    <a:pt x="7" y="30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10653" y="3869"/>
              <a:ext cx="189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74" y="76"/>
                </a:cxn>
                <a:cxn ang="0">
                  <a:pos x="189" y="167"/>
                </a:cxn>
                <a:cxn ang="0">
                  <a:pos x="189" y="167"/>
                </a:cxn>
                <a:cxn ang="0">
                  <a:pos x="174" y="274"/>
                </a:cxn>
                <a:cxn ang="0">
                  <a:pos x="144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45" y="479"/>
                </a:cxn>
                <a:cxn ang="0">
                  <a:pos x="30" y="471"/>
                </a:cxn>
                <a:cxn ang="0">
                  <a:pos x="30" y="463"/>
                </a:cxn>
                <a:cxn ang="0">
                  <a:pos x="30" y="456"/>
                </a:cxn>
                <a:cxn ang="0">
                  <a:pos x="30" y="456"/>
                </a:cxn>
                <a:cxn ang="0">
                  <a:pos x="38" y="448"/>
                </a:cxn>
                <a:cxn ang="0">
                  <a:pos x="45" y="433"/>
                </a:cxn>
                <a:cxn ang="0">
                  <a:pos x="98" y="372"/>
                </a:cxn>
                <a:cxn ang="0">
                  <a:pos x="136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51" y="145"/>
                </a:cxn>
                <a:cxn ang="0">
                  <a:pos x="151" y="145"/>
                </a:cxn>
                <a:cxn ang="0">
                  <a:pos x="144" y="145"/>
                </a:cxn>
                <a:cxn ang="0">
                  <a:pos x="144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0" y="167"/>
                </a:cxn>
                <a:cxn ang="0">
                  <a:pos x="38" y="160"/>
                </a:cxn>
                <a:cxn ang="0">
                  <a:pos x="22" y="145"/>
                </a:cxn>
                <a:cxn ang="0">
                  <a:pos x="15" y="129"/>
                </a:cxn>
                <a:cxn ang="0">
                  <a:pos x="7" y="107"/>
                </a:cxn>
                <a:cxn ang="0">
                  <a:pos x="0" y="84"/>
                </a:cxn>
                <a:cxn ang="0">
                  <a:pos x="7" y="61"/>
                </a:cxn>
                <a:cxn ang="0">
                  <a:pos x="15" y="46"/>
                </a:cxn>
                <a:cxn ang="0">
                  <a:pos x="22" y="31"/>
                </a:cxn>
                <a:cxn ang="0">
                  <a:pos x="38" y="16"/>
                </a:cxn>
                <a:cxn ang="0">
                  <a:pos x="60" y="8"/>
                </a:cxn>
                <a:cxn ang="0">
                  <a:pos x="83" y="0"/>
                </a:cxn>
              </a:cxnLst>
              <a:rect l="0" t="0" r="r" b="b"/>
              <a:pathLst>
                <a:path w="189" h="479">
                  <a:moveTo>
                    <a:pt x="83" y="0"/>
                  </a:moveTo>
                  <a:lnTo>
                    <a:pt x="136" y="23"/>
                  </a:lnTo>
                  <a:lnTo>
                    <a:pt x="174" y="76"/>
                  </a:lnTo>
                  <a:lnTo>
                    <a:pt x="189" y="167"/>
                  </a:lnTo>
                  <a:lnTo>
                    <a:pt x="189" y="167"/>
                  </a:lnTo>
                  <a:lnTo>
                    <a:pt x="174" y="274"/>
                  </a:lnTo>
                  <a:lnTo>
                    <a:pt x="144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45" y="479"/>
                  </a:lnTo>
                  <a:lnTo>
                    <a:pt x="30" y="471"/>
                  </a:lnTo>
                  <a:lnTo>
                    <a:pt x="30" y="463"/>
                  </a:lnTo>
                  <a:lnTo>
                    <a:pt x="30" y="456"/>
                  </a:lnTo>
                  <a:lnTo>
                    <a:pt x="30" y="456"/>
                  </a:lnTo>
                  <a:lnTo>
                    <a:pt x="38" y="448"/>
                  </a:lnTo>
                  <a:lnTo>
                    <a:pt x="45" y="433"/>
                  </a:lnTo>
                  <a:lnTo>
                    <a:pt x="98" y="372"/>
                  </a:lnTo>
                  <a:lnTo>
                    <a:pt x="136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51" y="145"/>
                  </a:lnTo>
                  <a:lnTo>
                    <a:pt x="151" y="145"/>
                  </a:lnTo>
                  <a:lnTo>
                    <a:pt x="144" y="145"/>
                  </a:lnTo>
                  <a:lnTo>
                    <a:pt x="144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0" y="167"/>
                  </a:lnTo>
                  <a:lnTo>
                    <a:pt x="38" y="160"/>
                  </a:lnTo>
                  <a:lnTo>
                    <a:pt x="22" y="145"/>
                  </a:lnTo>
                  <a:lnTo>
                    <a:pt x="15" y="129"/>
                  </a:lnTo>
                  <a:lnTo>
                    <a:pt x="7" y="107"/>
                  </a:lnTo>
                  <a:lnTo>
                    <a:pt x="0" y="84"/>
                  </a:lnTo>
                  <a:lnTo>
                    <a:pt x="7" y="61"/>
                  </a:lnTo>
                  <a:lnTo>
                    <a:pt x="15" y="46"/>
                  </a:lnTo>
                  <a:lnTo>
                    <a:pt x="22" y="31"/>
                  </a:lnTo>
                  <a:lnTo>
                    <a:pt x="38" y="16"/>
                  </a:lnTo>
                  <a:lnTo>
                    <a:pt x="60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auto">
            <a:xfrm>
              <a:off x="11386" y="2845"/>
              <a:ext cx="371" cy="1594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64" y="0"/>
                </a:cxn>
                <a:cxn ang="0">
                  <a:pos x="364" y="7"/>
                </a:cxn>
                <a:cxn ang="0">
                  <a:pos x="371" y="15"/>
                </a:cxn>
                <a:cxn ang="0">
                  <a:pos x="371" y="15"/>
                </a:cxn>
                <a:cxn ang="0">
                  <a:pos x="364" y="23"/>
                </a:cxn>
                <a:cxn ang="0">
                  <a:pos x="364" y="30"/>
                </a:cxn>
                <a:cxn ang="0">
                  <a:pos x="348" y="38"/>
                </a:cxn>
                <a:cxn ang="0">
                  <a:pos x="243" y="167"/>
                </a:cxn>
                <a:cxn ang="0">
                  <a:pos x="174" y="311"/>
                </a:cxn>
                <a:cxn ang="0">
                  <a:pos x="129" y="470"/>
                </a:cxn>
                <a:cxn ang="0">
                  <a:pos x="99" y="630"/>
                </a:cxn>
                <a:cxn ang="0">
                  <a:pos x="91" y="797"/>
                </a:cxn>
                <a:cxn ang="0">
                  <a:pos x="99" y="949"/>
                </a:cxn>
                <a:cxn ang="0">
                  <a:pos x="121" y="1108"/>
                </a:cxn>
                <a:cxn ang="0">
                  <a:pos x="167" y="1260"/>
                </a:cxn>
                <a:cxn ang="0">
                  <a:pos x="243" y="1411"/>
                </a:cxn>
                <a:cxn ang="0">
                  <a:pos x="341" y="1540"/>
                </a:cxn>
                <a:cxn ang="0">
                  <a:pos x="356" y="1556"/>
                </a:cxn>
                <a:cxn ang="0">
                  <a:pos x="364" y="1563"/>
                </a:cxn>
                <a:cxn ang="0">
                  <a:pos x="371" y="1571"/>
                </a:cxn>
                <a:cxn ang="0">
                  <a:pos x="371" y="1578"/>
                </a:cxn>
                <a:cxn ang="0">
                  <a:pos x="371" y="1578"/>
                </a:cxn>
                <a:cxn ang="0">
                  <a:pos x="371" y="1578"/>
                </a:cxn>
                <a:cxn ang="0">
                  <a:pos x="364" y="1586"/>
                </a:cxn>
                <a:cxn ang="0">
                  <a:pos x="364" y="1594"/>
                </a:cxn>
                <a:cxn ang="0">
                  <a:pos x="348" y="1594"/>
                </a:cxn>
                <a:cxn ang="0">
                  <a:pos x="333" y="1578"/>
                </a:cxn>
                <a:cxn ang="0">
                  <a:pos x="288" y="1548"/>
                </a:cxn>
                <a:cxn ang="0">
                  <a:pos x="227" y="1487"/>
                </a:cxn>
                <a:cxn ang="0">
                  <a:pos x="167" y="1396"/>
                </a:cxn>
                <a:cxn ang="0">
                  <a:pos x="106" y="1290"/>
                </a:cxn>
                <a:cxn ang="0">
                  <a:pos x="38" y="1115"/>
                </a:cxn>
                <a:cxn ang="0">
                  <a:pos x="8" y="941"/>
                </a:cxn>
                <a:cxn ang="0">
                  <a:pos x="0" y="797"/>
                </a:cxn>
                <a:cxn ang="0">
                  <a:pos x="8" y="653"/>
                </a:cxn>
                <a:cxn ang="0">
                  <a:pos x="38" y="486"/>
                </a:cxn>
                <a:cxn ang="0">
                  <a:pos x="99" y="311"/>
                </a:cxn>
                <a:cxn ang="0">
                  <a:pos x="159" y="197"/>
                </a:cxn>
                <a:cxn ang="0">
                  <a:pos x="227" y="114"/>
                </a:cxn>
                <a:cxn ang="0">
                  <a:pos x="280" y="45"/>
                </a:cxn>
                <a:cxn ang="0">
                  <a:pos x="326" y="7"/>
                </a:cxn>
                <a:cxn ang="0">
                  <a:pos x="348" y="0"/>
                </a:cxn>
              </a:cxnLst>
              <a:rect l="0" t="0" r="r" b="b"/>
              <a:pathLst>
                <a:path w="371" h="1594">
                  <a:moveTo>
                    <a:pt x="348" y="0"/>
                  </a:moveTo>
                  <a:lnTo>
                    <a:pt x="364" y="0"/>
                  </a:lnTo>
                  <a:lnTo>
                    <a:pt x="364" y="7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4" y="23"/>
                  </a:lnTo>
                  <a:lnTo>
                    <a:pt x="364" y="30"/>
                  </a:lnTo>
                  <a:lnTo>
                    <a:pt x="348" y="38"/>
                  </a:lnTo>
                  <a:lnTo>
                    <a:pt x="243" y="167"/>
                  </a:lnTo>
                  <a:lnTo>
                    <a:pt x="174" y="311"/>
                  </a:lnTo>
                  <a:lnTo>
                    <a:pt x="129" y="470"/>
                  </a:lnTo>
                  <a:lnTo>
                    <a:pt x="99" y="630"/>
                  </a:lnTo>
                  <a:lnTo>
                    <a:pt x="91" y="797"/>
                  </a:lnTo>
                  <a:lnTo>
                    <a:pt x="99" y="949"/>
                  </a:lnTo>
                  <a:lnTo>
                    <a:pt x="121" y="1108"/>
                  </a:lnTo>
                  <a:lnTo>
                    <a:pt x="167" y="1260"/>
                  </a:lnTo>
                  <a:lnTo>
                    <a:pt x="243" y="1411"/>
                  </a:lnTo>
                  <a:lnTo>
                    <a:pt x="341" y="1540"/>
                  </a:lnTo>
                  <a:lnTo>
                    <a:pt x="356" y="1556"/>
                  </a:lnTo>
                  <a:lnTo>
                    <a:pt x="364" y="1563"/>
                  </a:lnTo>
                  <a:lnTo>
                    <a:pt x="371" y="1571"/>
                  </a:lnTo>
                  <a:lnTo>
                    <a:pt x="371" y="1578"/>
                  </a:lnTo>
                  <a:lnTo>
                    <a:pt x="371" y="1578"/>
                  </a:lnTo>
                  <a:lnTo>
                    <a:pt x="371" y="1578"/>
                  </a:lnTo>
                  <a:lnTo>
                    <a:pt x="364" y="1586"/>
                  </a:lnTo>
                  <a:lnTo>
                    <a:pt x="364" y="1594"/>
                  </a:lnTo>
                  <a:lnTo>
                    <a:pt x="348" y="1594"/>
                  </a:lnTo>
                  <a:lnTo>
                    <a:pt x="333" y="1578"/>
                  </a:lnTo>
                  <a:lnTo>
                    <a:pt x="288" y="1548"/>
                  </a:lnTo>
                  <a:lnTo>
                    <a:pt x="227" y="1487"/>
                  </a:lnTo>
                  <a:lnTo>
                    <a:pt x="167" y="1396"/>
                  </a:lnTo>
                  <a:lnTo>
                    <a:pt x="106" y="1290"/>
                  </a:lnTo>
                  <a:lnTo>
                    <a:pt x="38" y="1115"/>
                  </a:lnTo>
                  <a:lnTo>
                    <a:pt x="8" y="941"/>
                  </a:lnTo>
                  <a:lnTo>
                    <a:pt x="0" y="797"/>
                  </a:lnTo>
                  <a:lnTo>
                    <a:pt x="8" y="653"/>
                  </a:lnTo>
                  <a:lnTo>
                    <a:pt x="38" y="486"/>
                  </a:lnTo>
                  <a:lnTo>
                    <a:pt x="99" y="311"/>
                  </a:lnTo>
                  <a:lnTo>
                    <a:pt x="159" y="197"/>
                  </a:lnTo>
                  <a:lnTo>
                    <a:pt x="227" y="114"/>
                  </a:lnTo>
                  <a:lnTo>
                    <a:pt x="280" y="45"/>
                  </a:lnTo>
                  <a:lnTo>
                    <a:pt x="326" y="7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11976" y="3611"/>
              <a:ext cx="969" cy="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916" y="0"/>
                </a:cxn>
                <a:cxn ang="0">
                  <a:pos x="931" y="0"/>
                </a:cxn>
                <a:cxn ang="0">
                  <a:pos x="946" y="0"/>
                </a:cxn>
                <a:cxn ang="0">
                  <a:pos x="961" y="0"/>
                </a:cxn>
                <a:cxn ang="0">
                  <a:pos x="969" y="16"/>
                </a:cxn>
                <a:cxn ang="0">
                  <a:pos x="969" y="31"/>
                </a:cxn>
                <a:cxn ang="0">
                  <a:pos x="969" y="46"/>
                </a:cxn>
                <a:cxn ang="0">
                  <a:pos x="961" y="54"/>
                </a:cxn>
                <a:cxn ang="0">
                  <a:pos x="946" y="61"/>
                </a:cxn>
                <a:cxn ang="0">
                  <a:pos x="931" y="61"/>
                </a:cxn>
                <a:cxn ang="0">
                  <a:pos x="916" y="61"/>
                </a:cxn>
                <a:cxn ang="0">
                  <a:pos x="53" y="61"/>
                </a:cxn>
                <a:cxn ang="0">
                  <a:pos x="38" y="61"/>
                </a:cxn>
                <a:cxn ang="0">
                  <a:pos x="23" y="61"/>
                </a:cxn>
                <a:cxn ang="0">
                  <a:pos x="8" y="54"/>
                </a:cxn>
                <a:cxn ang="0">
                  <a:pos x="0" y="46"/>
                </a:cxn>
                <a:cxn ang="0">
                  <a:pos x="0" y="31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23" y="0"/>
                </a:cxn>
                <a:cxn ang="0">
                  <a:pos x="38" y="0"/>
                </a:cxn>
                <a:cxn ang="0">
                  <a:pos x="53" y="0"/>
                </a:cxn>
              </a:cxnLst>
              <a:rect l="0" t="0" r="r" b="b"/>
              <a:pathLst>
                <a:path w="969" h="61">
                  <a:moveTo>
                    <a:pt x="53" y="0"/>
                  </a:moveTo>
                  <a:lnTo>
                    <a:pt x="916" y="0"/>
                  </a:lnTo>
                  <a:lnTo>
                    <a:pt x="931" y="0"/>
                  </a:lnTo>
                  <a:lnTo>
                    <a:pt x="946" y="0"/>
                  </a:lnTo>
                  <a:lnTo>
                    <a:pt x="961" y="0"/>
                  </a:lnTo>
                  <a:lnTo>
                    <a:pt x="969" y="16"/>
                  </a:lnTo>
                  <a:lnTo>
                    <a:pt x="969" y="31"/>
                  </a:lnTo>
                  <a:lnTo>
                    <a:pt x="969" y="46"/>
                  </a:lnTo>
                  <a:lnTo>
                    <a:pt x="961" y="54"/>
                  </a:lnTo>
                  <a:lnTo>
                    <a:pt x="946" y="61"/>
                  </a:lnTo>
                  <a:lnTo>
                    <a:pt x="931" y="61"/>
                  </a:lnTo>
                  <a:lnTo>
                    <a:pt x="916" y="61"/>
                  </a:lnTo>
                  <a:lnTo>
                    <a:pt x="53" y="61"/>
                  </a:lnTo>
                  <a:lnTo>
                    <a:pt x="38" y="61"/>
                  </a:lnTo>
                  <a:lnTo>
                    <a:pt x="23" y="61"/>
                  </a:lnTo>
                  <a:lnTo>
                    <a:pt x="8" y="54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8" y="0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73"/>
            <p:cNvSpPr>
              <a:spLocks noEditPoints="1"/>
            </p:cNvSpPr>
            <p:nvPr/>
          </p:nvSpPr>
          <p:spPr bwMode="auto">
            <a:xfrm>
              <a:off x="13179" y="3338"/>
              <a:ext cx="1414" cy="721"/>
            </a:xfrm>
            <a:custGeom>
              <a:avLst/>
              <a:gdLst/>
              <a:ahLst/>
              <a:cxnLst>
                <a:cxn ang="0">
                  <a:pos x="182" y="99"/>
                </a:cxn>
                <a:cxn ang="0">
                  <a:pos x="53" y="251"/>
                </a:cxn>
                <a:cxn ang="0">
                  <a:pos x="45" y="448"/>
                </a:cxn>
                <a:cxn ang="0">
                  <a:pos x="129" y="600"/>
                </a:cxn>
                <a:cxn ang="0">
                  <a:pos x="287" y="668"/>
                </a:cxn>
                <a:cxn ang="0">
                  <a:pos x="477" y="607"/>
                </a:cxn>
                <a:cxn ang="0">
                  <a:pos x="605" y="463"/>
                </a:cxn>
                <a:cxn ang="0">
                  <a:pos x="651" y="395"/>
                </a:cxn>
                <a:cxn ang="0">
                  <a:pos x="545" y="251"/>
                </a:cxn>
                <a:cxn ang="0">
                  <a:pos x="477" y="175"/>
                </a:cxn>
                <a:cxn ang="0">
                  <a:pos x="363" y="91"/>
                </a:cxn>
                <a:cxn ang="0">
                  <a:pos x="1119" y="46"/>
                </a:cxn>
                <a:cxn ang="0">
                  <a:pos x="938" y="114"/>
                </a:cxn>
                <a:cxn ang="0">
                  <a:pos x="809" y="251"/>
                </a:cxn>
                <a:cxn ang="0">
                  <a:pos x="764" y="327"/>
                </a:cxn>
                <a:cxn ang="0">
                  <a:pos x="870" y="463"/>
                </a:cxn>
                <a:cxn ang="0">
                  <a:pos x="930" y="539"/>
                </a:cxn>
                <a:cxn ang="0">
                  <a:pos x="1044" y="622"/>
                </a:cxn>
                <a:cxn ang="0">
                  <a:pos x="1225" y="622"/>
                </a:cxn>
                <a:cxn ang="0">
                  <a:pos x="1362" y="471"/>
                </a:cxn>
                <a:cxn ang="0">
                  <a:pos x="1369" y="273"/>
                </a:cxn>
                <a:cxn ang="0">
                  <a:pos x="1286" y="114"/>
                </a:cxn>
                <a:cxn ang="0">
                  <a:pos x="1119" y="46"/>
                </a:cxn>
                <a:cxn ang="0">
                  <a:pos x="386" y="8"/>
                </a:cxn>
                <a:cxn ang="0">
                  <a:pos x="567" y="99"/>
                </a:cxn>
                <a:cxn ang="0">
                  <a:pos x="628" y="160"/>
                </a:cxn>
                <a:cxn ang="0">
                  <a:pos x="719" y="273"/>
                </a:cxn>
                <a:cxn ang="0">
                  <a:pos x="840" y="122"/>
                </a:cxn>
                <a:cxn ang="0">
                  <a:pos x="1014" y="15"/>
                </a:cxn>
                <a:cxn ang="0">
                  <a:pos x="1218" y="15"/>
                </a:cxn>
                <a:cxn ang="0">
                  <a:pos x="1362" y="152"/>
                </a:cxn>
                <a:cxn ang="0">
                  <a:pos x="1414" y="357"/>
                </a:cxn>
                <a:cxn ang="0">
                  <a:pos x="1362" y="562"/>
                </a:cxn>
                <a:cxn ang="0">
                  <a:pos x="1210" y="698"/>
                </a:cxn>
                <a:cxn ang="0">
                  <a:pos x="1021" y="706"/>
                </a:cxn>
                <a:cxn ang="0">
                  <a:pos x="847" y="622"/>
                </a:cxn>
                <a:cxn ang="0">
                  <a:pos x="787" y="562"/>
                </a:cxn>
                <a:cxn ang="0">
                  <a:pos x="696" y="448"/>
                </a:cxn>
                <a:cxn ang="0">
                  <a:pos x="575" y="600"/>
                </a:cxn>
                <a:cxn ang="0">
                  <a:pos x="401" y="706"/>
                </a:cxn>
                <a:cxn ang="0">
                  <a:pos x="197" y="698"/>
                </a:cxn>
                <a:cxn ang="0">
                  <a:pos x="53" y="562"/>
                </a:cxn>
                <a:cxn ang="0">
                  <a:pos x="0" y="357"/>
                </a:cxn>
                <a:cxn ang="0">
                  <a:pos x="53" y="152"/>
                </a:cxn>
                <a:cxn ang="0">
                  <a:pos x="204" y="15"/>
                </a:cxn>
              </a:cxnLst>
              <a:rect l="0" t="0" r="r" b="b"/>
              <a:pathLst>
                <a:path w="1414" h="721">
                  <a:moveTo>
                    <a:pt x="280" y="76"/>
                  </a:moveTo>
                  <a:lnTo>
                    <a:pt x="182" y="99"/>
                  </a:lnTo>
                  <a:lnTo>
                    <a:pt x="106" y="160"/>
                  </a:lnTo>
                  <a:lnTo>
                    <a:pt x="53" y="251"/>
                  </a:lnTo>
                  <a:lnTo>
                    <a:pt x="30" y="357"/>
                  </a:lnTo>
                  <a:lnTo>
                    <a:pt x="45" y="448"/>
                  </a:lnTo>
                  <a:lnTo>
                    <a:pt x="76" y="531"/>
                  </a:lnTo>
                  <a:lnTo>
                    <a:pt x="129" y="600"/>
                  </a:lnTo>
                  <a:lnTo>
                    <a:pt x="197" y="653"/>
                  </a:lnTo>
                  <a:lnTo>
                    <a:pt x="287" y="668"/>
                  </a:lnTo>
                  <a:lnTo>
                    <a:pt x="386" y="653"/>
                  </a:lnTo>
                  <a:lnTo>
                    <a:pt x="477" y="607"/>
                  </a:lnTo>
                  <a:lnTo>
                    <a:pt x="545" y="539"/>
                  </a:lnTo>
                  <a:lnTo>
                    <a:pt x="605" y="463"/>
                  </a:lnTo>
                  <a:lnTo>
                    <a:pt x="651" y="395"/>
                  </a:lnTo>
                  <a:lnTo>
                    <a:pt x="651" y="395"/>
                  </a:lnTo>
                  <a:lnTo>
                    <a:pt x="590" y="311"/>
                  </a:lnTo>
                  <a:lnTo>
                    <a:pt x="545" y="251"/>
                  </a:lnTo>
                  <a:lnTo>
                    <a:pt x="507" y="205"/>
                  </a:lnTo>
                  <a:lnTo>
                    <a:pt x="477" y="175"/>
                  </a:lnTo>
                  <a:lnTo>
                    <a:pt x="431" y="137"/>
                  </a:lnTo>
                  <a:lnTo>
                    <a:pt x="363" y="91"/>
                  </a:lnTo>
                  <a:lnTo>
                    <a:pt x="280" y="76"/>
                  </a:lnTo>
                  <a:close/>
                  <a:moveTo>
                    <a:pt x="1119" y="46"/>
                  </a:moveTo>
                  <a:lnTo>
                    <a:pt x="1021" y="68"/>
                  </a:lnTo>
                  <a:lnTo>
                    <a:pt x="938" y="114"/>
                  </a:lnTo>
                  <a:lnTo>
                    <a:pt x="862" y="175"/>
                  </a:lnTo>
                  <a:lnTo>
                    <a:pt x="809" y="251"/>
                  </a:lnTo>
                  <a:lnTo>
                    <a:pt x="764" y="327"/>
                  </a:lnTo>
                  <a:lnTo>
                    <a:pt x="764" y="327"/>
                  </a:lnTo>
                  <a:lnTo>
                    <a:pt x="824" y="402"/>
                  </a:lnTo>
                  <a:lnTo>
                    <a:pt x="870" y="463"/>
                  </a:lnTo>
                  <a:lnTo>
                    <a:pt x="908" y="509"/>
                  </a:lnTo>
                  <a:lnTo>
                    <a:pt x="930" y="539"/>
                  </a:lnTo>
                  <a:lnTo>
                    <a:pt x="976" y="585"/>
                  </a:lnTo>
                  <a:lnTo>
                    <a:pt x="1044" y="622"/>
                  </a:lnTo>
                  <a:lnTo>
                    <a:pt x="1127" y="638"/>
                  </a:lnTo>
                  <a:lnTo>
                    <a:pt x="1225" y="622"/>
                  </a:lnTo>
                  <a:lnTo>
                    <a:pt x="1309" y="562"/>
                  </a:lnTo>
                  <a:lnTo>
                    <a:pt x="1362" y="471"/>
                  </a:lnTo>
                  <a:lnTo>
                    <a:pt x="1377" y="357"/>
                  </a:lnTo>
                  <a:lnTo>
                    <a:pt x="1369" y="273"/>
                  </a:lnTo>
                  <a:lnTo>
                    <a:pt x="1339" y="182"/>
                  </a:lnTo>
                  <a:lnTo>
                    <a:pt x="1286" y="114"/>
                  </a:lnTo>
                  <a:lnTo>
                    <a:pt x="1218" y="68"/>
                  </a:lnTo>
                  <a:lnTo>
                    <a:pt x="1119" y="46"/>
                  </a:lnTo>
                  <a:close/>
                  <a:moveTo>
                    <a:pt x="303" y="0"/>
                  </a:moveTo>
                  <a:lnTo>
                    <a:pt x="386" y="8"/>
                  </a:lnTo>
                  <a:lnTo>
                    <a:pt x="477" y="38"/>
                  </a:lnTo>
                  <a:lnTo>
                    <a:pt x="567" y="99"/>
                  </a:lnTo>
                  <a:lnTo>
                    <a:pt x="598" y="129"/>
                  </a:lnTo>
                  <a:lnTo>
                    <a:pt x="628" y="160"/>
                  </a:lnTo>
                  <a:lnTo>
                    <a:pt x="666" y="205"/>
                  </a:lnTo>
                  <a:lnTo>
                    <a:pt x="719" y="273"/>
                  </a:lnTo>
                  <a:lnTo>
                    <a:pt x="772" y="190"/>
                  </a:lnTo>
                  <a:lnTo>
                    <a:pt x="840" y="122"/>
                  </a:lnTo>
                  <a:lnTo>
                    <a:pt x="915" y="53"/>
                  </a:lnTo>
                  <a:lnTo>
                    <a:pt x="1014" y="15"/>
                  </a:lnTo>
                  <a:lnTo>
                    <a:pt x="1112" y="0"/>
                  </a:lnTo>
                  <a:lnTo>
                    <a:pt x="1218" y="15"/>
                  </a:lnTo>
                  <a:lnTo>
                    <a:pt x="1301" y="68"/>
                  </a:lnTo>
                  <a:lnTo>
                    <a:pt x="1362" y="152"/>
                  </a:lnTo>
                  <a:lnTo>
                    <a:pt x="1399" y="251"/>
                  </a:lnTo>
                  <a:lnTo>
                    <a:pt x="1414" y="357"/>
                  </a:lnTo>
                  <a:lnTo>
                    <a:pt x="1399" y="463"/>
                  </a:lnTo>
                  <a:lnTo>
                    <a:pt x="1362" y="562"/>
                  </a:lnTo>
                  <a:lnTo>
                    <a:pt x="1293" y="645"/>
                  </a:lnTo>
                  <a:lnTo>
                    <a:pt x="1210" y="698"/>
                  </a:lnTo>
                  <a:lnTo>
                    <a:pt x="1104" y="721"/>
                  </a:lnTo>
                  <a:lnTo>
                    <a:pt x="1021" y="706"/>
                  </a:lnTo>
                  <a:lnTo>
                    <a:pt x="938" y="676"/>
                  </a:lnTo>
                  <a:lnTo>
                    <a:pt x="847" y="622"/>
                  </a:lnTo>
                  <a:lnTo>
                    <a:pt x="817" y="592"/>
                  </a:lnTo>
                  <a:lnTo>
                    <a:pt x="787" y="562"/>
                  </a:lnTo>
                  <a:lnTo>
                    <a:pt x="749" y="516"/>
                  </a:lnTo>
                  <a:lnTo>
                    <a:pt x="696" y="448"/>
                  </a:lnTo>
                  <a:lnTo>
                    <a:pt x="643" y="524"/>
                  </a:lnTo>
                  <a:lnTo>
                    <a:pt x="575" y="600"/>
                  </a:lnTo>
                  <a:lnTo>
                    <a:pt x="492" y="660"/>
                  </a:lnTo>
                  <a:lnTo>
                    <a:pt x="401" y="706"/>
                  </a:lnTo>
                  <a:lnTo>
                    <a:pt x="295" y="721"/>
                  </a:lnTo>
                  <a:lnTo>
                    <a:pt x="197" y="698"/>
                  </a:lnTo>
                  <a:lnTo>
                    <a:pt x="114" y="645"/>
                  </a:lnTo>
                  <a:lnTo>
                    <a:pt x="53" y="562"/>
                  </a:lnTo>
                  <a:lnTo>
                    <a:pt x="15" y="463"/>
                  </a:lnTo>
                  <a:lnTo>
                    <a:pt x="0" y="357"/>
                  </a:lnTo>
                  <a:lnTo>
                    <a:pt x="15" y="251"/>
                  </a:lnTo>
                  <a:lnTo>
                    <a:pt x="53" y="152"/>
                  </a:lnTo>
                  <a:lnTo>
                    <a:pt x="114" y="68"/>
                  </a:lnTo>
                  <a:lnTo>
                    <a:pt x="204" y="15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14820" y="3869"/>
              <a:ext cx="182" cy="479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37" y="23"/>
                </a:cxn>
                <a:cxn ang="0">
                  <a:pos x="174" y="76"/>
                </a:cxn>
                <a:cxn ang="0">
                  <a:pos x="182" y="167"/>
                </a:cxn>
                <a:cxn ang="0">
                  <a:pos x="182" y="167"/>
                </a:cxn>
                <a:cxn ang="0">
                  <a:pos x="174" y="274"/>
                </a:cxn>
                <a:cxn ang="0">
                  <a:pos x="137" y="357"/>
                </a:cxn>
                <a:cxn ang="0">
                  <a:pos x="99" y="425"/>
                </a:cxn>
                <a:cxn ang="0">
                  <a:pos x="61" y="463"/>
                </a:cxn>
                <a:cxn ang="0">
                  <a:pos x="38" y="479"/>
                </a:cxn>
                <a:cxn ang="0">
                  <a:pos x="31" y="471"/>
                </a:cxn>
                <a:cxn ang="0">
                  <a:pos x="23" y="463"/>
                </a:cxn>
                <a:cxn ang="0">
                  <a:pos x="23" y="456"/>
                </a:cxn>
                <a:cxn ang="0">
                  <a:pos x="31" y="456"/>
                </a:cxn>
                <a:cxn ang="0">
                  <a:pos x="31" y="448"/>
                </a:cxn>
                <a:cxn ang="0">
                  <a:pos x="46" y="433"/>
                </a:cxn>
                <a:cxn ang="0">
                  <a:pos x="91" y="372"/>
                </a:cxn>
                <a:cxn ang="0">
                  <a:pos x="137" y="281"/>
                </a:cxn>
                <a:cxn ang="0">
                  <a:pos x="152" y="167"/>
                </a:cxn>
                <a:cxn ang="0">
                  <a:pos x="152" y="152"/>
                </a:cxn>
                <a:cxn ang="0">
                  <a:pos x="152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52"/>
                </a:cxn>
                <a:cxn ang="0">
                  <a:pos x="114" y="167"/>
                </a:cxn>
                <a:cxn ang="0">
                  <a:pos x="84" y="167"/>
                </a:cxn>
                <a:cxn ang="0">
                  <a:pos x="61" y="167"/>
                </a:cxn>
                <a:cxn ang="0">
                  <a:pos x="38" y="160"/>
                </a:cxn>
                <a:cxn ang="0">
                  <a:pos x="23" y="145"/>
                </a:cxn>
                <a:cxn ang="0">
                  <a:pos x="8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8" y="46"/>
                </a:cxn>
                <a:cxn ang="0">
                  <a:pos x="23" y="31"/>
                </a:cxn>
                <a:cxn ang="0">
                  <a:pos x="38" y="16"/>
                </a:cxn>
                <a:cxn ang="0">
                  <a:pos x="61" y="8"/>
                </a:cxn>
                <a:cxn ang="0">
                  <a:pos x="84" y="0"/>
                </a:cxn>
              </a:cxnLst>
              <a:rect l="0" t="0" r="r" b="b"/>
              <a:pathLst>
                <a:path w="182" h="479">
                  <a:moveTo>
                    <a:pt x="84" y="0"/>
                  </a:moveTo>
                  <a:lnTo>
                    <a:pt x="137" y="23"/>
                  </a:lnTo>
                  <a:lnTo>
                    <a:pt x="174" y="76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74" y="274"/>
                  </a:lnTo>
                  <a:lnTo>
                    <a:pt x="137" y="357"/>
                  </a:lnTo>
                  <a:lnTo>
                    <a:pt x="99" y="425"/>
                  </a:lnTo>
                  <a:lnTo>
                    <a:pt x="61" y="463"/>
                  </a:lnTo>
                  <a:lnTo>
                    <a:pt x="38" y="479"/>
                  </a:lnTo>
                  <a:lnTo>
                    <a:pt x="31" y="471"/>
                  </a:lnTo>
                  <a:lnTo>
                    <a:pt x="23" y="463"/>
                  </a:lnTo>
                  <a:lnTo>
                    <a:pt x="23" y="456"/>
                  </a:lnTo>
                  <a:lnTo>
                    <a:pt x="31" y="456"/>
                  </a:lnTo>
                  <a:lnTo>
                    <a:pt x="31" y="448"/>
                  </a:lnTo>
                  <a:lnTo>
                    <a:pt x="46" y="433"/>
                  </a:lnTo>
                  <a:lnTo>
                    <a:pt x="91" y="372"/>
                  </a:lnTo>
                  <a:lnTo>
                    <a:pt x="137" y="281"/>
                  </a:lnTo>
                  <a:lnTo>
                    <a:pt x="152" y="167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2"/>
                  </a:lnTo>
                  <a:lnTo>
                    <a:pt x="114" y="167"/>
                  </a:lnTo>
                  <a:lnTo>
                    <a:pt x="84" y="167"/>
                  </a:lnTo>
                  <a:lnTo>
                    <a:pt x="61" y="167"/>
                  </a:lnTo>
                  <a:lnTo>
                    <a:pt x="38" y="160"/>
                  </a:lnTo>
                  <a:lnTo>
                    <a:pt x="23" y="145"/>
                  </a:lnTo>
                  <a:lnTo>
                    <a:pt x="8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8" y="46"/>
                  </a:lnTo>
                  <a:lnTo>
                    <a:pt x="23" y="31"/>
                  </a:lnTo>
                  <a:lnTo>
                    <a:pt x="38" y="16"/>
                  </a:lnTo>
                  <a:lnTo>
                    <a:pt x="61" y="8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75"/>
            <p:cNvSpPr>
              <a:spLocks/>
            </p:cNvSpPr>
            <p:nvPr/>
          </p:nvSpPr>
          <p:spPr bwMode="auto">
            <a:xfrm>
              <a:off x="15441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2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5" y="182"/>
                </a:cxn>
                <a:cxn ang="0">
                  <a:pos x="642" y="137"/>
                </a:cxn>
                <a:cxn ang="0">
                  <a:pos x="673" y="76"/>
                </a:cxn>
                <a:cxn ang="0">
                  <a:pos x="695" y="38"/>
                </a:cxn>
                <a:cxn ang="0">
                  <a:pos x="642" y="31"/>
                </a:cxn>
                <a:cxn ang="0">
                  <a:pos x="514" y="137"/>
                </a:cxn>
                <a:cxn ang="0">
                  <a:pos x="484" y="220"/>
                </a:cxn>
                <a:cxn ang="0">
                  <a:pos x="408" y="539"/>
                </a:cxn>
                <a:cxn ang="0">
                  <a:pos x="408" y="630"/>
                </a:cxn>
                <a:cxn ang="0">
                  <a:pos x="461" y="683"/>
                </a:cxn>
                <a:cxn ang="0">
                  <a:pos x="574" y="660"/>
                </a:cxn>
                <a:cxn ang="0">
                  <a:pos x="703" y="478"/>
                </a:cxn>
                <a:cxn ang="0">
                  <a:pos x="718" y="456"/>
                </a:cxn>
                <a:cxn ang="0">
                  <a:pos x="741" y="463"/>
                </a:cxn>
                <a:cxn ang="0">
                  <a:pos x="711" y="554"/>
                </a:cxn>
                <a:cxn ang="0">
                  <a:pos x="559" y="706"/>
                </a:cxn>
                <a:cxn ang="0">
                  <a:pos x="370" y="683"/>
                </a:cxn>
                <a:cxn ang="0">
                  <a:pos x="302" y="622"/>
                </a:cxn>
                <a:cxn ang="0">
                  <a:pos x="143" y="721"/>
                </a:cxn>
                <a:cxn ang="0">
                  <a:pos x="7" y="660"/>
                </a:cxn>
                <a:cxn ang="0">
                  <a:pos x="15" y="562"/>
                </a:cxn>
                <a:cxn ang="0">
                  <a:pos x="83" y="524"/>
                </a:cxn>
                <a:cxn ang="0">
                  <a:pos x="121" y="531"/>
                </a:cxn>
                <a:cxn ang="0">
                  <a:pos x="143" y="577"/>
                </a:cxn>
                <a:cxn ang="0">
                  <a:pos x="113" y="645"/>
                </a:cxn>
                <a:cxn ang="0">
                  <a:pos x="98" y="676"/>
                </a:cxn>
                <a:cxn ang="0">
                  <a:pos x="151" y="683"/>
                </a:cxn>
                <a:cxn ang="0">
                  <a:pos x="302" y="516"/>
                </a:cxn>
                <a:cxn ang="0">
                  <a:pos x="385" y="190"/>
                </a:cxn>
                <a:cxn ang="0">
                  <a:pos x="378" y="84"/>
                </a:cxn>
                <a:cxn ang="0">
                  <a:pos x="340" y="38"/>
                </a:cxn>
                <a:cxn ang="0">
                  <a:pos x="302" y="31"/>
                </a:cxn>
                <a:cxn ang="0">
                  <a:pos x="174" y="91"/>
                </a:cxn>
                <a:cxn ang="0">
                  <a:pos x="83" y="251"/>
                </a:cxn>
                <a:cxn ang="0">
                  <a:pos x="60" y="251"/>
                </a:cxn>
                <a:cxn ang="0">
                  <a:pos x="45" y="243"/>
                </a:cxn>
                <a:cxn ang="0">
                  <a:pos x="113" y="106"/>
                </a:cxn>
                <a:cxn ang="0">
                  <a:pos x="302" y="0"/>
                </a:cxn>
              </a:cxnLst>
              <a:rect l="0" t="0" r="r" b="b"/>
              <a:pathLst>
                <a:path w="794" h="721">
                  <a:moveTo>
                    <a:pt x="302" y="0"/>
                  </a:moveTo>
                  <a:lnTo>
                    <a:pt x="348" y="0"/>
                  </a:lnTo>
                  <a:lnTo>
                    <a:pt x="393" y="15"/>
                  </a:lnTo>
                  <a:lnTo>
                    <a:pt x="438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2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6" y="129"/>
                  </a:lnTo>
                  <a:lnTo>
                    <a:pt x="779" y="152"/>
                  </a:lnTo>
                  <a:lnTo>
                    <a:pt x="764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0" y="190"/>
                  </a:lnTo>
                  <a:lnTo>
                    <a:pt x="665" y="182"/>
                  </a:lnTo>
                  <a:lnTo>
                    <a:pt x="650" y="167"/>
                  </a:lnTo>
                  <a:lnTo>
                    <a:pt x="650" y="152"/>
                  </a:lnTo>
                  <a:lnTo>
                    <a:pt x="642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73" y="76"/>
                  </a:lnTo>
                  <a:lnTo>
                    <a:pt x="695" y="61"/>
                  </a:lnTo>
                  <a:lnTo>
                    <a:pt x="718" y="53"/>
                  </a:lnTo>
                  <a:lnTo>
                    <a:pt x="695" y="38"/>
                  </a:lnTo>
                  <a:lnTo>
                    <a:pt x="673" y="38"/>
                  </a:lnTo>
                  <a:lnTo>
                    <a:pt x="650" y="31"/>
                  </a:lnTo>
                  <a:lnTo>
                    <a:pt x="642" y="31"/>
                  </a:lnTo>
                  <a:lnTo>
                    <a:pt x="582" y="46"/>
                  </a:lnTo>
                  <a:lnTo>
                    <a:pt x="537" y="84"/>
                  </a:lnTo>
                  <a:lnTo>
                    <a:pt x="514" y="137"/>
                  </a:lnTo>
                  <a:lnTo>
                    <a:pt x="491" y="182"/>
                  </a:lnTo>
                  <a:lnTo>
                    <a:pt x="484" y="220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0" y="577"/>
                  </a:lnTo>
                  <a:lnTo>
                    <a:pt x="400" y="607"/>
                  </a:lnTo>
                  <a:lnTo>
                    <a:pt x="408" y="630"/>
                  </a:lnTo>
                  <a:lnTo>
                    <a:pt x="423" y="653"/>
                  </a:lnTo>
                  <a:lnTo>
                    <a:pt x="438" y="668"/>
                  </a:lnTo>
                  <a:lnTo>
                    <a:pt x="461" y="683"/>
                  </a:lnTo>
                  <a:lnTo>
                    <a:pt x="491" y="683"/>
                  </a:lnTo>
                  <a:lnTo>
                    <a:pt x="529" y="676"/>
                  </a:lnTo>
                  <a:lnTo>
                    <a:pt x="574" y="660"/>
                  </a:lnTo>
                  <a:lnTo>
                    <a:pt x="620" y="622"/>
                  </a:lnTo>
                  <a:lnTo>
                    <a:pt x="665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18" y="456"/>
                  </a:lnTo>
                  <a:lnTo>
                    <a:pt x="726" y="456"/>
                  </a:lnTo>
                  <a:lnTo>
                    <a:pt x="733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3" y="509"/>
                  </a:lnTo>
                  <a:lnTo>
                    <a:pt x="711" y="554"/>
                  </a:lnTo>
                  <a:lnTo>
                    <a:pt x="673" y="615"/>
                  </a:lnTo>
                  <a:lnTo>
                    <a:pt x="627" y="668"/>
                  </a:lnTo>
                  <a:lnTo>
                    <a:pt x="559" y="706"/>
                  </a:lnTo>
                  <a:lnTo>
                    <a:pt x="484" y="721"/>
                  </a:lnTo>
                  <a:lnTo>
                    <a:pt x="423" y="706"/>
                  </a:lnTo>
                  <a:lnTo>
                    <a:pt x="370" y="683"/>
                  </a:lnTo>
                  <a:lnTo>
                    <a:pt x="340" y="645"/>
                  </a:lnTo>
                  <a:lnTo>
                    <a:pt x="317" y="600"/>
                  </a:lnTo>
                  <a:lnTo>
                    <a:pt x="302" y="622"/>
                  </a:lnTo>
                  <a:lnTo>
                    <a:pt x="272" y="660"/>
                  </a:lnTo>
                  <a:lnTo>
                    <a:pt x="219" y="698"/>
                  </a:lnTo>
                  <a:lnTo>
                    <a:pt x="143" y="721"/>
                  </a:lnTo>
                  <a:lnTo>
                    <a:pt x="90" y="714"/>
                  </a:lnTo>
                  <a:lnTo>
                    <a:pt x="45" y="691"/>
                  </a:lnTo>
                  <a:lnTo>
                    <a:pt x="7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0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1" y="531"/>
                  </a:lnTo>
                  <a:lnTo>
                    <a:pt x="136" y="547"/>
                  </a:lnTo>
                  <a:lnTo>
                    <a:pt x="143" y="554"/>
                  </a:lnTo>
                  <a:lnTo>
                    <a:pt x="143" y="577"/>
                  </a:lnTo>
                  <a:lnTo>
                    <a:pt x="143" y="600"/>
                  </a:lnTo>
                  <a:lnTo>
                    <a:pt x="128" y="622"/>
                  </a:lnTo>
                  <a:lnTo>
                    <a:pt x="113" y="645"/>
                  </a:lnTo>
                  <a:lnTo>
                    <a:pt x="90" y="653"/>
                  </a:lnTo>
                  <a:lnTo>
                    <a:pt x="68" y="660"/>
                  </a:lnTo>
                  <a:lnTo>
                    <a:pt x="98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1" y="660"/>
                  </a:lnTo>
                  <a:lnTo>
                    <a:pt x="264" y="607"/>
                  </a:lnTo>
                  <a:lnTo>
                    <a:pt x="302" y="516"/>
                  </a:lnTo>
                  <a:lnTo>
                    <a:pt x="340" y="372"/>
                  </a:lnTo>
                  <a:lnTo>
                    <a:pt x="363" y="266"/>
                  </a:lnTo>
                  <a:lnTo>
                    <a:pt x="385" y="190"/>
                  </a:lnTo>
                  <a:lnTo>
                    <a:pt x="385" y="137"/>
                  </a:lnTo>
                  <a:lnTo>
                    <a:pt x="385" y="106"/>
                  </a:lnTo>
                  <a:lnTo>
                    <a:pt x="378" y="84"/>
                  </a:lnTo>
                  <a:lnTo>
                    <a:pt x="370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0" y="31"/>
                  </a:lnTo>
                  <a:lnTo>
                    <a:pt x="302" y="31"/>
                  </a:lnTo>
                  <a:lnTo>
                    <a:pt x="264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8" y="152"/>
                  </a:lnTo>
                  <a:lnTo>
                    <a:pt x="90" y="243"/>
                  </a:lnTo>
                  <a:lnTo>
                    <a:pt x="83" y="251"/>
                  </a:lnTo>
                  <a:lnTo>
                    <a:pt x="75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5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6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Freeform 76"/>
            <p:cNvSpPr>
              <a:spLocks/>
            </p:cNvSpPr>
            <p:nvPr/>
          </p:nvSpPr>
          <p:spPr bwMode="auto">
            <a:xfrm>
              <a:off x="16348" y="3771"/>
              <a:ext cx="530" cy="50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82" y="15"/>
                </a:cxn>
                <a:cxn ang="0">
                  <a:pos x="220" y="38"/>
                </a:cxn>
                <a:cxn ang="0">
                  <a:pos x="250" y="83"/>
                </a:cxn>
                <a:cxn ang="0">
                  <a:pos x="409" y="0"/>
                </a:cxn>
                <a:cxn ang="0">
                  <a:pos x="454" y="7"/>
                </a:cxn>
                <a:cxn ang="0">
                  <a:pos x="499" y="30"/>
                </a:cxn>
                <a:cxn ang="0">
                  <a:pos x="522" y="60"/>
                </a:cxn>
                <a:cxn ang="0">
                  <a:pos x="522" y="106"/>
                </a:cxn>
                <a:cxn ang="0">
                  <a:pos x="499" y="144"/>
                </a:cxn>
                <a:cxn ang="0">
                  <a:pos x="462" y="152"/>
                </a:cxn>
                <a:cxn ang="0">
                  <a:pos x="431" y="144"/>
                </a:cxn>
                <a:cxn ang="0">
                  <a:pos x="416" y="114"/>
                </a:cxn>
                <a:cxn ang="0">
                  <a:pos x="431" y="76"/>
                </a:cxn>
                <a:cxn ang="0">
                  <a:pos x="469" y="45"/>
                </a:cxn>
                <a:cxn ang="0">
                  <a:pos x="424" y="38"/>
                </a:cxn>
                <a:cxn ang="0">
                  <a:pos x="378" y="38"/>
                </a:cxn>
                <a:cxn ang="0">
                  <a:pos x="341" y="53"/>
                </a:cxn>
                <a:cxn ang="0">
                  <a:pos x="318" y="68"/>
                </a:cxn>
                <a:cxn ang="0">
                  <a:pos x="280" y="98"/>
                </a:cxn>
                <a:cxn ang="0">
                  <a:pos x="257" y="136"/>
                </a:cxn>
                <a:cxn ang="0">
                  <a:pos x="242" y="159"/>
                </a:cxn>
                <a:cxn ang="0">
                  <a:pos x="235" y="182"/>
                </a:cxn>
                <a:cxn ang="0">
                  <a:pos x="227" y="227"/>
                </a:cxn>
                <a:cxn ang="0">
                  <a:pos x="220" y="265"/>
                </a:cxn>
                <a:cxn ang="0">
                  <a:pos x="212" y="273"/>
                </a:cxn>
                <a:cxn ang="0">
                  <a:pos x="182" y="410"/>
                </a:cxn>
                <a:cxn ang="0">
                  <a:pos x="167" y="455"/>
                </a:cxn>
                <a:cxn ang="0">
                  <a:pos x="159" y="478"/>
                </a:cxn>
                <a:cxn ang="0">
                  <a:pos x="144" y="501"/>
                </a:cxn>
                <a:cxn ang="0">
                  <a:pos x="114" y="508"/>
                </a:cxn>
                <a:cxn ang="0">
                  <a:pos x="91" y="501"/>
                </a:cxn>
                <a:cxn ang="0">
                  <a:pos x="76" y="478"/>
                </a:cxn>
                <a:cxn ang="0">
                  <a:pos x="76" y="455"/>
                </a:cxn>
                <a:cxn ang="0">
                  <a:pos x="91" y="432"/>
                </a:cxn>
                <a:cxn ang="0">
                  <a:pos x="129" y="250"/>
                </a:cxn>
                <a:cxn ang="0">
                  <a:pos x="144" y="182"/>
                </a:cxn>
                <a:cxn ang="0">
                  <a:pos x="159" y="129"/>
                </a:cxn>
                <a:cxn ang="0">
                  <a:pos x="167" y="91"/>
                </a:cxn>
                <a:cxn ang="0">
                  <a:pos x="159" y="53"/>
                </a:cxn>
                <a:cxn ang="0">
                  <a:pos x="144" y="38"/>
                </a:cxn>
                <a:cxn ang="0">
                  <a:pos x="91" y="45"/>
                </a:cxn>
                <a:cxn ang="0">
                  <a:pos x="46" y="159"/>
                </a:cxn>
                <a:cxn ang="0">
                  <a:pos x="38" y="182"/>
                </a:cxn>
                <a:cxn ang="0">
                  <a:pos x="23" y="189"/>
                </a:cxn>
                <a:cxn ang="0">
                  <a:pos x="8" y="189"/>
                </a:cxn>
                <a:cxn ang="0">
                  <a:pos x="0" y="174"/>
                </a:cxn>
                <a:cxn ang="0">
                  <a:pos x="8" y="152"/>
                </a:cxn>
                <a:cxn ang="0">
                  <a:pos x="23" y="106"/>
                </a:cxn>
                <a:cxn ang="0">
                  <a:pos x="46" y="60"/>
                </a:cxn>
                <a:cxn ang="0">
                  <a:pos x="76" y="23"/>
                </a:cxn>
                <a:cxn ang="0">
                  <a:pos x="129" y="0"/>
                </a:cxn>
              </a:cxnLst>
              <a:rect l="0" t="0" r="r" b="b"/>
              <a:pathLst>
                <a:path w="530" h="508">
                  <a:moveTo>
                    <a:pt x="129" y="0"/>
                  </a:moveTo>
                  <a:lnTo>
                    <a:pt x="144" y="0"/>
                  </a:lnTo>
                  <a:lnTo>
                    <a:pt x="167" y="7"/>
                  </a:lnTo>
                  <a:lnTo>
                    <a:pt x="182" y="15"/>
                  </a:lnTo>
                  <a:lnTo>
                    <a:pt x="204" y="23"/>
                  </a:lnTo>
                  <a:lnTo>
                    <a:pt x="220" y="38"/>
                  </a:lnTo>
                  <a:lnTo>
                    <a:pt x="235" y="53"/>
                  </a:lnTo>
                  <a:lnTo>
                    <a:pt x="250" y="83"/>
                  </a:lnTo>
                  <a:lnTo>
                    <a:pt x="325" y="23"/>
                  </a:lnTo>
                  <a:lnTo>
                    <a:pt x="409" y="0"/>
                  </a:lnTo>
                  <a:lnTo>
                    <a:pt x="431" y="7"/>
                  </a:lnTo>
                  <a:lnTo>
                    <a:pt x="454" y="7"/>
                  </a:lnTo>
                  <a:lnTo>
                    <a:pt x="477" y="15"/>
                  </a:lnTo>
                  <a:lnTo>
                    <a:pt x="499" y="30"/>
                  </a:lnTo>
                  <a:lnTo>
                    <a:pt x="515" y="45"/>
                  </a:lnTo>
                  <a:lnTo>
                    <a:pt x="522" y="60"/>
                  </a:lnTo>
                  <a:lnTo>
                    <a:pt x="530" y="83"/>
                  </a:lnTo>
                  <a:lnTo>
                    <a:pt x="522" y="106"/>
                  </a:lnTo>
                  <a:lnTo>
                    <a:pt x="515" y="129"/>
                  </a:lnTo>
                  <a:lnTo>
                    <a:pt x="499" y="144"/>
                  </a:lnTo>
                  <a:lnTo>
                    <a:pt x="477" y="152"/>
                  </a:lnTo>
                  <a:lnTo>
                    <a:pt x="462" y="152"/>
                  </a:lnTo>
                  <a:lnTo>
                    <a:pt x="446" y="152"/>
                  </a:lnTo>
                  <a:lnTo>
                    <a:pt x="431" y="144"/>
                  </a:lnTo>
                  <a:lnTo>
                    <a:pt x="424" y="129"/>
                  </a:lnTo>
                  <a:lnTo>
                    <a:pt x="416" y="114"/>
                  </a:lnTo>
                  <a:lnTo>
                    <a:pt x="424" y="91"/>
                  </a:lnTo>
                  <a:lnTo>
                    <a:pt x="431" y="76"/>
                  </a:lnTo>
                  <a:lnTo>
                    <a:pt x="446" y="60"/>
                  </a:lnTo>
                  <a:lnTo>
                    <a:pt x="469" y="45"/>
                  </a:lnTo>
                  <a:lnTo>
                    <a:pt x="446" y="38"/>
                  </a:lnTo>
                  <a:lnTo>
                    <a:pt x="424" y="38"/>
                  </a:lnTo>
                  <a:lnTo>
                    <a:pt x="409" y="30"/>
                  </a:lnTo>
                  <a:lnTo>
                    <a:pt x="378" y="38"/>
                  </a:lnTo>
                  <a:lnTo>
                    <a:pt x="356" y="38"/>
                  </a:lnTo>
                  <a:lnTo>
                    <a:pt x="341" y="53"/>
                  </a:lnTo>
                  <a:lnTo>
                    <a:pt x="325" y="60"/>
                  </a:lnTo>
                  <a:lnTo>
                    <a:pt x="318" y="68"/>
                  </a:lnTo>
                  <a:lnTo>
                    <a:pt x="295" y="83"/>
                  </a:lnTo>
                  <a:lnTo>
                    <a:pt x="280" y="98"/>
                  </a:lnTo>
                  <a:lnTo>
                    <a:pt x="265" y="121"/>
                  </a:lnTo>
                  <a:lnTo>
                    <a:pt x="257" y="136"/>
                  </a:lnTo>
                  <a:lnTo>
                    <a:pt x="250" y="152"/>
                  </a:lnTo>
                  <a:lnTo>
                    <a:pt x="242" y="159"/>
                  </a:lnTo>
                  <a:lnTo>
                    <a:pt x="242" y="167"/>
                  </a:lnTo>
                  <a:lnTo>
                    <a:pt x="235" y="182"/>
                  </a:lnTo>
                  <a:lnTo>
                    <a:pt x="235" y="205"/>
                  </a:lnTo>
                  <a:lnTo>
                    <a:pt x="227" y="227"/>
                  </a:lnTo>
                  <a:lnTo>
                    <a:pt x="220" y="243"/>
                  </a:lnTo>
                  <a:lnTo>
                    <a:pt x="220" y="265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182" y="394"/>
                  </a:lnTo>
                  <a:lnTo>
                    <a:pt x="182" y="410"/>
                  </a:lnTo>
                  <a:lnTo>
                    <a:pt x="174" y="432"/>
                  </a:lnTo>
                  <a:lnTo>
                    <a:pt x="167" y="455"/>
                  </a:lnTo>
                  <a:lnTo>
                    <a:pt x="167" y="470"/>
                  </a:lnTo>
                  <a:lnTo>
                    <a:pt x="159" y="478"/>
                  </a:lnTo>
                  <a:lnTo>
                    <a:pt x="151" y="493"/>
                  </a:lnTo>
                  <a:lnTo>
                    <a:pt x="144" y="501"/>
                  </a:lnTo>
                  <a:lnTo>
                    <a:pt x="129" y="508"/>
                  </a:lnTo>
                  <a:lnTo>
                    <a:pt x="114" y="508"/>
                  </a:lnTo>
                  <a:lnTo>
                    <a:pt x="99" y="508"/>
                  </a:lnTo>
                  <a:lnTo>
                    <a:pt x="91" y="501"/>
                  </a:lnTo>
                  <a:lnTo>
                    <a:pt x="76" y="493"/>
                  </a:lnTo>
                  <a:lnTo>
                    <a:pt x="76" y="478"/>
                  </a:lnTo>
                  <a:lnTo>
                    <a:pt x="76" y="470"/>
                  </a:lnTo>
                  <a:lnTo>
                    <a:pt x="76" y="455"/>
                  </a:lnTo>
                  <a:lnTo>
                    <a:pt x="83" y="440"/>
                  </a:lnTo>
                  <a:lnTo>
                    <a:pt x="91" y="432"/>
                  </a:lnTo>
                  <a:lnTo>
                    <a:pt x="121" y="281"/>
                  </a:lnTo>
                  <a:lnTo>
                    <a:pt x="129" y="250"/>
                  </a:lnTo>
                  <a:lnTo>
                    <a:pt x="136" y="220"/>
                  </a:lnTo>
                  <a:lnTo>
                    <a:pt x="144" y="182"/>
                  </a:lnTo>
                  <a:lnTo>
                    <a:pt x="151" y="159"/>
                  </a:lnTo>
                  <a:lnTo>
                    <a:pt x="159" y="129"/>
                  </a:lnTo>
                  <a:lnTo>
                    <a:pt x="167" y="106"/>
                  </a:lnTo>
                  <a:lnTo>
                    <a:pt x="167" y="91"/>
                  </a:lnTo>
                  <a:lnTo>
                    <a:pt x="167" y="68"/>
                  </a:lnTo>
                  <a:lnTo>
                    <a:pt x="159" y="53"/>
                  </a:lnTo>
                  <a:lnTo>
                    <a:pt x="151" y="45"/>
                  </a:lnTo>
                  <a:lnTo>
                    <a:pt x="144" y="38"/>
                  </a:lnTo>
                  <a:lnTo>
                    <a:pt x="129" y="30"/>
                  </a:lnTo>
                  <a:lnTo>
                    <a:pt x="91" y="45"/>
                  </a:lnTo>
                  <a:lnTo>
                    <a:pt x="68" y="91"/>
                  </a:lnTo>
                  <a:lnTo>
                    <a:pt x="46" y="159"/>
                  </a:lnTo>
                  <a:lnTo>
                    <a:pt x="46" y="174"/>
                  </a:lnTo>
                  <a:lnTo>
                    <a:pt x="38" y="182"/>
                  </a:lnTo>
                  <a:lnTo>
                    <a:pt x="30" y="189"/>
                  </a:lnTo>
                  <a:lnTo>
                    <a:pt x="23" y="189"/>
                  </a:lnTo>
                  <a:lnTo>
                    <a:pt x="15" y="189"/>
                  </a:lnTo>
                  <a:lnTo>
                    <a:pt x="8" y="189"/>
                  </a:lnTo>
                  <a:lnTo>
                    <a:pt x="8" y="182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8" y="152"/>
                  </a:lnTo>
                  <a:lnTo>
                    <a:pt x="15" y="129"/>
                  </a:lnTo>
                  <a:lnTo>
                    <a:pt x="23" y="106"/>
                  </a:lnTo>
                  <a:lnTo>
                    <a:pt x="30" y="83"/>
                  </a:lnTo>
                  <a:lnTo>
                    <a:pt x="46" y="60"/>
                  </a:lnTo>
                  <a:lnTo>
                    <a:pt x="61" y="38"/>
                  </a:lnTo>
                  <a:lnTo>
                    <a:pt x="76" y="23"/>
                  </a:lnTo>
                  <a:lnTo>
                    <a:pt x="106" y="7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7" name="Freeform 77"/>
            <p:cNvSpPr>
              <a:spLocks/>
            </p:cNvSpPr>
            <p:nvPr/>
          </p:nvSpPr>
          <p:spPr bwMode="auto">
            <a:xfrm>
              <a:off x="17044" y="2845"/>
              <a:ext cx="219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" y="0"/>
                </a:cxn>
                <a:cxn ang="0">
                  <a:pos x="219" y="1594"/>
                </a:cxn>
                <a:cxn ang="0">
                  <a:pos x="0" y="1594"/>
                </a:cxn>
                <a:cxn ang="0">
                  <a:pos x="0" y="1533"/>
                </a:cxn>
                <a:cxn ang="0">
                  <a:pos x="151" y="1533"/>
                </a:cxn>
                <a:cxn ang="0">
                  <a:pos x="151" y="61"/>
                </a:cxn>
                <a:cxn ang="0">
                  <a:pos x="0" y="61"/>
                </a:cxn>
                <a:cxn ang="0">
                  <a:pos x="0" y="0"/>
                </a:cxn>
              </a:cxnLst>
              <a:rect l="0" t="0" r="r" b="b"/>
              <a:pathLst>
                <a:path w="219" h="1594">
                  <a:moveTo>
                    <a:pt x="0" y="0"/>
                  </a:moveTo>
                  <a:lnTo>
                    <a:pt x="219" y="0"/>
                  </a:lnTo>
                  <a:lnTo>
                    <a:pt x="219" y="1594"/>
                  </a:lnTo>
                  <a:lnTo>
                    <a:pt x="0" y="1594"/>
                  </a:lnTo>
                  <a:lnTo>
                    <a:pt x="0" y="1533"/>
                  </a:lnTo>
                  <a:lnTo>
                    <a:pt x="151" y="1533"/>
                  </a:lnTo>
                  <a:lnTo>
                    <a:pt x="151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17589" y="3869"/>
              <a:ext cx="181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74" y="76"/>
                </a:cxn>
                <a:cxn ang="0">
                  <a:pos x="181" y="167"/>
                </a:cxn>
                <a:cxn ang="0">
                  <a:pos x="181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37" y="479"/>
                </a:cxn>
                <a:cxn ang="0">
                  <a:pos x="30" y="471"/>
                </a:cxn>
                <a:cxn ang="0">
                  <a:pos x="22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30" y="448"/>
                </a:cxn>
                <a:cxn ang="0">
                  <a:pos x="37" y="433"/>
                </a:cxn>
                <a:cxn ang="0">
                  <a:pos x="90" y="372"/>
                </a:cxn>
                <a:cxn ang="0">
                  <a:pos x="128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43" y="145"/>
                </a:cxn>
                <a:cxn ang="0">
                  <a:pos x="143" y="145"/>
                </a:cxn>
                <a:cxn ang="0">
                  <a:pos x="143" y="145"/>
                </a:cxn>
                <a:cxn ang="0">
                  <a:pos x="143" y="145"/>
                </a:cxn>
                <a:cxn ang="0">
                  <a:pos x="136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0" y="167"/>
                </a:cxn>
                <a:cxn ang="0">
                  <a:pos x="37" y="160"/>
                </a:cxn>
                <a:cxn ang="0">
                  <a:pos x="22" y="145"/>
                </a:cxn>
                <a:cxn ang="0">
                  <a:pos x="7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7" y="46"/>
                </a:cxn>
                <a:cxn ang="0">
                  <a:pos x="22" y="31"/>
                </a:cxn>
                <a:cxn ang="0">
                  <a:pos x="37" y="16"/>
                </a:cxn>
                <a:cxn ang="0">
                  <a:pos x="60" y="8"/>
                </a:cxn>
                <a:cxn ang="0">
                  <a:pos x="83" y="0"/>
                </a:cxn>
              </a:cxnLst>
              <a:rect l="0" t="0" r="r" b="b"/>
              <a:pathLst>
                <a:path w="181" h="479">
                  <a:moveTo>
                    <a:pt x="83" y="0"/>
                  </a:moveTo>
                  <a:lnTo>
                    <a:pt x="136" y="23"/>
                  </a:lnTo>
                  <a:lnTo>
                    <a:pt x="174" y="76"/>
                  </a:lnTo>
                  <a:lnTo>
                    <a:pt x="181" y="167"/>
                  </a:lnTo>
                  <a:lnTo>
                    <a:pt x="181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37" y="479"/>
                  </a:lnTo>
                  <a:lnTo>
                    <a:pt x="30" y="471"/>
                  </a:lnTo>
                  <a:lnTo>
                    <a:pt x="22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30" y="448"/>
                  </a:lnTo>
                  <a:lnTo>
                    <a:pt x="37" y="433"/>
                  </a:lnTo>
                  <a:lnTo>
                    <a:pt x="90" y="372"/>
                  </a:lnTo>
                  <a:lnTo>
                    <a:pt x="128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43" y="145"/>
                  </a:lnTo>
                  <a:lnTo>
                    <a:pt x="136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0" y="167"/>
                  </a:lnTo>
                  <a:lnTo>
                    <a:pt x="37" y="160"/>
                  </a:lnTo>
                  <a:lnTo>
                    <a:pt x="22" y="145"/>
                  </a:lnTo>
                  <a:lnTo>
                    <a:pt x="7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7" y="46"/>
                  </a:lnTo>
                  <a:lnTo>
                    <a:pt x="22" y="31"/>
                  </a:lnTo>
                  <a:lnTo>
                    <a:pt x="37" y="16"/>
                  </a:lnTo>
                  <a:lnTo>
                    <a:pt x="60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9" name="Freeform 79"/>
            <p:cNvSpPr>
              <a:spLocks/>
            </p:cNvSpPr>
            <p:nvPr/>
          </p:nvSpPr>
          <p:spPr bwMode="auto">
            <a:xfrm>
              <a:off x="18345" y="2845"/>
              <a:ext cx="219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" y="0"/>
                </a:cxn>
                <a:cxn ang="0">
                  <a:pos x="219" y="61"/>
                </a:cxn>
                <a:cxn ang="0">
                  <a:pos x="68" y="61"/>
                </a:cxn>
                <a:cxn ang="0">
                  <a:pos x="68" y="1533"/>
                </a:cxn>
                <a:cxn ang="0">
                  <a:pos x="219" y="1533"/>
                </a:cxn>
                <a:cxn ang="0">
                  <a:pos x="219" y="1594"/>
                </a:cxn>
                <a:cxn ang="0">
                  <a:pos x="0" y="1594"/>
                </a:cxn>
                <a:cxn ang="0">
                  <a:pos x="0" y="0"/>
                </a:cxn>
              </a:cxnLst>
              <a:rect l="0" t="0" r="r" b="b"/>
              <a:pathLst>
                <a:path w="219" h="1594">
                  <a:moveTo>
                    <a:pt x="0" y="0"/>
                  </a:moveTo>
                  <a:lnTo>
                    <a:pt x="219" y="0"/>
                  </a:lnTo>
                  <a:lnTo>
                    <a:pt x="219" y="61"/>
                  </a:lnTo>
                  <a:lnTo>
                    <a:pt x="68" y="61"/>
                  </a:lnTo>
                  <a:lnTo>
                    <a:pt x="68" y="1533"/>
                  </a:lnTo>
                  <a:lnTo>
                    <a:pt x="219" y="1533"/>
                  </a:lnTo>
                  <a:lnTo>
                    <a:pt x="219" y="1594"/>
                  </a:lnTo>
                  <a:lnTo>
                    <a:pt x="0" y="15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18648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2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5" y="182"/>
                </a:cxn>
                <a:cxn ang="0">
                  <a:pos x="642" y="137"/>
                </a:cxn>
                <a:cxn ang="0">
                  <a:pos x="673" y="76"/>
                </a:cxn>
                <a:cxn ang="0">
                  <a:pos x="695" y="38"/>
                </a:cxn>
                <a:cxn ang="0">
                  <a:pos x="642" y="31"/>
                </a:cxn>
                <a:cxn ang="0">
                  <a:pos x="514" y="137"/>
                </a:cxn>
                <a:cxn ang="0">
                  <a:pos x="431" y="440"/>
                </a:cxn>
                <a:cxn ang="0">
                  <a:pos x="400" y="577"/>
                </a:cxn>
                <a:cxn ang="0">
                  <a:pos x="423" y="653"/>
                </a:cxn>
                <a:cxn ang="0">
                  <a:pos x="491" y="683"/>
                </a:cxn>
                <a:cxn ang="0">
                  <a:pos x="620" y="622"/>
                </a:cxn>
                <a:cxn ang="0">
                  <a:pos x="703" y="463"/>
                </a:cxn>
                <a:cxn ang="0">
                  <a:pos x="726" y="456"/>
                </a:cxn>
                <a:cxn ang="0">
                  <a:pos x="741" y="471"/>
                </a:cxn>
                <a:cxn ang="0">
                  <a:pos x="680" y="615"/>
                </a:cxn>
                <a:cxn ang="0">
                  <a:pos x="484" y="721"/>
                </a:cxn>
                <a:cxn ang="0">
                  <a:pos x="340" y="645"/>
                </a:cxn>
                <a:cxn ang="0">
                  <a:pos x="272" y="660"/>
                </a:cxn>
                <a:cxn ang="0">
                  <a:pos x="98" y="714"/>
                </a:cxn>
                <a:cxn ang="0">
                  <a:pos x="0" y="615"/>
                </a:cxn>
                <a:cxn ang="0">
                  <a:pos x="30" y="539"/>
                </a:cxn>
                <a:cxn ang="0">
                  <a:pos x="98" y="524"/>
                </a:cxn>
                <a:cxn ang="0">
                  <a:pos x="136" y="547"/>
                </a:cxn>
                <a:cxn ang="0">
                  <a:pos x="143" y="600"/>
                </a:cxn>
                <a:cxn ang="0">
                  <a:pos x="90" y="653"/>
                </a:cxn>
                <a:cxn ang="0">
                  <a:pos x="121" y="683"/>
                </a:cxn>
                <a:cxn ang="0">
                  <a:pos x="211" y="660"/>
                </a:cxn>
                <a:cxn ang="0">
                  <a:pos x="340" y="372"/>
                </a:cxn>
                <a:cxn ang="0">
                  <a:pos x="385" y="137"/>
                </a:cxn>
                <a:cxn ang="0">
                  <a:pos x="370" y="68"/>
                </a:cxn>
                <a:cxn ang="0">
                  <a:pos x="325" y="38"/>
                </a:cxn>
                <a:cxn ang="0">
                  <a:pos x="264" y="38"/>
                </a:cxn>
                <a:cxn ang="0">
                  <a:pos x="128" y="152"/>
                </a:cxn>
                <a:cxn ang="0">
                  <a:pos x="75" y="251"/>
                </a:cxn>
                <a:cxn ang="0">
                  <a:pos x="60" y="251"/>
                </a:cxn>
                <a:cxn ang="0">
                  <a:pos x="53" y="213"/>
                </a:cxn>
                <a:cxn ang="0">
                  <a:pos x="166" y="53"/>
                </a:cxn>
              </a:cxnLst>
              <a:rect l="0" t="0" r="r" b="b"/>
              <a:pathLst>
                <a:path w="794" h="721">
                  <a:moveTo>
                    <a:pt x="302" y="0"/>
                  </a:moveTo>
                  <a:lnTo>
                    <a:pt x="347" y="0"/>
                  </a:lnTo>
                  <a:lnTo>
                    <a:pt x="393" y="15"/>
                  </a:lnTo>
                  <a:lnTo>
                    <a:pt x="438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2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6" y="129"/>
                  </a:lnTo>
                  <a:lnTo>
                    <a:pt x="779" y="152"/>
                  </a:lnTo>
                  <a:lnTo>
                    <a:pt x="763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0" y="190"/>
                  </a:lnTo>
                  <a:lnTo>
                    <a:pt x="665" y="182"/>
                  </a:lnTo>
                  <a:lnTo>
                    <a:pt x="650" y="167"/>
                  </a:lnTo>
                  <a:lnTo>
                    <a:pt x="650" y="152"/>
                  </a:lnTo>
                  <a:lnTo>
                    <a:pt x="642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73" y="76"/>
                  </a:lnTo>
                  <a:lnTo>
                    <a:pt x="695" y="61"/>
                  </a:lnTo>
                  <a:lnTo>
                    <a:pt x="726" y="53"/>
                  </a:lnTo>
                  <a:lnTo>
                    <a:pt x="695" y="38"/>
                  </a:lnTo>
                  <a:lnTo>
                    <a:pt x="673" y="38"/>
                  </a:lnTo>
                  <a:lnTo>
                    <a:pt x="650" y="31"/>
                  </a:lnTo>
                  <a:lnTo>
                    <a:pt x="642" y="31"/>
                  </a:lnTo>
                  <a:lnTo>
                    <a:pt x="582" y="46"/>
                  </a:lnTo>
                  <a:lnTo>
                    <a:pt x="544" y="84"/>
                  </a:lnTo>
                  <a:lnTo>
                    <a:pt x="514" y="137"/>
                  </a:lnTo>
                  <a:lnTo>
                    <a:pt x="491" y="182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0" y="577"/>
                  </a:lnTo>
                  <a:lnTo>
                    <a:pt x="408" y="607"/>
                  </a:lnTo>
                  <a:lnTo>
                    <a:pt x="408" y="630"/>
                  </a:lnTo>
                  <a:lnTo>
                    <a:pt x="423" y="653"/>
                  </a:lnTo>
                  <a:lnTo>
                    <a:pt x="438" y="668"/>
                  </a:lnTo>
                  <a:lnTo>
                    <a:pt x="461" y="683"/>
                  </a:lnTo>
                  <a:lnTo>
                    <a:pt x="491" y="683"/>
                  </a:lnTo>
                  <a:lnTo>
                    <a:pt x="529" y="676"/>
                  </a:lnTo>
                  <a:lnTo>
                    <a:pt x="574" y="660"/>
                  </a:lnTo>
                  <a:lnTo>
                    <a:pt x="620" y="622"/>
                  </a:lnTo>
                  <a:lnTo>
                    <a:pt x="665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26" y="456"/>
                  </a:lnTo>
                  <a:lnTo>
                    <a:pt x="726" y="456"/>
                  </a:lnTo>
                  <a:lnTo>
                    <a:pt x="733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3" y="509"/>
                  </a:lnTo>
                  <a:lnTo>
                    <a:pt x="711" y="554"/>
                  </a:lnTo>
                  <a:lnTo>
                    <a:pt x="680" y="615"/>
                  </a:lnTo>
                  <a:lnTo>
                    <a:pt x="627" y="668"/>
                  </a:lnTo>
                  <a:lnTo>
                    <a:pt x="567" y="706"/>
                  </a:lnTo>
                  <a:lnTo>
                    <a:pt x="484" y="721"/>
                  </a:lnTo>
                  <a:lnTo>
                    <a:pt x="423" y="706"/>
                  </a:lnTo>
                  <a:lnTo>
                    <a:pt x="370" y="683"/>
                  </a:lnTo>
                  <a:lnTo>
                    <a:pt x="340" y="645"/>
                  </a:lnTo>
                  <a:lnTo>
                    <a:pt x="317" y="600"/>
                  </a:lnTo>
                  <a:lnTo>
                    <a:pt x="302" y="622"/>
                  </a:lnTo>
                  <a:lnTo>
                    <a:pt x="272" y="660"/>
                  </a:lnTo>
                  <a:lnTo>
                    <a:pt x="219" y="698"/>
                  </a:lnTo>
                  <a:lnTo>
                    <a:pt x="151" y="721"/>
                  </a:lnTo>
                  <a:lnTo>
                    <a:pt x="98" y="714"/>
                  </a:lnTo>
                  <a:lnTo>
                    <a:pt x="45" y="691"/>
                  </a:lnTo>
                  <a:lnTo>
                    <a:pt x="15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0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1" y="531"/>
                  </a:lnTo>
                  <a:lnTo>
                    <a:pt x="136" y="547"/>
                  </a:lnTo>
                  <a:lnTo>
                    <a:pt x="143" y="554"/>
                  </a:lnTo>
                  <a:lnTo>
                    <a:pt x="143" y="577"/>
                  </a:lnTo>
                  <a:lnTo>
                    <a:pt x="143" y="600"/>
                  </a:lnTo>
                  <a:lnTo>
                    <a:pt x="128" y="622"/>
                  </a:lnTo>
                  <a:lnTo>
                    <a:pt x="113" y="645"/>
                  </a:lnTo>
                  <a:lnTo>
                    <a:pt x="90" y="653"/>
                  </a:lnTo>
                  <a:lnTo>
                    <a:pt x="68" y="660"/>
                  </a:lnTo>
                  <a:lnTo>
                    <a:pt x="98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1" y="660"/>
                  </a:lnTo>
                  <a:lnTo>
                    <a:pt x="264" y="607"/>
                  </a:lnTo>
                  <a:lnTo>
                    <a:pt x="302" y="516"/>
                  </a:lnTo>
                  <a:lnTo>
                    <a:pt x="340" y="372"/>
                  </a:lnTo>
                  <a:lnTo>
                    <a:pt x="363" y="266"/>
                  </a:lnTo>
                  <a:lnTo>
                    <a:pt x="385" y="190"/>
                  </a:lnTo>
                  <a:lnTo>
                    <a:pt x="385" y="137"/>
                  </a:lnTo>
                  <a:lnTo>
                    <a:pt x="385" y="106"/>
                  </a:lnTo>
                  <a:lnTo>
                    <a:pt x="378" y="84"/>
                  </a:lnTo>
                  <a:lnTo>
                    <a:pt x="370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0" y="31"/>
                  </a:lnTo>
                  <a:lnTo>
                    <a:pt x="302" y="31"/>
                  </a:lnTo>
                  <a:lnTo>
                    <a:pt x="264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8" y="152"/>
                  </a:lnTo>
                  <a:lnTo>
                    <a:pt x="90" y="243"/>
                  </a:lnTo>
                  <a:lnTo>
                    <a:pt x="83" y="251"/>
                  </a:lnTo>
                  <a:lnTo>
                    <a:pt x="75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5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6" y="15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1" name="Freeform 81"/>
            <p:cNvSpPr>
              <a:spLocks noEditPoints="1"/>
            </p:cNvSpPr>
            <p:nvPr/>
          </p:nvSpPr>
          <p:spPr bwMode="auto">
            <a:xfrm>
              <a:off x="19533" y="3475"/>
              <a:ext cx="468" cy="804"/>
            </a:xfrm>
            <a:custGeom>
              <a:avLst/>
              <a:gdLst/>
              <a:ahLst/>
              <a:cxnLst>
                <a:cxn ang="0">
                  <a:pos x="347" y="53"/>
                </a:cxn>
                <a:cxn ang="0">
                  <a:pos x="279" y="182"/>
                </a:cxn>
                <a:cxn ang="0">
                  <a:pos x="219" y="364"/>
                </a:cxn>
                <a:cxn ang="0">
                  <a:pos x="189" y="508"/>
                </a:cxn>
                <a:cxn ang="0">
                  <a:pos x="279" y="417"/>
                </a:cxn>
                <a:cxn ang="0">
                  <a:pos x="385" y="250"/>
                </a:cxn>
                <a:cxn ang="0">
                  <a:pos x="431" y="114"/>
                </a:cxn>
                <a:cxn ang="0">
                  <a:pos x="423" y="68"/>
                </a:cxn>
                <a:cxn ang="0">
                  <a:pos x="408" y="38"/>
                </a:cxn>
                <a:cxn ang="0">
                  <a:pos x="393" y="0"/>
                </a:cxn>
                <a:cxn ang="0">
                  <a:pos x="438" y="15"/>
                </a:cxn>
                <a:cxn ang="0">
                  <a:pos x="453" y="45"/>
                </a:cxn>
                <a:cxn ang="0">
                  <a:pos x="468" y="76"/>
                </a:cxn>
                <a:cxn ang="0">
                  <a:pos x="468" y="98"/>
                </a:cxn>
                <a:cxn ang="0">
                  <a:pos x="408" y="296"/>
                </a:cxn>
                <a:cxn ang="0">
                  <a:pos x="287" y="455"/>
                </a:cxn>
                <a:cxn ang="0">
                  <a:pos x="189" y="561"/>
                </a:cxn>
                <a:cxn ang="0">
                  <a:pos x="181" y="577"/>
                </a:cxn>
                <a:cxn ang="0">
                  <a:pos x="173" y="584"/>
                </a:cxn>
                <a:cxn ang="0">
                  <a:pos x="173" y="614"/>
                </a:cxn>
                <a:cxn ang="0">
                  <a:pos x="173" y="645"/>
                </a:cxn>
                <a:cxn ang="0">
                  <a:pos x="189" y="728"/>
                </a:cxn>
                <a:cxn ang="0">
                  <a:pos x="249" y="781"/>
                </a:cxn>
                <a:cxn ang="0">
                  <a:pos x="400" y="698"/>
                </a:cxn>
                <a:cxn ang="0">
                  <a:pos x="416" y="683"/>
                </a:cxn>
                <a:cxn ang="0">
                  <a:pos x="423" y="683"/>
                </a:cxn>
                <a:cxn ang="0">
                  <a:pos x="438" y="690"/>
                </a:cxn>
                <a:cxn ang="0">
                  <a:pos x="438" y="713"/>
                </a:cxn>
                <a:cxn ang="0">
                  <a:pos x="416" y="736"/>
                </a:cxn>
                <a:cxn ang="0">
                  <a:pos x="378" y="759"/>
                </a:cxn>
                <a:cxn ang="0">
                  <a:pos x="325" y="789"/>
                </a:cxn>
                <a:cxn ang="0">
                  <a:pos x="249" y="804"/>
                </a:cxn>
                <a:cxn ang="0">
                  <a:pos x="143" y="751"/>
                </a:cxn>
                <a:cxn ang="0">
                  <a:pos x="105" y="637"/>
                </a:cxn>
                <a:cxn ang="0">
                  <a:pos x="60" y="675"/>
                </a:cxn>
                <a:cxn ang="0">
                  <a:pos x="45" y="690"/>
                </a:cxn>
                <a:cxn ang="0">
                  <a:pos x="22" y="713"/>
                </a:cxn>
                <a:cxn ang="0">
                  <a:pos x="7" y="713"/>
                </a:cxn>
                <a:cxn ang="0">
                  <a:pos x="0" y="698"/>
                </a:cxn>
                <a:cxn ang="0">
                  <a:pos x="0" y="683"/>
                </a:cxn>
                <a:cxn ang="0">
                  <a:pos x="15" y="668"/>
                </a:cxn>
                <a:cxn ang="0">
                  <a:pos x="37" y="652"/>
                </a:cxn>
                <a:cxn ang="0">
                  <a:pos x="68" y="622"/>
                </a:cxn>
                <a:cxn ang="0">
                  <a:pos x="90" y="599"/>
                </a:cxn>
                <a:cxn ang="0">
                  <a:pos x="98" y="546"/>
                </a:cxn>
                <a:cxn ang="0">
                  <a:pos x="113" y="425"/>
                </a:cxn>
                <a:cxn ang="0">
                  <a:pos x="158" y="273"/>
                </a:cxn>
                <a:cxn ang="0">
                  <a:pos x="219" y="152"/>
                </a:cxn>
                <a:cxn ang="0">
                  <a:pos x="287" y="53"/>
                </a:cxn>
                <a:cxn ang="0">
                  <a:pos x="393" y="0"/>
                </a:cxn>
              </a:cxnLst>
              <a:rect l="0" t="0" r="r" b="b"/>
              <a:pathLst>
                <a:path w="468" h="804">
                  <a:moveTo>
                    <a:pt x="393" y="30"/>
                  </a:moveTo>
                  <a:lnTo>
                    <a:pt x="347" y="53"/>
                  </a:lnTo>
                  <a:lnTo>
                    <a:pt x="310" y="106"/>
                  </a:lnTo>
                  <a:lnTo>
                    <a:pt x="279" y="182"/>
                  </a:lnTo>
                  <a:lnTo>
                    <a:pt x="249" y="273"/>
                  </a:lnTo>
                  <a:lnTo>
                    <a:pt x="219" y="364"/>
                  </a:lnTo>
                  <a:lnTo>
                    <a:pt x="196" y="448"/>
                  </a:lnTo>
                  <a:lnTo>
                    <a:pt x="189" y="508"/>
                  </a:lnTo>
                  <a:lnTo>
                    <a:pt x="226" y="478"/>
                  </a:lnTo>
                  <a:lnTo>
                    <a:pt x="279" y="417"/>
                  </a:lnTo>
                  <a:lnTo>
                    <a:pt x="332" y="341"/>
                  </a:lnTo>
                  <a:lnTo>
                    <a:pt x="385" y="250"/>
                  </a:lnTo>
                  <a:lnTo>
                    <a:pt x="416" y="174"/>
                  </a:lnTo>
                  <a:lnTo>
                    <a:pt x="431" y="114"/>
                  </a:lnTo>
                  <a:lnTo>
                    <a:pt x="431" y="91"/>
                  </a:lnTo>
                  <a:lnTo>
                    <a:pt x="423" y="68"/>
                  </a:lnTo>
                  <a:lnTo>
                    <a:pt x="416" y="45"/>
                  </a:lnTo>
                  <a:lnTo>
                    <a:pt x="408" y="38"/>
                  </a:lnTo>
                  <a:lnTo>
                    <a:pt x="393" y="30"/>
                  </a:lnTo>
                  <a:close/>
                  <a:moveTo>
                    <a:pt x="393" y="0"/>
                  </a:moveTo>
                  <a:lnTo>
                    <a:pt x="416" y="7"/>
                  </a:lnTo>
                  <a:lnTo>
                    <a:pt x="438" y="15"/>
                  </a:lnTo>
                  <a:lnTo>
                    <a:pt x="446" y="30"/>
                  </a:lnTo>
                  <a:lnTo>
                    <a:pt x="453" y="45"/>
                  </a:lnTo>
                  <a:lnTo>
                    <a:pt x="461" y="60"/>
                  </a:lnTo>
                  <a:lnTo>
                    <a:pt x="468" y="76"/>
                  </a:lnTo>
                  <a:lnTo>
                    <a:pt x="468" y="91"/>
                  </a:lnTo>
                  <a:lnTo>
                    <a:pt x="468" y="98"/>
                  </a:lnTo>
                  <a:lnTo>
                    <a:pt x="453" y="197"/>
                  </a:lnTo>
                  <a:lnTo>
                    <a:pt x="408" y="296"/>
                  </a:lnTo>
                  <a:lnTo>
                    <a:pt x="355" y="379"/>
                  </a:lnTo>
                  <a:lnTo>
                    <a:pt x="287" y="455"/>
                  </a:lnTo>
                  <a:lnTo>
                    <a:pt x="234" y="516"/>
                  </a:lnTo>
                  <a:lnTo>
                    <a:pt x="189" y="561"/>
                  </a:lnTo>
                  <a:lnTo>
                    <a:pt x="181" y="569"/>
                  </a:lnTo>
                  <a:lnTo>
                    <a:pt x="181" y="577"/>
                  </a:lnTo>
                  <a:lnTo>
                    <a:pt x="173" y="577"/>
                  </a:lnTo>
                  <a:lnTo>
                    <a:pt x="173" y="584"/>
                  </a:lnTo>
                  <a:lnTo>
                    <a:pt x="173" y="599"/>
                  </a:lnTo>
                  <a:lnTo>
                    <a:pt x="173" y="614"/>
                  </a:lnTo>
                  <a:lnTo>
                    <a:pt x="173" y="622"/>
                  </a:lnTo>
                  <a:lnTo>
                    <a:pt x="173" y="645"/>
                  </a:lnTo>
                  <a:lnTo>
                    <a:pt x="181" y="690"/>
                  </a:lnTo>
                  <a:lnTo>
                    <a:pt x="189" y="728"/>
                  </a:lnTo>
                  <a:lnTo>
                    <a:pt x="211" y="766"/>
                  </a:lnTo>
                  <a:lnTo>
                    <a:pt x="249" y="781"/>
                  </a:lnTo>
                  <a:lnTo>
                    <a:pt x="325" y="751"/>
                  </a:lnTo>
                  <a:lnTo>
                    <a:pt x="400" y="698"/>
                  </a:lnTo>
                  <a:lnTo>
                    <a:pt x="408" y="690"/>
                  </a:lnTo>
                  <a:lnTo>
                    <a:pt x="416" y="683"/>
                  </a:lnTo>
                  <a:lnTo>
                    <a:pt x="423" y="683"/>
                  </a:lnTo>
                  <a:lnTo>
                    <a:pt x="423" y="683"/>
                  </a:lnTo>
                  <a:lnTo>
                    <a:pt x="438" y="683"/>
                  </a:lnTo>
                  <a:lnTo>
                    <a:pt x="438" y="690"/>
                  </a:lnTo>
                  <a:lnTo>
                    <a:pt x="446" y="706"/>
                  </a:lnTo>
                  <a:lnTo>
                    <a:pt x="438" y="713"/>
                  </a:lnTo>
                  <a:lnTo>
                    <a:pt x="431" y="721"/>
                  </a:lnTo>
                  <a:lnTo>
                    <a:pt x="416" y="736"/>
                  </a:lnTo>
                  <a:lnTo>
                    <a:pt x="393" y="751"/>
                  </a:lnTo>
                  <a:lnTo>
                    <a:pt x="378" y="759"/>
                  </a:lnTo>
                  <a:lnTo>
                    <a:pt x="363" y="766"/>
                  </a:lnTo>
                  <a:lnTo>
                    <a:pt x="325" y="789"/>
                  </a:lnTo>
                  <a:lnTo>
                    <a:pt x="287" y="804"/>
                  </a:lnTo>
                  <a:lnTo>
                    <a:pt x="249" y="804"/>
                  </a:lnTo>
                  <a:lnTo>
                    <a:pt x="189" y="789"/>
                  </a:lnTo>
                  <a:lnTo>
                    <a:pt x="143" y="751"/>
                  </a:lnTo>
                  <a:lnTo>
                    <a:pt x="121" y="69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60" y="675"/>
                  </a:lnTo>
                  <a:lnTo>
                    <a:pt x="52" y="683"/>
                  </a:lnTo>
                  <a:lnTo>
                    <a:pt x="45" y="690"/>
                  </a:lnTo>
                  <a:lnTo>
                    <a:pt x="30" y="706"/>
                  </a:lnTo>
                  <a:lnTo>
                    <a:pt x="22" y="713"/>
                  </a:lnTo>
                  <a:lnTo>
                    <a:pt x="15" y="713"/>
                  </a:lnTo>
                  <a:lnTo>
                    <a:pt x="7" y="713"/>
                  </a:lnTo>
                  <a:lnTo>
                    <a:pt x="0" y="706"/>
                  </a:lnTo>
                  <a:lnTo>
                    <a:pt x="0" y="698"/>
                  </a:lnTo>
                  <a:lnTo>
                    <a:pt x="0" y="690"/>
                  </a:lnTo>
                  <a:lnTo>
                    <a:pt x="0" y="683"/>
                  </a:lnTo>
                  <a:lnTo>
                    <a:pt x="7" y="683"/>
                  </a:lnTo>
                  <a:lnTo>
                    <a:pt x="15" y="668"/>
                  </a:lnTo>
                  <a:lnTo>
                    <a:pt x="22" y="660"/>
                  </a:lnTo>
                  <a:lnTo>
                    <a:pt x="37" y="652"/>
                  </a:lnTo>
                  <a:lnTo>
                    <a:pt x="52" y="637"/>
                  </a:lnTo>
                  <a:lnTo>
                    <a:pt x="68" y="622"/>
                  </a:lnTo>
                  <a:lnTo>
                    <a:pt x="83" y="614"/>
                  </a:lnTo>
                  <a:lnTo>
                    <a:pt x="90" y="599"/>
                  </a:lnTo>
                  <a:lnTo>
                    <a:pt x="98" y="592"/>
                  </a:lnTo>
                  <a:lnTo>
                    <a:pt x="98" y="546"/>
                  </a:lnTo>
                  <a:lnTo>
                    <a:pt x="105" y="493"/>
                  </a:lnTo>
                  <a:lnTo>
                    <a:pt x="113" y="425"/>
                  </a:lnTo>
                  <a:lnTo>
                    <a:pt x="136" y="356"/>
                  </a:lnTo>
                  <a:lnTo>
                    <a:pt x="158" y="273"/>
                  </a:lnTo>
                  <a:lnTo>
                    <a:pt x="204" y="182"/>
                  </a:lnTo>
                  <a:lnTo>
                    <a:pt x="219" y="152"/>
                  </a:lnTo>
                  <a:lnTo>
                    <a:pt x="249" y="98"/>
                  </a:lnTo>
                  <a:lnTo>
                    <a:pt x="287" y="53"/>
                  </a:lnTo>
                  <a:lnTo>
                    <a:pt x="340" y="15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" name="Freeform 82"/>
            <p:cNvSpPr>
              <a:spLocks/>
            </p:cNvSpPr>
            <p:nvPr/>
          </p:nvSpPr>
          <p:spPr bwMode="auto">
            <a:xfrm>
              <a:off x="20274" y="3869"/>
              <a:ext cx="189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74" y="76"/>
                </a:cxn>
                <a:cxn ang="0">
                  <a:pos x="189" y="167"/>
                </a:cxn>
                <a:cxn ang="0">
                  <a:pos x="189" y="167"/>
                </a:cxn>
                <a:cxn ang="0">
                  <a:pos x="174" y="274"/>
                </a:cxn>
                <a:cxn ang="0">
                  <a:pos x="143" y="357"/>
                </a:cxn>
                <a:cxn ang="0">
                  <a:pos x="98" y="425"/>
                </a:cxn>
                <a:cxn ang="0">
                  <a:pos x="60" y="463"/>
                </a:cxn>
                <a:cxn ang="0">
                  <a:pos x="45" y="479"/>
                </a:cxn>
                <a:cxn ang="0">
                  <a:pos x="30" y="471"/>
                </a:cxn>
                <a:cxn ang="0">
                  <a:pos x="30" y="463"/>
                </a:cxn>
                <a:cxn ang="0">
                  <a:pos x="30" y="456"/>
                </a:cxn>
                <a:cxn ang="0">
                  <a:pos x="30" y="456"/>
                </a:cxn>
                <a:cxn ang="0">
                  <a:pos x="30" y="448"/>
                </a:cxn>
                <a:cxn ang="0">
                  <a:pos x="45" y="433"/>
                </a:cxn>
                <a:cxn ang="0">
                  <a:pos x="98" y="372"/>
                </a:cxn>
                <a:cxn ang="0">
                  <a:pos x="136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51" y="145"/>
                </a:cxn>
                <a:cxn ang="0">
                  <a:pos x="151" y="145"/>
                </a:cxn>
                <a:cxn ang="0">
                  <a:pos x="143" y="145"/>
                </a:cxn>
                <a:cxn ang="0">
                  <a:pos x="143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0" y="167"/>
                </a:cxn>
                <a:cxn ang="0">
                  <a:pos x="38" y="160"/>
                </a:cxn>
                <a:cxn ang="0">
                  <a:pos x="22" y="145"/>
                </a:cxn>
                <a:cxn ang="0">
                  <a:pos x="15" y="129"/>
                </a:cxn>
                <a:cxn ang="0">
                  <a:pos x="7" y="107"/>
                </a:cxn>
                <a:cxn ang="0">
                  <a:pos x="0" y="84"/>
                </a:cxn>
                <a:cxn ang="0">
                  <a:pos x="7" y="61"/>
                </a:cxn>
                <a:cxn ang="0">
                  <a:pos x="15" y="46"/>
                </a:cxn>
                <a:cxn ang="0">
                  <a:pos x="22" y="31"/>
                </a:cxn>
                <a:cxn ang="0">
                  <a:pos x="38" y="16"/>
                </a:cxn>
                <a:cxn ang="0">
                  <a:pos x="60" y="8"/>
                </a:cxn>
                <a:cxn ang="0">
                  <a:pos x="83" y="0"/>
                </a:cxn>
              </a:cxnLst>
              <a:rect l="0" t="0" r="r" b="b"/>
              <a:pathLst>
                <a:path w="189" h="479">
                  <a:moveTo>
                    <a:pt x="83" y="0"/>
                  </a:moveTo>
                  <a:lnTo>
                    <a:pt x="136" y="23"/>
                  </a:lnTo>
                  <a:lnTo>
                    <a:pt x="174" y="76"/>
                  </a:lnTo>
                  <a:lnTo>
                    <a:pt x="189" y="167"/>
                  </a:lnTo>
                  <a:lnTo>
                    <a:pt x="189" y="167"/>
                  </a:lnTo>
                  <a:lnTo>
                    <a:pt x="174" y="274"/>
                  </a:lnTo>
                  <a:lnTo>
                    <a:pt x="143" y="357"/>
                  </a:lnTo>
                  <a:lnTo>
                    <a:pt x="98" y="425"/>
                  </a:lnTo>
                  <a:lnTo>
                    <a:pt x="60" y="463"/>
                  </a:lnTo>
                  <a:lnTo>
                    <a:pt x="45" y="479"/>
                  </a:lnTo>
                  <a:lnTo>
                    <a:pt x="30" y="471"/>
                  </a:lnTo>
                  <a:lnTo>
                    <a:pt x="30" y="463"/>
                  </a:lnTo>
                  <a:lnTo>
                    <a:pt x="30" y="456"/>
                  </a:lnTo>
                  <a:lnTo>
                    <a:pt x="30" y="456"/>
                  </a:lnTo>
                  <a:lnTo>
                    <a:pt x="30" y="448"/>
                  </a:lnTo>
                  <a:lnTo>
                    <a:pt x="45" y="433"/>
                  </a:lnTo>
                  <a:lnTo>
                    <a:pt x="98" y="372"/>
                  </a:lnTo>
                  <a:lnTo>
                    <a:pt x="136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51" y="145"/>
                  </a:lnTo>
                  <a:lnTo>
                    <a:pt x="151" y="145"/>
                  </a:lnTo>
                  <a:lnTo>
                    <a:pt x="143" y="145"/>
                  </a:lnTo>
                  <a:lnTo>
                    <a:pt x="143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0" y="167"/>
                  </a:lnTo>
                  <a:lnTo>
                    <a:pt x="38" y="160"/>
                  </a:lnTo>
                  <a:lnTo>
                    <a:pt x="22" y="145"/>
                  </a:lnTo>
                  <a:lnTo>
                    <a:pt x="15" y="129"/>
                  </a:lnTo>
                  <a:lnTo>
                    <a:pt x="7" y="107"/>
                  </a:lnTo>
                  <a:lnTo>
                    <a:pt x="0" y="84"/>
                  </a:lnTo>
                  <a:lnTo>
                    <a:pt x="7" y="61"/>
                  </a:lnTo>
                  <a:lnTo>
                    <a:pt x="15" y="46"/>
                  </a:lnTo>
                  <a:lnTo>
                    <a:pt x="22" y="31"/>
                  </a:lnTo>
                  <a:lnTo>
                    <a:pt x="38" y="16"/>
                  </a:lnTo>
                  <a:lnTo>
                    <a:pt x="60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3" name="Freeform 83"/>
            <p:cNvSpPr>
              <a:spLocks/>
            </p:cNvSpPr>
            <p:nvPr/>
          </p:nvSpPr>
          <p:spPr bwMode="auto">
            <a:xfrm>
              <a:off x="20894" y="3338"/>
              <a:ext cx="794" cy="721"/>
            </a:xfrm>
            <a:custGeom>
              <a:avLst/>
              <a:gdLst/>
              <a:ahLst/>
              <a:cxnLst>
                <a:cxn ang="0">
                  <a:pos x="393" y="15"/>
                </a:cxn>
                <a:cxn ang="0">
                  <a:pos x="499" y="84"/>
                </a:cxn>
                <a:cxn ang="0">
                  <a:pos x="643" y="0"/>
                </a:cxn>
                <a:cxn ang="0">
                  <a:pos x="779" y="53"/>
                </a:cxn>
                <a:cxn ang="0">
                  <a:pos x="779" y="152"/>
                </a:cxn>
                <a:cxn ang="0">
                  <a:pos x="726" y="190"/>
                </a:cxn>
                <a:cxn ang="0">
                  <a:pos x="666" y="182"/>
                </a:cxn>
                <a:cxn ang="0">
                  <a:pos x="643" y="137"/>
                </a:cxn>
                <a:cxn ang="0">
                  <a:pos x="681" y="76"/>
                </a:cxn>
                <a:cxn ang="0">
                  <a:pos x="696" y="38"/>
                </a:cxn>
                <a:cxn ang="0">
                  <a:pos x="643" y="31"/>
                </a:cxn>
                <a:cxn ang="0">
                  <a:pos x="514" y="137"/>
                </a:cxn>
                <a:cxn ang="0">
                  <a:pos x="484" y="220"/>
                </a:cxn>
                <a:cxn ang="0">
                  <a:pos x="408" y="539"/>
                </a:cxn>
                <a:cxn ang="0">
                  <a:pos x="416" y="630"/>
                </a:cxn>
                <a:cxn ang="0">
                  <a:pos x="461" y="683"/>
                </a:cxn>
                <a:cxn ang="0">
                  <a:pos x="575" y="660"/>
                </a:cxn>
                <a:cxn ang="0">
                  <a:pos x="703" y="478"/>
                </a:cxn>
                <a:cxn ang="0">
                  <a:pos x="726" y="456"/>
                </a:cxn>
                <a:cxn ang="0">
                  <a:pos x="741" y="463"/>
                </a:cxn>
                <a:cxn ang="0">
                  <a:pos x="711" y="554"/>
                </a:cxn>
                <a:cxn ang="0">
                  <a:pos x="567" y="706"/>
                </a:cxn>
                <a:cxn ang="0">
                  <a:pos x="378" y="683"/>
                </a:cxn>
                <a:cxn ang="0">
                  <a:pos x="303" y="622"/>
                </a:cxn>
                <a:cxn ang="0">
                  <a:pos x="151" y="721"/>
                </a:cxn>
                <a:cxn ang="0">
                  <a:pos x="15" y="660"/>
                </a:cxn>
                <a:cxn ang="0">
                  <a:pos x="15" y="562"/>
                </a:cxn>
                <a:cxn ang="0">
                  <a:pos x="83" y="524"/>
                </a:cxn>
                <a:cxn ang="0">
                  <a:pos x="129" y="531"/>
                </a:cxn>
                <a:cxn ang="0">
                  <a:pos x="144" y="577"/>
                </a:cxn>
                <a:cxn ang="0">
                  <a:pos x="113" y="645"/>
                </a:cxn>
                <a:cxn ang="0">
                  <a:pos x="98" y="676"/>
                </a:cxn>
                <a:cxn ang="0">
                  <a:pos x="151" y="683"/>
                </a:cxn>
                <a:cxn ang="0">
                  <a:pos x="303" y="516"/>
                </a:cxn>
                <a:cxn ang="0">
                  <a:pos x="386" y="190"/>
                </a:cxn>
                <a:cxn ang="0">
                  <a:pos x="378" y="84"/>
                </a:cxn>
                <a:cxn ang="0">
                  <a:pos x="340" y="38"/>
                </a:cxn>
                <a:cxn ang="0">
                  <a:pos x="303" y="31"/>
                </a:cxn>
                <a:cxn ang="0">
                  <a:pos x="174" y="91"/>
                </a:cxn>
                <a:cxn ang="0">
                  <a:pos x="83" y="251"/>
                </a:cxn>
                <a:cxn ang="0">
                  <a:pos x="68" y="251"/>
                </a:cxn>
                <a:cxn ang="0">
                  <a:pos x="45" y="243"/>
                </a:cxn>
                <a:cxn ang="0">
                  <a:pos x="113" y="106"/>
                </a:cxn>
                <a:cxn ang="0">
                  <a:pos x="310" y="0"/>
                </a:cxn>
              </a:cxnLst>
              <a:rect l="0" t="0" r="r" b="b"/>
              <a:pathLst>
                <a:path w="794" h="721">
                  <a:moveTo>
                    <a:pt x="310" y="0"/>
                  </a:moveTo>
                  <a:lnTo>
                    <a:pt x="348" y="0"/>
                  </a:lnTo>
                  <a:lnTo>
                    <a:pt x="393" y="15"/>
                  </a:lnTo>
                  <a:lnTo>
                    <a:pt x="439" y="53"/>
                  </a:lnTo>
                  <a:lnTo>
                    <a:pt x="476" y="114"/>
                  </a:lnTo>
                  <a:lnTo>
                    <a:pt x="499" y="84"/>
                  </a:lnTo>
                  <a:lnTo>
                    <a:pt x="529" y="46"/>
                  </a:lnTo>
                  <a:lnTo>
                    <a:pt x="582" y="8"/>
                  </a:lnTo>
                  <a:lnTo>
                    <a:pt x="643" y="0"/>
                  </a:lnTo>
                  <a:lnTo>
                    <a:pt x="688" y="0"/>
                  </a:lnTo>
                  <a:lnTo>
                    <a:pt x="741" y="15"/>
                  </a:lnTo>
                  <a:lnTo>
                    <a:pt x="779" y="53"/>
                  </a:lnTo>
                  <a:lnTo>
                    <a:pt x="794" y="99"/>
                  </a:lnTo>
                  <a:lnTo>
                    <a:pt x="787" y="129"/>
                  </a:lnTo>
                  <a:lnTo>
                    <a:pt x="779" y="152"/>
                  </a:lnTo>
                  <a:lnTo>
                    <a:pt x="764" y="175"/>
                  </a:lnTo>
                  <a:lnTo>
                    <a:pt x="741" y="182"/>
                  </a:lnTo>
                  <a:lnTo>
                    <a:pt x="726" y="190"/>
                  </a:lnTo>
                  <a:lnTo>
                    <a:pt x="703" y="197"/>
                  </a:lnTo>
                  <a:lnTo>
                    <a:pt x="681" y="190"/>
                  </a:lnTo>
                  <a:lnTo>
                    <a:pt x="666" y="182"/>
                  </a:lnTo>
                  <a:lnTo>
                    <a:pt x="658" y="167"/>
                  </a:lnTo>
                  <a:lnTo>
                    <a:pt x="650" y="152"/>
                  </a:lnTo>
                  <a:lnTo>
                    <a:pt x="643" y="137"/>
                  </a:lnTo>
                  <a:lnTo>
                    <a:pt x="650" y="114"/>
                  </a:lnTo>
                  <a:lnTo>
                    <a:pt x="658" y="91"/>
                  </a:lnTo>
                  <a:lnTo>
                    <a:pt x="681" y="76"/>
                  </a:lnTo>
                  <a:lnTo>
                    <a:pt x="696" y="61"/>
                  </a:lnTo>
                  <a:lnTo>
                    <a:pt x="726" y="53"/>
                  </a:lnTo>
                  <a:lnTo>
                    <a:pt x="696" y="38"/>
                  </a:lnTo>
                  <a:lnTo>
                    <a:pt x="673" y="38"/>
                  </a:lnTo>
                  <a:lnTo>
                    <a:pt x="658" y="31"/>
                  </a:lnTo>
                  <a:lnTo>
                    <a:pt x="643" y="31"/>
                  </a:lnTo>
                  <a:lnTo>
                    <a:pt x="582" y="46"/>
                  </a:lnTo>
                  <a:lnTo>
                    <a:pt x="545" y="84"/>
                  </a:lnTo>
                  <a:lnTo>
                    <a:pt x="514" y="137"/>
                  </a:lnTo>
                  <a:lnTo>
                    <a:pt x="492" y="182"/>
                  </a:lnTo>
                  <a:lnTo>
                    <a:pt x="484" y="220"/>
                  </a:lnTo>
                  <a:lnTo>
                    <a:pt x="484" y="220"/>
                  </a:lnTo>
                  <a:lnTo>
                    <a:pt x="431" y="440"/>
                  </a:lnTo>
                  <a:lnTo>
                    <a:pt x="416" y="501"/>
                  </a:lnTo>
                  <a:lnTo>
                    <a:pt x="408" y="539"/>
                  </a:lnTo>
                  <a:lnTo>
                    <a:pt x="401" y="577"/>
                  </a:lnTo>
                  <a:lnTo>
                    <a:pt x="408" y="607"/>
                  </a:lnTo>
                  <a:lnTo>
                    <a:pt x="416" y="630"/>
                  </a:lnTo>
                  <a:lnTo>
                    <a:pt x="424" y="653"/>
                  </a:lnTo>
                  <a:lnTo>
                    <a:pt x="439" y="668"/>
                  </a:lnTo>
                  <a:lnTo>
                    <a:pt x="461" y="683"/>
                  </a:lnTo>
                  <a:lnTo>
                    <a:pt x="492" y="683"/>
                  </a:lnTo>
                  <a:lnTo>
                    <a:pt x="529" y="676"/>
                  </a:lnTo>
                  <a:lnTo>
                    <a:pt x="575" y="660"/>
                  </a:lnTo>
                  <a:lnTo>
                    <a:pt x="620" y="622"/>
                  </a:lnTo>
                  <a:lnTo>
                    <a:pt x="666" y="562"/>
                  </a:lnTo>
                  <a:lnTo>
                    <a:pt x="703" y="478"/>
                  </a:lnTo>
                  <a:lnTo>
                    <a:pt x="703" y="463"/>
                  </a:lnTo>
                  <a:lnTo>
                    <a:pt x="711" y="463"/>
                  </a:lnTo>
                  <a:lnTo>
                    <a:pt x="726" y="456"/>
                  </a:lnTo>
                  <a:lnTo>
                    <a:pt x="726" y="456"/>
                  </a:lnTo>
                  <a:lnTo>
                    <a:pt x="734" y="463"/>
                  </a:lnTo>
                  <a:lnTo>
                    <a:pt x="741" y="463"/>
                  </a:lnTo>
                  <a:lnTo>
                    <a:pt x="741" y="471"/>
                  </a:lnTo>
                  <a:lnTo>
                    <a:pt x="734" y="509"/>
                  </a:lnTo>
                  <a:lnTo>
                    <a:pt x="711" y="554"/>
                  </a:lnTo>
                  <a:lnTo>
                    <a:pt x="681" y="615"/>
                  </a:lnTo>
                  <a:lnTo>
                    <a:pt x="628" y="668"/>
                  </a:lnTo>
                  <a:lnTo>
                    <a:pt x="567" y="706"/>
                  </a:lnTo>
                  <a:lnTo>
                    <a:pt x="492" y="721"/>
                  </a:lnTo>
                  <a:lnTo>
                    <a:pt x="424" y="706"/>
                  </a:lnTo>
                  <a:lnTo>
                    <a:pt x="378" y="683"/>
                  </a:lnTo>
                  <a:lnTo>
                    <a:pt x="340" y="645"/>
                  </a:lnTo>
                  <a:lnTo>
                    <a:pt x="318" y="600"/>
                  </a:lnTo>
                  <a:lnTo>
                    <a:pt x="303" y="622"/>
                  </a:lnTo>
                  <a:lnTo>
                    <a:pt x="272" y="660"/>
                  </a:lnTo>
                  <a:lnTo>
                    <a:pt x="219" y="698"/>
                  </a:lnTo>
                  <a:lnTo>
                    <a:pt x="151" y="721"/>
                  </a:lnTo>
                  <a:lnTo>
                    <a:pt x="98" y="714"/>
                  </a:lnTo>
                  <a:lnTo>
                    <a:pt x="45" y="691"/>
                  </a:lnTo>
                  <a:lnTo>
                    <a:pt x="15" y="660"/>
                  </a:lnTo>
                  <a:lnTo>
                    <a:pt x="0" y="615"/>
                  </a:lnTo>
                  <a:lnTo>
                    <a:pt x="0" y="585"/>
                  </a:lnTo>
                  <a:lnTo>
                    <a:pt x="15" y="562"/>
                  </a:lnTo>
                  <a:lnTo>
                    <a:pt x="38" y="539"/>
                  </a:lnTo>
                  <a:lnTo>
                    <a:pt x="60" y="524"/>
                  </a:lnTo>
                  <a:lnTo>
                    <a:pt x="83" y="524"/>
                  </a:lnTo>
                  <a:lnTo>
                    <a:pt x="98" y="524"/>
                  </a:lnTo>
                  <a:lnTo>
                    <a:pt x="113" y="524"/>
                  </a:lnTo>
                  <a:lnTo>
                    <a:pt x="129" y="531"/>
                  </a:lnTo>
                  <a:lnTo>
                    <a:pt x="136" y="547"/>
                  </a:lnTo>
                  <a:lnTo>
                    <a:pt x="144" y="554"/>
                  </a:lnTo>
                  <a:lnTo>
                    <a:pt x="144" y="577"/>
                  </a:lnTo>
                  <a:lnTo>
                    <a:pt x="144" y="600"/>
                  </a:lnTo>
                  <a:lnTo>
                    <a:pt x="129" y="622"/>
                  </a:lnTo>
                  <a:lnTo>
                    <a:pt x="113" y="645"/>
                  </a:lnTo>
                  <a:lnTo>
                    <a:pt x="98" y="653"/>
                  </a:lnTo>
                  <a:lnTo>
                    <a:pt x="68" y="660"/>
                  </a:lnTo>
                  <a:lnTo>
                    <a:pt x="98" y="676"/>
                  </a:lnTo>
                  <a:lnTo>
                    <a:pt x="121" y="683"/>
                  </a:lnTo>
                  <a:lnTo>
                    <a:pt x="136" y="683"/>
                  </a:lnTo>
                  <a:lnTo>
                    <a:pt x="151" y="683"/>
                  </a:lnTo>
                  <a:lnTo>
                    <a:pt x="219" y="660"/>
                  </a:lnTo>
                  <a:lnTo>
                    <a:pt x="265" y="607"/>
                  </a:lnTo>
                  <a:lnTo>
                    <a:pt x="303" y="516"/>
                  </a:lnTo>
                  <a:lnTo>
                    <a:pt x="340" y="372"/>
                  </a:lnTo>
                  <a:lnTo>
                    <a:pt x="371" y="266"/>
                  </a:lnTo>
                  <a:lnTo>
                    <a:pt x="386" y="190"/>
                  </a:lnTo>
                  <a:lnTo>
                    <a:pt x="386" y="137"/>
                  </a:lnTo>
                  <a:lnTo>
                    <a:pt x="386" y="106"/>
                  </a:lnTo>
                  <a:lnTo>
                    <a:pt x="378" y="84"/>
                  </a:lnTo>
                  <a:lnTo>
                    <a:pt x="371" y="68"/>
                  </a:lnTo>
                  <a:lnTo>
                    <a:pt x="355" y="53"/>
                  </a:lnTo>
                  <a:lnTo>
                    <a:pt x="340" y="38"/>
                  </a:lnTo>
                  <a:lnTo>
                    <a:pt x="325" y="38"/>
                  </a:lnTo>
                  <a:lnTo>
                    <a:pt x="318" y="31"/>
                  </a:lnTo>
                  <a:lnTo>
                    <a:pt x="303" y="31"/>
                  </a:lnTo>
                  <a:lnTo>
                    <a:pt x="265" y="38"/>
                  </a:lnTo>
                  <a:lnTo>
                    <a:pt x="219" y="53"/>
                  </a:lnTo>
                  <a:lnTo>
                    <a:pt x="174" y="91"/>
                  </a:lnTo>
                  <a:lnTo>
                    <a:pt x="129" y="152"/>
                  </a:lnTo>
                  <a:lnTo>
                    <a:pt x="91" y="243"/>
                  </a:lnTo>
                  <a:lnTo>
                    <a:pt x="83" y="251"/>
                  </a:lnTo>
                  <a:lnTo>
                    <a:pt x="76" y="251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0" y="251"/>
                  </a:lnTo>
                  <a:lnTo>
                    <a:pt x="53" y="251"/>
                  </a:lnTo>
                  <a:lnTo>
                    <a:pt x="45" y="243"/>
                  </a:lnTo>
                  <a:lnTo>
                    <a:pt x="53" y="213"/>
                  </a:lnTo>
                  <a:lnTo>
                    <a:pt x="76" y="160"/>
                  </a:lnTo>
                  <a:lnTo>
                    <a:pt x="113" y="106"/>
                  </a:lnTo>
                  <a:lnTo>
                    <a:pt x="166" y="53"/>
                  </a:lnTo>
                  <a:lnTo>
                    <a:pt x="227" y="15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1802" y="3771"/>
              <a:ext cx="529" cy="50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81" y="15"/>
                </a:cxn>
                <a:cxn ang="0">
                  <a:pos x="219" y="38"/>
                </a:cxn>
                <a:cxn ang="0">
                  <a:pos x="249" y="83"/>
                </a:cxn>
                <a:cxn ang="0">
                  <a:pos x="408" y="0"/>
                </a:cxn>
                <a:cxn ang="0">
                  <a:pos x="453" y="7"/>
                </a:cxn>
                <a:cxn ang="0">
                  <a:pos x="499" y="30"/>
                </a:cxn>
                <a:cxn ang="0">
                  <a:pos x="521" y="60"/>
                </a:cxn>
                <a:cxn ang="0">
                  <a:pos x="521" y="106"/>
                </a:cxn>
                <a:cxn ang="0">
                  <a:pos x="499" y="144"/>
                </a:cxn>
                <a:cxn ang="0">
                  <a:pos x="461" y="152"/>
                </a:cxn>
                <a:cxn ang="0">
                  <a:pos x="431" y="144"/>
                </a:cxn>
                <a:cxn ang="0">
                  <a:pos x="416" y="114"/>
                </a:cxn>
                <a:cxn ang="0">
                  <a:pos x="431" y="76"/>
                </a:cxn>
                <a:cxn ang="0">
                  <a:pos x="469" y="45"/>
                </a:cxn>
                <a:cxn ang="0">
                  <a:pos x="423" y="38"/>
                </a:cxn>
                <a:cxn ang="0">
                  <a:pos x="378" y="38"/>
                </a:cxn>
                <a:cxn ang="0">
                  <a:pos x="340" y="53"/>
                </a:cxn>
                <a:cxn ang="0">
                  <a:pos x="310" y="68"/>
                </a:cxn>
                <a:cxn ang="0">
                  <a:pos x="279" y="98"/>
                </a:cxn>
                <a:cxn ang="0">
                  <a:pos x="257" y="136"/>
                </a:cxn>
                <a:cxn ang="0">
                  <a:pos x="242" y="159"/>
                </a:cxn>
                <a:cxn ang="0">
                  <a:pos x="234" y="182"/>
                </a:cxn>
                <a:cxn ang="0">
                  <a:pos x="227" y="227"/>
                </a:cxn>
                <a:cxn ang="0">
                  <a:pos x="211" y="265"/>
                </a:cxn>
                <a:cxn ang="0">
                  <a:pos x="211" y="273"/>
                </a:cxn>
                <a:cxn ang="0">
                  <a:pos x="181" y="410"/>
                </a:cxn>
                <a:cxn ang="0">
                  <a:pos x="166" y="455"/>
                </a:cxn>
                <a:cxn ang="0">
                  <a:pos x="158" y="478"/>
                </a:cxn>
                <a:cxn ang="0">
                  <a:pos x="143" y="501"/>
                </a:cxn>
                <a:cxn ang="0">
                  <a:pos x="113" y="508"/>
                </a:cxn>
                <a:cxn ang="0">
                  <a:pos x="90" y="501"/>
                </a:cxn>
                <a:cxn ang="0">
                  <a:pos x="75" y="478"/>
                </a:cxn>
                <a:cxn ang="0">
                  <a:pos x="75" y="455"/>
                </a:cxn>
                <a:cxn ang="0">
                  <a:pos x="83" y="432"/>
                </a:cxn>
                <a:cxn ang="0">
                  <a:pos x="128" y="250"/>
                </a:cxn>
                <a:cxn ang="0">
                  <a:pos x="143" y="182"/>
                </a:cxn>
                <a:cxn ang="0">
                  <a:pos x="158" y="129"/>
                </a:cxn>
                <a:cxn ang="0">
                  <a:pos x="166" y="91"/>
                </a:cxn>
                <a:cxn ang="0">
                  <a:pos x="158" y="53"/>
                </a:cxn>
                <a:cxn ang="0">
                  <a:pos x="143" y="38"/>
                </a:cxn>
                <a:cxn ang="0">
                  <a:pos x="90" y="45"/>
                </a:cxn>
                <a:cxn ang="0">
                  <a:pos x="45" y="159"/>
                </a:cxn>
                <a:cxn ang="0">
                  <a:pos x="37" y="182"/>
                </a:cxn>
                <a:cxn ang="0">
                  <a:pos x="22" y="189"/>
                </a:cxn>
                <a:cxn ang="0">
                  <a:pos x="7" y="189"/>
                </a:cxn>
                <a:cxn ang="0">
                  <a:pos x="0" y="174"/>
                </a:cxn>
                <a:cxn ang="0">
                  <a:pos x="7" y="152"/>
                </a:cxn>
                <a:cxn ang="0">
                  <a:pos x="22" y="106"/>
                </a:cxn>
                <a:cxn ang="0">
                  <a:pos x="45" y="60"/>
                </a:cxn>
                <a:cxn ang="0">
                  <a:pos x="75" y="23"/>
                </a:cxn>
                <a:cxn ang="0">
                  <a:pos x="128" y="0"/>
                </a:cxn>
              </a:cxnLst>
              <a:rect l="0" t="0" r="r" b="b"/>
              <a:pathLst>
                <a:path w="529" h="508">
                  <a:moveTo>
                    <a:pt x="128" y="0"/>
                  </a:moveTo>
                  <a:lnTo>
                    <a:pt x="143" y="0"/>
                  </a:lnTo>
                  <a:lnTo>
                    <a:pt x="158" y="7"/>
                  </a:lnTo>
                  <a:lnTo>
                    <a:pt x="181" y="15"/>
                  </a:lnTo>
                  <a:lnTo>
                    <a:pt x="204" y="23"/>
                  </a:lnTo>
                  <a:lnTo>
                    <a:pt x="219" y="38"/>
                  </a:lnTo>
                  <a:lnTo>
                    <a:pt x="234" y="53"/>
                  </a:lnTo>
                  <a:lnTo>
                    <a:pt x="249" y="83"/>
                  </a:lnTo>
                  <a:lnTo>
                    <a:pt x="325" y="23"/>
                  </a:lnTo>
                  <a:lnTo>
                    <a:pt x="408" y="0"/>
                  </a:lnTo>
                  <a:lnTo>
                    <a:pt x="431" y="7"/>
                  </a:lnTo>
                  <a:lnTo>
                    <a:pt x="453" y="7"/>
                  </a:lnTo>
                  <a:lnTo>
                    <a:pt x="476" y="15"/>
                  </a:lnTo>
                  <a:lnTo>
                    <a:pt x="499" y="30"/>
                  </a:lnTo>
                  <a:lnTo>
                    <a:pt x="514" y="45"/>
                  </a:lnTo>
                  <a:lnTo>
                    <a:pt x="521" y="60"/>
                  </a:lnTo>
                  <a:lnTo>
                    <a:pt x="529" y="83"/>
                  </a:lnTo>
                  <a:lnTo>
                    <a:pt x="521" y="106"/>
                  </a:lnTo>
                  <a:lnTo>
                    <a:pt x="514" y="129"/>
                  </a:lnTo>
                  <a:lnTo>
                    <a:pt x="499" y="144"/>
                  </a:lnTo>
                  <a:lnTo>
                    <a:pt x="476" y="152"/>
                  </a:lnTo>
                  <a:lnTo>
                    <a:pt x="461" y="152"/>
                  </a:lnTo>
                  <a:lnTo>
                    <a:pt x="446" y="152"/>
                  </a:lnTo>
                  <a:lnTo>
                    <a:pt x="431" y="144"/>
                  </a:lnTo>
                  <a:lnTo>
                    <a:pt x="423" y="129"/>
                  </a:lnTo>
                  <a:lnTo>
                    <a:pt x="416" y="114"/>
                  </a:lnTo>
                  <a:lnTo>
                    <a:pt x="416" y="91"/>
                  </a:lnTo>
                  <a:lnTo>
                    <a:pt x="431" y="76"/>
                  </a:lnTo>
                  <a:lnTo>
                    <a:pt x="446" y="60"/>
                  </a:lnTo>
                  <a:lnTo>
                    <a:pt x="469" y="45"/>
                  </a:lnTo>
                  <a:lnTo>
                    <a:pt x="446" y="38"/>
                  </a:lnTo>
                  <a:lnTo>
                    <a:pt x="423" y="38"/>
                  </a:lnTo>
                  <a:lnTo>
                    <a:pt x="408" y="30"/>
                  </a:lnTo>
                  <a:lnTo>
                    <a:pt x="378" y="38"/>
                  </a:lnTo>
                  <a:lnTo>
                    <a:pt x="355" y="38"/>
                  </a:lnTo>
                  <a:lnTo>
                    <a:pt x="340" y="53"/>
                  </a:lnTo>
                  <a:lnTo>
                    <a:pt x="325" y="60"/>
                  </a:lnTo>
                  <a:lnTo>
                    <a:pt x="310" y="68"/>
                  </a:lnTo>
                  <a:lnTo>
                    <a:pt x="295" y="83"/>
                  </a:lnTo>
                  <a:lnTo>
                    <a:pt x="279" y="98"/>
                  </a:lnTo>
                  <a:lnTo>
                    <a:pt x="264" y="121"/>
                  </a:lnTo>
                  <a:lnTo>
                    <a:pt x="257" y="136"/>
                  </a:lnTo>
                  <a:lnTo>
                    <a:pt x="249" y="152"/>
                  </a:lnTo>
                  <a:lnTo>
                    <a:pt x="242" y="159"/>
                  </a:lnTo>
                  <a:lnTo>
                    <a:pt x="242" y="167"/>
                  </a:lnTo>
                  <a:lnTo>
                    <a:pt x="234" y="182"/>
                  </a:lnTo>
                  <a:lnTo>
                    <a:pt x="234" y="205"/>
                  </a:lnTo>
                  <a:lnTo>
                    <a:pt x="227" y="227"/>
                  </a:lnTo>
                  <a:lnTo>
                    <a:pt x="219" y="243"/>
                  </a:lnTo>
                  <a:lnTo>
                    <a:pt x="211" y="265"/>
                  </a:lnTo>
                  <a:lnTo>
                    <a:pt x="211" y="273"/>
                  </a:lnTo>
                  <a:lnTo>
                    <a:pt x="211" y="273"/>
                  </a:lnTo>
                  <a:lnTo>
                    <a:pt x="181" y="394"/>
                  </a:lnTo>
                  <a:lnTo>
                    <a:pt x="181" y="410"/>
                  </a:lnTo>
                  <a:lnTo>
                    <a:pt x="174" y="432"/>
                  </a:lnTo>
                  <a:lnTo>
                    <a:pt x="166" y="455"/>
                  </a:lnTo>
                  <a:lnTo>
                    <a:pt x="166" y="470"/>
                  </a:lnTo>
                  <a:lnTo>
                    <a:pt x="158" y="478"/>
                  </a:lnTo>
                  <a:lnTo>
                    <a:pt x="151" y="493"/>
                  </a:lnTo>
                  <a:lnTo>
                    <a:pt x="143" y="501"/>
                  </a:lnTo>
                  <a:lnTo>
                    <a:pt x="128" y="508"/>
                  </a:lnTo>
                  <a:lnTo>
                    <a:pt x="113" y="508"/>
                  </a:lnTo>
                  <a:lnTo>
                    <a:pt x="98" y="508"/>
                  </a:lnTo>
                  <a:lnTo>
                    <a:pt x="90" y="501"/>
                  </a:lnTo>
                  <a:lnTo>
                    <a:pt x="75" y="493"/>
                  </a:lnTo>
                  <a:lnTo>
                    <a:pt x="75" y="478"/>
                  </a:lnTo>
                  <a:lnTo>
                    <a:pt x="75" y="470"/>
                  </a:lnTo>
                  <a:lnTo>
                    <a:pt x="75" y="455"/>
                  </a:lnTo>
                  <a:lnTo>
                    <a:pt x="83" y="440"/>
                  </a:lnTo>
                  <a:lnTo>
                    <a:pt x="83" y="432"/>
                  </a:lnTo>
                  <a:lnTo>
                    <a:pt x="121" y="281"/>
                  </a:lnTo>
                  <a:lnTo>
                    <a:pt x="128" y="250"/>
                  </a:lnTo>
                  <a:lnTo>
                    <a:pt x="136" y="220"/>
                  </a:lnTo>
                  <a:lnTo>
                    <a:pt x="143" y="182"/>
                  </a:lnTo>
                  <a:lnTo>
                    <a:pt x="151" y="159"/>
                  </a:lnTo>
                  <a:lnTo>
                    <a:pt x="158" y="129"/>
                  </a:lnTo>
                  <a:lnTo>
                    <a:pt x="166" y="106"/>
                  </a:lnTo>
                  <a:lnTo>
                    <a:pt x="166" y="91"/>
                  </a:lnTo>
                  <a:lnTo>
                    <a:pt x="166" y="68"/>
                  </a:lnTo>
                  <a:lnTo>
                    <a:pt x="158" y="53"/>
                  </a:lnTo>
                  <a:lnTo>
                    <a:pt x="151" y="45"/>
                  </a:lnTo>
                  <a:lnTo>
                    <a:pt x="143" y="38"/>
                  </a:lnTo>
                  <a:lnTo>
                    <a:pt x="128" y="30"/>
                  </a:lnTo>
                  <a:lnTo>
                    <a:pt x="90" y="45"/>
                  </a:lnTo>
                  <a:lnTo>
                    <a:pt x="68" y="91"/>
                  </a:lnTo>
                  <a:lnTo>
                    <a:pt x="45" y="159"/>
                  </a:lnTo>
                  <a:lnTo>
                    <a:pt x="37" y="174"/>
                  </a:lnTo>
                  <a:lnTo>
                    <a:pt x="37" y="182"/>
                  </a:lnTo>
                  <a:lnTo>
                    <a:pt x="30" y="189"/>
                  </a:lnTo>
                  <a:lnTo>
                    <a:pt x="22" y="189"/>
                  </a:lnTo>
                  <a:lnTo>
                    <a:pt x="15" y="189"/>
                  </a:lnTo>
                  <a:lnTo>
                    <a:pt x="7" y="189"/>
                  </a:lnTo>
                  <a:lnTo>
                    <a:pt x="0" y="182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7" y="152"/>
                  </a:lnTo>
                  <a:lnTo>
                    <a:pt x="15" y="129"/>
                  </a:lnTo>
                  <a:lnTo>
                    <a:pt x="22" y="106"/>
                  </a:lnTo>
                  <a:lnTo>
                    <a:pt x="30" y="83"/>
                  </a:lnTo>
                  <a:lnTo>
                    <a:pt x="45" y="60"/>
                  </a:lnTo>
                  <a:lnTo>
                    <a:pt x="60" y="38"/>
                  </a:lnTo>
                  <a:lnTo>
                    <a:pt x="75" y="23"/>
                  </a:lnTo>
                  <a:lnTo>
                    <a:pt x="105" y="7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2497" y="2845"/>
              <a:ext cx="220" cy="15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0" y="0"/>
                </a:cxn>
                <a:cxn ang="0">
                  <a:pos x="220" y="1594"/>
                </a:cxn>
                <a:cxn ang="0">
                  <a:pos x="0" y="1594"/>
                </a:cxn>
                <a:cxn ang="0">
                  <a:pos x="0" y="1533"/>
                </a:cxn>
                <a:cxn ang="0">
                  <a:pos x="152" y="1533"/>
                </a:cxn>
                <a:cxn ang="0">
                  <a:pos x="152" y="61"/>
                </a:cxn>
                <a:cxn ang="0">
                  <a:pos x="0" y="61"/>
                </a:cxn>
                <a:cxn ang="0">
                  <a:pos x="0" y="0"/>
                </a:cxn>
              </a:cxnLst>
              <a:rect l="0" t="0" r="r" b="b"/>
              <a:pathLst>
                <a:path w="220" h="1594">
                  <a:moveTo>
                    <a:pt x="0" y="0"/>
                  </a:moveTo>
                  <a:lnTo>
                    <a:pt x="220" y="0"/>
                  </a:lnTo>
                  <a:lnTo>
                    <a:pt x="220" y="1594"/>
                  </a:lnTo>
                  <a:lnTo>
                    <a:pt x="0" y="1594"/>
                  </a:lnTo>
                  <a:lnTo>
                    <a:pt x="0" y="1533"/>
                  </a:lnTo>
                  <a:lnTo>
                    <a:pt x="152" y="1533"/>
                  </a:lnTo>
                  <a:lnTo>
                    <a:pt x="152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23042" y="3869"/>
              <a:ext cx="182" cy="47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6" y="23"/>
                </a:cxn>
                <a:cxn ang="0">
                  <a:pos x="166" y="76"/>
                </a:cxn>
                <a:cxn ang="0">
                  <a:pos x="182" y="167"/>
                </a:cxn>
                <a:cxn ang="0">
                  <a:pos x="182" y="167"/>
                </a:cxn>
                <a:cxn ang="0">
                  <a:pos x="166" y="274"/>
                </a:cxn>
                <a:cxn ang="0">
                  <a:pos x="136" y="357"/>
                </a:cxn>
                <a:cxn ang="0">
                  <a:pos x="98" y="425"/>
                </a:cxn>
                <a:cxn ang="0">
                  <a:pos x="61" y="463"/>
                </a:cxn>
                <a:cxn ang="0">
                  <a:pos x="38" y="479"/>
                </a:cxn>
                <a:cxn ang="0">
                  <a:pos x="30" y="471"/>
                </a:cxn>
                <a:cxn ang="0">
                  <a:pos x="23" y="463"/>
                </a:cxn>
                <a:cxn ang="0">
                  <a:pos x="23" y="456"/>
                </a:cxn>
                <a:cxn ang="0">
                  <a:pos x="23" y="456"/>
                </a:cxn>
                <a:cxn ang="0">
                  <a:pos x="30" y="448"/>
                </a:cxn>
                <a:cxn ang="0">
                  <a:pos x="38" y="433"/>
                </a:cxn>
                <a:cxn ang="0">
                  <a:pos x="91" y="372"/>
                </a:cxn>
                <a:cxn ang="0">
                  <a:pos x="129" y="281"/>
                </a:cxn>
                <a:cxn ang="0">
                  <a:pos x="151" y="167"/>
                </a:cxn>
                <a:cxn ang="0">
                  <a:pos x="151" y="152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36" y="152"/>
                </a:cxn>
                <a:cxn ang="0">
                  <a:pos x="113" y="167"/>
                </a:cxn>
                <a:cxn ang="0">
                  <a:pos x="83" y="167"/>
                </a:cxn>
                <a:cxn ang="0">
                  <a:pos x="61" y="167"/>
                </a:cxn>
                <a:cxn ang="0">
                  <a:pos x="38" y="160"/>
                </a:cxn>
                <a:cxn ang="0">
                  <a:pos x="23" y="145"/>
                </a:cxn>
                <a:cxn ang="0">
                  <a:pos x="8" y="129"/>
                </a:cxn>
                <a:cxn ang="0">
                  <a:pos x="0" y="107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8" y="46"/>
                </a:cxn>
                <a:cxn ang="0">
                  <a:pos x="23" y="31"/>
                </a:cxn>
                <a:cxn ang="0">
                  <a:pos x="38" y="16"/>
                </a:cxn>
                <a:cxn ang="0">
                  <a:pos x="61" y="8"/>
                </a:cxn>
                <a:cxn ang="0">
                  <a:pos x="83" y="0"/>
                </a:cxn>
              </a:cxnLst>
              <a:rect l="0" t="0" r="r" b="b"/>
              <a:pathLst>
                <a:path w="182" h="479">
                  <a:moveTo>
                    <a:pt x="83" y="0"/>
                  </a:moveTo>
                  <a:lnTo>
                    <a:pt x="136" y="23"/>
                  </a:lnTo>
                  <a:lnTo>
                    <a:pt x="166" y="76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66" y="274"/>
                  </a:lnTo>
                  <a:lnTo>
                    <a:pt x="136" y="357"/>
                  </a:lnTo>
                  <a:lnTo>
                    <a:pt x="98" y="425"/>
                  </a:lnTo>
                  <a:lnTo>
                    <a:pt x="61" y="463"/>
                  </a:lnTo>
                  <a:lnTo>
                    <a:pt x="38" y="479"/>
                  </a:lnTo>
                  <a:lnTo>
                    <a:pt x="30" y="471"/>
                  </a:lnTo>
                  <a:lnTo>
                    <a:pt x="23" y="463"/>
                  </a:lnTo>
                  <a:lnTo>
                    <a:pt x="23" y="456"/>
                  </a:lnTo>
                  <a:lnTo>
                    <a:pt x="23" y="456"/>
                  </a:lnTo>
                  <a:lnTo>
                    <a:pt x="30" y="448"/>
                  </a:lnTo>
                  <a:lnTo>
                    <a:pt x="38" y="433"/>
                  </a:lnTo>
                  <a:lnTo>
                    <a:pt x="91" y="372"/>
                  </a:lnTo>
                  <a:lnTo>
                    <a:pt x="129" y="281"/>
                  </a:lnTo>
                  <a:lnTo>
                    <a:pt x="151" y="167"/>
                  </a:lnTo>
                  <a:lnTo>
                    <a:pt x="151" y="152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36" y="152"/>
                  </a:lnTo>
                  <a:lnTo>
                    <a:pt x="113" y="167"/>
                  </a:lnTo>
                  <a:lnTo>
                    <a:pt x="83" y="167"/>
                  </a:lnTo>
                  <a:lnTo>
                    <a:pt x="61" y="167"/>
                  </a:lnTo>
                  <a:lnTo>
                    <a:pt x="38" y="160"/>
                  </a:lnTo>
                  <a:lnTo>
                    <a:pt x="23" y="145"/>
                  </a:lnTo>
                  <a:lnTo>
                    <a:pt x="8" y="129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8" y="46"/>
                  </a:lnTo>
                  <a:lnTo>
                    <a:pt x="23" y="31"/>
                  </a:lnTo>
                  <a:lnTo>
                    <a:pt x="38" y="16"/>
                  </a:lnTo>
                  <a:lnTo>
                    <a:pt x="61" y="8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7" name="Freeform 87"/>
            <p:cNvSpPr>
              <a:spLocks/>
            </p:cNvSpPr>
            <p:nvPr/>
          </p:nvSpPr>
          <p:spPr bwMode="auto">
            <a:xfrm>
              <a:off x="23693" y="2913"/>
              <a:ext cx="945" cy="1161"/>
            </a:xfrm>
            <a:custGeom>
              <a:avLst/>
              <a:gdLst/>
              <a:ahLst/>
              <a:cxnLst>
                <a:cxn ang="0">
                  <a:pos x="695" y="15"/>
                </a:cxn>
                <a:cxn ang="0">
                  <a:pos x="824" y="122"/>
                </a:cxn>
                <a:cxn ang="0">
                  <a:pos x="915" y="15"/>
                </a:cxn>
                <a:cxn ang="0">
                  <a:pos x="922" y="0"/>
                </a:cxn>
                <a:cxn ang="0">
                  <a:pos x="937" y="8"/>
                </a:cxn>
                <a:cxn ang="0">
                  <a:pos x="945" y="15"/>
                </a:cxn>
                <a:cxn ang="0">
                  <a:pos x="862" y="364"/>
                </a:cxn>
                <a:cxn ang="0">
                  <a:pos x="854" y="395"/>
                </a:cxn>
                <a:cxn ang="0">
                  <a:pos x="839" y="402"/>
                </a:cxn>
                <a:cxn ang="0">
                  <a:pos x="816" y="395"/>
                </a:cxn>
                <a:cxn ang="0">
                  <a:pos x="816" y="387"/>
                </a:cxn>
                <a:cxn ang="0">
                  <a:pos x="824" y="357"/>
                </a:cxn>
                <a:cxn ang="0">
                  <a:pos x="824" y="296"/>
                </a:cxn>
                <a:cxn ang="0">
                  <a:pos x="779" y="129"/>
                </a:cxn>
                <a:cxn ang="0">
                  <a:pos x="673" y="53"/>
                </a:cxn>
                <a:cxn ang="0">
                  <a:pos x="506" y="61"/>
                </a:cxn>
                <a:cxn ang="0">
                  <a:pos x="370" y="167"/>
                </a:cxn>
                <a:cxn ang="0">
                  <a:pos x="317" y="311"/>
                </a:cxn>
                <a:cxn ang="0">
                  <a:pos x="347" y="410"/>
                </a:cxn>
                <a:cxn ang="0">
                  <a:pos x="416" y="456"/>
                </a:cxn>
                <a:cxn ang="0">
                  <a:pos x="446" y="463"/>
                </a:cxn>
                <a:cxn ang="0">
                  <a:pos x="499" y="478"/>
                </a:cxn>
                <a:cxn ang="0">
                  <a:pos x="605" y="509"/>
                </a:cxn>
                <a:cxn ang="0">
                  <a:pos x="695" y="539"/>
                </a:cxn>
                <a:cxn ang="0">
                  <a:pos x="741" y="585"/>
                </a:cxn>
                <a:cxn ang="0">
                  <a:pos x="794" y="676"/>
                </a:cxn>
                <a:cxn ang="0">
                  <a:pos x="779" y="873"/>
                </a:cxn>
                <a:cxn ang="0">
                  <a:pos x="627" y="1070"/>
                </a:cxn>
                <a:cxn ang="0">
                  <a:pos x="393" y="1161"/>
                </a:cxn>
                <a:cxn ang="0">
                  <a:pos x="249" y="1139"/>
                </a:cxn>
                <a:cxn ang="0">
                  <a:pos x="128" y="1047"/>
                </a:cxn>
                <a:cxn ang="0">
                  <a:pos x="37" y="1154"/>
                </a:cxn>
                <a:cxn ang="0">
                  <a:pos x="22" y="1161"/>
                </a:cxn>
                <a:cxn ang="0">
                  <a:pos x="7" y="1154"/>
                </a:cxn>
                <a:cxn ang="0">
                  <a:pos x="7" y="1123"/>
                </a:cxn>
                <a:cxn ang="0">
                  <a:pos x="37" y="1002"/>
                </a:cxn>
                <a:cxn ang="0">
                  <a:pos x="75" y="850"/>
                </a:cxn>
                <a:cxn ang="0">
                  <a:pos x="98" y="767"/>
                </a:cxn>
                <a:cxn ang="0">
                  <a:pos x="113" y="767"/>
                </a:cxn>
                <a:cxn ang="0">
                  <a:pos x="128" y="767"/>
                </a:cxn>
                <a:cxn ang="0">
                  <a:pos x="128" y="782"/>
                </a:cxn>
                <a:cxn ang="0">
                  <a:pos x="128" y="789"/>
                </a:cxn>
                <a:cxn ang="0">
                  <a:pos x="121" y="827"/>
                </a:cxn>
                <a:cxn ang="0">
                  <a:pos x="121" y="881"/>
                </a:cxn>
                <a:cxn ang="0">
                  <a:pos x="166" y="1025"/>
                </a:cxn>
                <a:cxn ang="0">
                  <a:pos x="279" y="1093"/>
                </a:cxn>
                <a:cxn ang="0">
                  <a:pos x="400" y="1108"/>
                </a:cxn>
                <a:cxn ang="0">
                  <a:pos x="567" y="1047"/>
                </a:cxn>
                <a:cxn ang="0">
                  <a:pos x="673" y="903"/>
                </a:cxn>
                <a:cxn ang="0">
                  <a:pos x="673" y="752"/>
                </a:cxn>
                <a:cxn ang="0">
                  <a:pos x="612" y="676"/>
                </a:cxn>
                <a:cxn ang="0">
                  <a:pos x="537" y="653"/>
                </a:cxn>
                <a:cxn ang="0">
                  <a:pos x="310" y="577"/>
                </a:cxn>
                <a:cxn ang="0">
                  <a:pos x="219" y="463"/>
                </a:cxn>
                <a:cxn ang="0">
                  <a:pos x="226" y="266"/>
                </a:cxn>
                <a:cxn ang="0">
                  <a:pos x="370" y="76"/>
                </a:cxn>
                <a:cxn ang="0">
                  <a:pos x="597" y="0"/>
                </a:cxn>
              </a:cxnLst>
              <a:rect l="0" t="0" r="r" b="b"/>
              <a:pathLst>
                <a:path w="945" h="1161">
                  <a:moveTo>
                    <a:pt x="597" y="0"/>
                  </a:moveTo>
                  <a:lnTo>
                    <a:pt x="695" y="15"/>
                  </a:lnTo>
                  <a:lnTo>
                    <a:pt x="771" y="53"/>
                  </a:lnTo>
                  <a:lnTo>
                    <a:pt x="824" y="122"/>
                  </a:lnTo>
                  <a:lnTo>
                    <a:pt x="900" y="23"/>
                  </a:lnTo>
                  <a:lnTo>
                    <a:pt x="915" y="15"/>
                  </a:lnTo>
                  <a:lnTo>
                    <a:pt x="922" y="8"/>
                  </a:lnTo>
                  <a:lnTo>
                    <a:pt x="922" y="0"/>
                  </a:lnTo>
                  <a:lnTo>
                    <a:pt x="930" y="0"/>
                  </a:lnTo>
                  <a:lnTo>
                    <a:pt x="937" y="8"/>
                  </a:lnTo>
                  <a:lnTo>
                    <a:pt x="945" y="15"/>
                  </a:lnTo>
                  <a:lnTo>
                    <a:pt x="945" y="15"/>
                  </a:lnTo>
                  <a:lnTo>
                    <a:pt x="945" y="15"/>
                  </a:lnTo>
                  <a:lnTo>
                    <a:pt x="862" y="364"/>
                  </a:lnTo>
                  <a:lnTo>
                    <a:pt x="854" y="380"/>
                  </a:lnTo>
                  <a:lnTo>
                    <a:pt x="854" y="395"/>
                  </a:lnTo>
                  <a:lnTo>
                    <a:pt x="847" y="395"/>
                  </a:lnTo>
                  <a:lnTo>
                    <a:pt x="839" y="402"/>
                  </a:lnTo>
                  <a:lnTo>
                    <a:pt x="824" y="395"/>
                  </a:lnTo>
                  <a:lnTo>
                    <a:pt x="816" y="395"/>
                  </a:lnTo>
                  <a:lnTo>
                    <a:pt x="816" y="387"/>
                  </a:lnTo>
                  <a:lnTo>
                    <a:pt x="816" y="387"/>
                  </a:lnTo>
                  <a:lnTo>
                    <a:pt x="816" y="372"/>
                  </a:lnTo>
                  <a:lnTo>
                    <a:pt x="824" y="357"/>
                  </a:lnTo>
                  <a:lnTo>
                    <a:pt x="824" y="327"/>
                  </a:lnTo>
                  <a:lnTo>
                    <a:pt x="824" y="296"/>
                  </a:lnTo>
                  <a:lnTo>
                    <a:pt x="816" y="198"/>
                  </a:lnTo>
                  <a:lnTo>
                    <a:pt x="779" y="129"/>
                  </a:lnTo>
                  <a:lnTo>
                    <a:pt x="733" y="84"/>
                  </a:lnTo>
                  <a:lnTo>
                    <a:pt x="673" y="53"/>
                  </a:lnTo>
                  <a:lnTo>
                    <a:pt x="597" y="46"/>
                  </a:lnTo>
                  <a:lnTo>
                    <a:pt x="506" y="61"/>
                  </a:lnTo>
                  <a:lnTo>
                    <a:pt x="431" y="106"/>
                  </a:lnTo>
                  <a:lnTo>
                    <a:pt x="370" y="167"/>
                  </a:lnTo>
                  <a:lnTo>
                    <a:pt x="332" y="235"/>
                  </a:lnTo>
                  <a:lnTo>
                    <a:pt x="317" y="311"/>
                  </a:lnTo>
                  <a:lnTo>
                    <a:pt x="325" y="364"/>
                  </a:lnTo>
                  <a:lnTo>
                    <a:pt x="347" y="410"/>
                  </a:lnTo>
                  <a:lnTo>
                    <a:pt x="378" y="440"/>
                  </a:lnTo>
                  <a:lnTo>
                    <a:pt x="416" y="456"/>
                  </a:lnTo>
                  <a:lnTo>
                    <a:pt x="423" y="463"/>
                  </a:lnTo>
                  <a:lnTo>
                    <a:pt x="446" y="463"/>
                  </a:lnTo>
                  <a:lnTo>
                    <a:pt x="468" y="471"/>
                  </a:lnTo>
                  <a:lnTo>
                    <a:pt x="499" y="478"/>
                  </a:lnTo>
                  <a:lnTo>
                    <a:pt x="521" y="486"/>
                  </a:lnTo>
                  <a:lnTo>
                    <a:pt x="605" y="509"/>
                  </a:lnTo>
                  <a:lnTo>
                    <a:pt x="658" y="524"/>
                  </a:lnTo>
                  <a:lnTo>
                    <a:pt x="695" y="539"/>
                  </a:lnTo>
                  <a:lnTo>
                    <a:pt x="718" y="562"/>
                  </a:lnTo>
                  <a:lnTo>
                    <a:pt x="741" y="585"/>
                  </a:lnTo>
                  <a:lnTo>
                    <a:pt x="771" y="622"/>
                  </a:lnTo>
                  <a:lnTo>
                    <a:pt x="794" y="676"/>
                  </a:lnTo>
                  <a:lnTo>
                    <a:pt x="801" y="752"/>
                  </a:lnTo>
                  <a:lnTo>
                    <a:pt x="779" y="873"/>
                  </a:lnTo>
                  <a:lnTo>
                    <a:pt x="718" y="979"/>
                  </a:lnTo>
                  <a:lnTo>
                    <a:pt x="627" y="1070"/>
                  </a:lnTo>
                  <a:lnTo>
                    <a:pt x="521" y="1139"/>
                  </a:lnTo>
                  <a:lnTo>
                    <a:pt x="393" y="1161"/>
                  </a:lnTo>
                  <a:lnTo>
                    <a:pt x="325" y="1154"/>
                  </a:lnTo>
                  <a:lnTo>
                    <a:pt x="249" y="1139"/>
                  </a:lnTo>
                  <a:lnTo>
                    <a:pt x="181" y="1101"/>
                  </a:lnTo>
                  <a:lnTo>
                    <a:pt x="128" y="1047"/>
                  </a:lnTo>
                  <a:lnTo>
                    <a:pt x="52" y="1139"/>
                  </a:lnTo>
                  <a:lnTo>
                    <a:pt x="37" y="1154"/>
                  </a:lnTo>
                  <a:lnTo>
                    <a:pt x="30" y="1161"/>
                  </a:lnTo>
                  <a:lnTo>
                    <a:pt x="22" y="1161"/>
                  </a:lnTo>
                  <a:lnTo>
                    <a:pt x="22" y="1161"/>
                  </a:lnTo>
                  <a:lnTo>
                    <a:pt x="7" y="1154"/>
                  </a:lnTo>
                  <a:lnTo>
                    <a:pt x="0" y="1146"/>
                  </a:lnTo>
                  <a:lnTo>
                    <a:pt x="7" y="1123"/>
                  </a:lnTo>
                  <a:lnTo>
                    <a:pt x="22" y="1070"/>
                  </a:lnTo>
                  <a:lnTo>
                    <a:pt x="37" y="1002"/>
                  </a:lnTo>
                  <a:lnTo>
                    <a:pt x="60" y="918"/>
                  </a:lnTo>
                  <a:lnTo>
                    <a:pt x="75" y="850"/>
                  </a:lnTo>
                  <a:lnTo>
                    <a:pt x="90" y="797"/>
                  </a:lnTo>
                  <a:lnTo>
                    <a:pt x="98" y="767"/>
                  </a:lnTo>
                  <a:lnTo>
                    <a:pt x="105" y="767"/>
                  </a:lnTo>
                  <a:lnTo>
                    <a:pt x="113" y="767"/>
                  </a:lnTo>
                  <a:lnTo>
                    <a:pt x="121" y="767"/>
                  </a:lnTo>
                  <a:lnTo>
                    <a:pt x="128" y="767"/>
                  </a:lnTo>
                  <a:lnTo>
                    <a:pt x="128" y="774"/>
                  </a:lnTo>
                  <a:lnTo>
                    <a:pt x="128" y="782"/>
                  </a:lnTo>
                  <a:lnTo>
                    <a:pt x="128" y="789"/>
                  </a:lnTo>
                  <a:lnTo>
                    <a:pt x="128" y="789"/>
                  </a:lnTo>
                  <a:lnTo>
                    <a:pt x="128" y="805"/>
                  </a:lnTo>
                  <a:lnTo>
                    <a:pt x="121" y="827"/>
                  </a:lnTo>
                  <a:lnTo>
                    <a:pt x="121" y="850"/>
                  </a:lnTo>
                  <a:lnTo>
                    <a:pt x="121" y="881"/>
                  </a:lnTo>
                  <a:lnTo>
                    <a:pt x="136" y="964"/>
                  </a:lnTo>
                  <a:lnTo>
                    <a:pt x="166" y="1025"/>
                  </a:lnTo>
                  <a:lnTo>
                    <a:pt x="219" y="1070"/>
                  </a:lnTo>
                  <a:lnTo>
                    <a:pt x="279" y="1093"/>
                  </a:lnTo>
                  <a:lnTo>
                    <a:pt x="340" y="1108"/>
                  </a:lnTo>
                  <a:lnTo>
                    <a:pt x="400" y="1108"/>
                  </a:lnTo>
                  <a:lnTo>
                    <a:pt x="491" y="1093"/>
                  </a:lnTo>
                  <a:lnTo>
                    <a:pt x="567" y="1047"/>
                  </a:lnTo>
                  <a:lnTo>
                    <a:pt x="627" y="987"/>
                  </a:lnTo>
                  <a:lnTo>
                    <a:pt x="673" y="903"/>
                  </a:lnTo>
                  <a:lnTo>
                    <a:pt x="688" y="820"/>
                  </a:lnTo>
                  <a:lnTo>
                    <a:pt x="673" y="752"/>
                  </a:lnTo>
                  <a:lnTo>
                    <a:pt x="650" y="706"/>
                  </a:lnTo>
                  <a:lnTo>
                    <a:pt x="612" y="676"/>
                  </a:lnTo>
                  <a:lnTo>
                    <a:pt x="574" y="660"/>
                  </a:lnTo>
                  <a:lnTo>
                    <a:pt x="537" y="653"/>
                  </a:lnTo>
                  <a:lnTo>
                    <a:pt x="370" y="607"/>
                  </a:lnTo>
                  <a:lnTo>
                    <a:pt x="310" y="577"/>
                  </a:lnTo>
                  <a:lnTo>
                    <a:pt x="257" y="531"/>
                  </a:lnTo>
                  <a:lnTo>
                    <a:pt x="219" y="463"/>
                  </a:lnTo>
                  <a:lnTo>
                    <a:pt x="204" y="380"/>
                  </a:lnTo>
                  <a:lnTo>
                    <a:pt x="226" y="266"/>
                  </a:lnTo>
                  <a:lnTo>
                    <a:pt x="279" y="160"/>
                  </a:lnTo>
                  <a:lnTo>
                    <a:pt x="370" y="76"/>
                  </a:lnTo>
                  <a:lnTo>
                    <a:pt x="476" y="23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24812" y="2708"/>
              <a:ext cx="408" cy="752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34" y="8"/>
                </a:cxn>
                <a:cxn ang="0">
                  <a:pos x="250" y="8"/>
                </a:cxn>
                <a:cxn ang="0">
                  <a:pos x="250" y="15"/>
                </a:cxn>
                <a:cxn ang="0">
                  <a:pos x="257" y="38"/>
                </a:cxn>
                <a:cxn ang="0">
                  <a:pos x="257" y="661"/>
                </a:cxn>
                <a:cxn ang="0">
                  <a:pos x="257" y="676"/>
                </a:cxn>
                <a:cxn ang="0">
                  <a:pos x="257" y="683"/>
                </a:cxn>
                <a:cxn ang="0">
                  <a:pos x="257" y="691"/>
                </a:cxn>
                <a:cxn ang="0">
                  <a:pos x="265" y="698"/>
                </a:cxn>
                <a:cxn ang="0">
                  <a:pos x="280" y="706"/>
                </a:cxn>
                <a:cxn ang="0">
                  <a:pos x="302" y="714"/>
                </a:cxn>
                <a:cxn ang="0">
                  <a:pos x="325" y="714"/>
                </a:cxn>
                <a:cxn ang="0">
                  <a:pos x="363" y="714"/>
                </a:cxn>
                <a:cxn ang="0">
                  <a:pos x="408" y="714"/>
                </a:cxn>
                <a:cxn ang="0">
                  <a:pos x="408" y="752"/>
                </a:cxn>
                <a:cxn ang="0">
                  <a:pos x="371" y="752"/>
                </a:cxn>
                <a:cxn ang="0">
                  <a:pos x="310" y="752"/>
                </a:cxn>
                <a:cxn ang="0">
                  <a:pos x="250" y="752"/>
                </a:cxn>
                <a:cxn ang="0">
                  <a:pos x="204" y="752"/>
                </a:cxn>
                <a:cxn ang="0">
                  <a:pos x="159" y="752"/>
                </a:cxn>
                <a:cxn ang="0">
                  <a:pos x="98" y="752"/>
                </a:cxn>
                <a:cxn ang="0">
                  <a:pos x="38" y="752"/>
                </a:cxn>
                <a:cxn ang="0">
                  <a:pos x="7" y="752"/>
                </a:cxn>
                <a:cxn ang="0">
                  <a:pos x="7" y="714"/>
                </a:cxn>
                <a:cxn ang="0">
                  <a:pos x="45" y="714"/>
                </a:cxn>
                <a:cxn ang="0">
                  <a:pos x="83" y="714"/>
                </a:cxn>
                <a:cxn ang="0">
                  <a:pos x="113" y="714"/>
                </a:cxn>
                <a:cxn ang="0">
                  <a:pos x="136" y="706"/>
                </a:cxn>
                <a:cxn ang="0">
                  <a:pos x="144" y="698"/>
                </a:cxn>
                <a:cxn ang="0">
                  <a:pos x="151" y="691"/>
                </a:cxn>
                <a:cxn ang="0">
                  <a:pos x="159" y="683"/>
                </a:cxn>
                <a:cxn ang="0">
                  <a:pos x="159" y="676"/>
                </a:cxn>
                <a:cxn ang="0">
                  <a:pos x="159" y="661"/>
                </a:cxn>
                <a:cxn ang="0">
                  <a:pos x="159" y="84"/>
                </a:cxn>
                <a:cxn ang="0">
                  <a:pos x="98" y="107"/>
                </a:cxn>
                <a:cxn ang="0">
                  <a:pos x="38" y="114"/>
                </a:cxn>
                <a:cxn ang="0">
                  <a:pos x="0" y="114"/>
                </a:cxn>
                <a:cxn ang="0">
                  <a:pos x="0" y="76"/>
                </a:cxn>
                <a:cxn ang="0">
                  <a:pos x="45" y="76"/>
                </a:cxn>
                <a:cxn ang="0">
                  <a:pos x="98" y="69"/>
                </a:cxn>
                <a:cxn ang="0">
                  <a:pos x="159" y="46"/>
                </a:cxn>
                <a:cxn ang="0">
                  <a:pos x="219" y="0"/>
                </a:cxn>
              </a:cxnLst>
              <a:rect l="0" t="0" r="r" b="b"/>
              <a:pathLst>
                <a:path w="408" h="752">
                  <a:moveTo>
                    <a:pt x="219" y="0"/>
                  </a:moveTo>
                  <a:lnTo>
                    <a:pt x="234" y="8"/>
                  </a:lnTo>
                  <a:lnTo>
                    <a:pt x="250" y="8"/>
                  </a:lnTo>
                  <a:lnTo>
                    <a:pt x="250" y="15"/>
                  </a:lnTo>
                  <a:lnTo>
                    <a:pt x="257" y="38"/>
                  </a:lnTo>
                  <a:lnTo>
                    <a:pt x="257" y="661"/>
                  </a:lnTo>
                  <a:lnTo>
                    <a:pt x="257" y="676"/>
                  </a:lnTo>
                  <a:lnTo>
                    <a:pt x="257" y="683"/>
                  </a:lnTo>
                  <a:lnTo>
                    <a:pt x="257" y="691"/>
                  </a:lnTo>
                  <a:lnTo>
                    <a:pt x="265" y="698"/>
                  </a:lnTo>
                  <a:lnTo>
                    <a:pt x="280" y="706"/>
                  </a:lnTo>
                  <a:lnTo>
                    <a:pt x="302" y="714"/>
                  </a:lnTo>
                  <a:lnTo>
                    <a:pt x="325" y="714"/>
                  </a:lnTo>
                  <a:lnTo>
                    <a:pt x="363" y="714"/>
                  </a:lnTo>
                  <a:lnTo>
                    <a:pt x="408" y="714"/>
                  </a:lnTo>
                  <a:lnTo>
                    <a:pt x="408" y="752"/>
                  </a:lnTo>
                  <a:lnTo>
                    <a:pt x="371" y="752"/>
                  </a:lnTo>
                  <a:lnTo>
                    <a:pt x="310" y="752"/>
                  </a:lnTo>
                  <a:lnTo>
                    <a:pt x="250" y="752"/>
                  </a:lnTo>
                  <a:lnTo>
                    <a:pt x="204" y="752"/>
                  </a:lnTo>
                  <a:lnTo>
                    <a:pt x="159" y="752"/>
                  </a:lnTo>
                  <a:lnTo>
                    <a:pt x="98" y="752"/>
                  </a:lnTo>
                  <a:lnTo>
                    <a:pt x="38" y="752"/>
                  </a:lnTo>
                  <a:lnTo>
                    <a:pt x="7" y="752"/>
                  </a:lnTo>
                  <a:lnTo>
                    <a:pt x="7" y="714"/>
                  </a:lnTo>
                  <a:lnTo>
                    <a:pt x="45" y="714"/>
                  </a:lnTo>
                  <a:lnTo>
                    <a:pt x="83" y="714"/>
                  </a:lnTo>
                  <a:lnTo>
                    <a:pt x="113" y="714"/>
                  </a:lnTo>
                  <a:lnTo>
                    <a:pt x="136" y="706"/>
                  </a:lnTo>
                  <a:lnTo>
                    <a:pt x="144" y="698"/>
                  </a:lnTo>
                  <a:lnTo>
                    <a:pt x="151" y="691"/>
                  </a:lnTo>
                  <a:lnTo>
                    <a:pt x="159" y="683"/>
                  </a:lnTo>
                  <a:lnTo>
                    <a:pt x="159" y="676"/>
                  </a:lnTo>
                  <a:lnTo>
                    <a:pt x="159" y="661"/>
                  </a:lnTo>
                  <a:lnTo>
                    <a:pt x="159" y="84"/>
                  </a:lnTo>
                  <a:lnTo>
                    <a:pt x="98" y="107"/>
                  </a:lnTo>
                  <a:lnTo>
                    <a:pt x="38" y="114"/>
                  </a:lnTo>
                  <a:lnTo>
                    <a:pt x="0" y="114"/>
                  </a:lnTo>
                  <a:lnTo>
                    <a:pt x="0" y="76"/>
                  </a:lnTo>
                  <a:lnTo>
                    <a:pt x="45" y="76"/>
                  </a:lnTo>
                  <a:lnTo>
                    <a:pt x="98" y="69"/>
                  </a:lnTo>
                  <a:lnTo>
                    <a:pt x="159" y="46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7953375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0"/>
            <a:ext cx="1905000" cy="447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287375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Recover the standard 1+1 LG model with </a:t>
            </a:r>
            <a:r>
              <a:rPr lang="en-US" sz="3200" dirty="0" err="1" smtClean="0">
                <a:solidFill>
                  <a:srgbClr val="C00000"/>
                </a:solidFill>
              </a:rPr>
              <a:t>superpotential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Two –dimensional -</a:t>
            </a:r>
            <a:r>
              <a:rPr lang="en-US" sz="3200" dirty="0" err="1" smtClean="0">
                <a:solidFill>
                  <a:srgbClr val="C00000"/>
                </a:solidFill>
                <a:sym typeface="Symbol" panose="05050102010706020507" pitchFamily="18" charset="2"/>
              </a:rPr>
              <a:t>susy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algebra </a:t>
            </a:r>
            <a:r>
              <a:rPr lang="en-US" sz="32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is manifest.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0"/>
            <a:ext cx="2114550" cy="566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Two advantages of this 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 Nice formulation of </a:t>
            </a:r>
            <a:r>
              <a:rPr lang="en-US" sz="4000" dirty="0" err="1" smtClean="0">
                <a:solidFill>
                  <a:srgbClr val="FF0000"/>
                </a:solidFill>
              </a:rPr>
              <a:t>supersymmetric</a:t>
            </a:r>
            <a:r>
              <a:rPr lang="en-US" sz="4000" dirty="0" smtClean="0">
                <a:solidFill>
                  <a:srgbClr val="FF0000"/>
                </a:solidFill>
              </a:rPr>
              <a:t> interfaces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2. Apply Morse theory ideas to the formulation of various BPS states.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Families of Theories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</a:t>
            </a:r>
            <a:r>
              <a:rPr lang="en-US" sz="3200" dirty="0" smtClean="0">
                <a:solidFill>
                  <a:srgbClr val="C00000"/>
                </a:solidFill>
              </a:rPr>
              <a:t>onsider a </a:t>
            </a:r>
            <a:r>
              <a:rPr lang="en-US" sz="3200" i="1" u="sng" dirty="0" smtClean="0">
                <a:solidFill>
                  <a:srgbClr val="C00000"/>
                </a:solidFill>
              </a:rPr>
              <a:t>family </a:t>
            </a:r>
            <a:r>
              <a:rPr lang="en-US" sz="3200" dirty="0" smtClean="0">
                <a:solidFill>
                  <a:srgbClr val="C00000"/>
                </a:solidFill>
              </a:rPr>
              <a:t>of Morse functions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286000" y="2971800"/>
            <a:ext cx="1824161" cy="571500"/>
            <a:chOff x="709" y="1683"/>
            <a:chExt cx="5190" cy="1626"/>
          </a:xfrm>
          <a:solidFill>
            <a:srgbClr val="FF0000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709" y="1792"/>
              <a:ext cx="1579" cy="1146"/>
            </a:xfrm>
            <a:custGeom>
              <a:avLst/>
              <a:gdLst/>
              <a:ahLst/>
              <a:cxnLst>
                <a:cxn ang="0">
                  <a:pos x="195" y="5"/>
                </a:cxn>
                <a:cxn ang="0">
                  <a:pos x="395" y="0"/>
                </a:cxn>
                <a:cxn ang="0">
                  <a:pos x="406" y="4"/>
                </a:cxn>
                <a:cxn ang="0">
                  <a:pos x="414" y="13"/>
                </a:cxn>
                <a:cxn ang="0">
                  <a:pos x="406" y="43"/>
                </a:cxn>
                <a:cxn ang="0">
                  <a:pos x="379" y="49"/>
                </a:cxn>
                <a:cxn ang="0">
                  <a:pos x="294" y="61"/>
                </a:cxn>
                <a:cxn ang="0">
                  <a:pos x="264" y="85"/>
                </a:cxn>
                <a:cxn ang="0">
                  <a:pos x="259" y="108"/>
                </a:cxn>
                <a:cxn ang="0">
                  <a:pos x="712" y="90"/>
                </a:cxn>
                <a:cxn ang="0">
                  <a:pos x="696" y="58"/>
                </a:cxn>
                <a:cxn ang="0">
                  <a:pos x="629" y="49"/>
                </a:cxn>
                <a:cxn ang="0">
                  <a:pos x="597" y="45"/>
                </a:cxn>
                <a:cxn ang="0">
                  <a:pos x="592" y="17"/>
                </a:cxn>
                <a:cxn ang="0">
                  <a:pos x="613" y="0"/>
                </a:cxn>
                <a:cxn ang="0">
                  <a:pos x="672" y="2"/>
                </a:cxn>
                <a:cxn ang="0">
                  <a:pos x="765" y="5"/>
                </a:cxn>
                <a:cxn ang="0">
                  <a:pos x="982" y="0"/>
                </a:cxn>
                <a:cxn ang="0">
                  <a:pos x="990" y="0"/>
                </a:cxn>
                <a:cxn ang="0">
                  <a:pos x="1000" y="5"/>
                </a:cxn>
                <a:cxn ang="0">
                  <a:pos x="1005" y="18"/>
                </a:cxn>
                <a:cxn ang="0">
                  <a:pos x="989" y="46"/>
                </a:cxn>
                <a:cxn ang="0">
                  <a:pos x="928" y="51"/>
                </a:cxn>
                <a:cxn ang="0">
                  <a:pos x="867" y="72"/>
                </a:cxn>
                <a:cxn ang="0">
                  <a:pos x="851" y="103"/>
                </a:cxn>
                <a:cxn ang="0">
                  <a:pos x="909" y="933"/>
                </a:cxn>
                <a:cxn ang="0">
                  <a:pos x="1357" y="130"/>
                </a:cxn>
                <a:cxn ang="0">
                  <a:pos x="1347" y="79"/>
                </a:cxn>
                <a:cxn ang="0">
                  <a:pos x="1302" y="54"/>
                </a:cxn>
                <a:cxn ang="0">
                  <a:pos x="1262" y="49"/>
                </a:cxn>
                <a:cxn ang="0">
                  <a:pos x="1251" y="46"/>
                </a:cxn>
                <a:cxn ang="0">
                  <a:pos x="1243" y="36"/>
                </a:cxn>
                <a:cxn ang="0">
                  <a:pos x="1249" y="7"/>
                </a:cxn>
                <a:cxn ang="0">
                  <a:pos x="1272" y="0"/>
                </a:cxn>
                <a:cxn ang="0">
                  <a:pos x="1440" y="5"/>
                </a:cxn>
                <a:cxn ang="0">
                  <a:pos x="1573" y="4"/>
                </a:cxn>
                <a:cxn ang="0">
                  <a:pos x="1579" y="15"/>
                </a:cxn>
                <a:cxn ang="0">
                  <a:pos x="1573" y="43"/>
                </a:cxn>
                <a:cxn ang="0">
                  <a:pos x="1549" y="49"/>
                </a:cxn>
                <a:cxn ang="0">
                  <a:pos x="1459" y="79"/>
                </a:cxn>
                <a:cxn ang="0">
                  <a:pos x="1403" y="139"/>
                </a:cxn>
                <a:cxn ang="0">
                  <a:pos x="1373" y="190"/>
                </a:cxn>
                <a:cxn ang="0">
                  <a:pos x="835" y="1136"/>
                </a:cxn>
                <a:cxn ang="0">
                  <a:pos x="800" y="1144"/>
                </a:cxn>
                <a:cxn ang="0">
                  <a:pos x="787" y="1102"/>
                </a:cxn>
                <a:cxn ang="0">
                  <a:pos x="249" y="1128"/>
                </a:cxn>
                <a:cxn ang="0">
                  <a:pos x="222" y="1146"/>
                </a:cxn>
                <a:cxn ang="0">
                  <a:pos x="197" y="1123"/>
                </a:cxn>
                <a:cxn ang="0">
                  <a:pos x="123" y="92"/>
                </a:cxn>
                <a:cxn ang="0">
                  <a:pos x="105" y="59"/>
                </a:cxn>
                <a:cxn ang="0">
                  <a:pos x="40" y="49"/>
                </a:cxn>
                <a:cxn ang="0">
                  <a:pos x="1" y="41"/>
                </a:cxn>
                <a:cxn ang="0">
                  <a:pos x="6" y="7"/>
                </a:cxn>
                <a:cxn ang="0">
                  <a:pos x="27" y="0"/>
                </a:cxn>
              </a:cxnLst>
              <a:rect l="0" t="0" r="r" b="b"/>
              <a:pathLst>
                <a:path w="1579" h="1146">
                  <a:moveTo>
                    <a:pt x="27" y="0"/>
                  </a:moveTo>
                  <a:lnTo>
                    <a:pt x="110" y="4"/>
                  </a:lnTo>
                  <a:lnTo>
                    <a:pt x="195" y="5"/>
                  </a:lnTo>
                  <a:lnTo>
                    <a:pt x="392" y="0"/>
                  </a:lnTo>
                  <a:lnTo>
                    <a:pt x="393" y="0"/>
                  </a:lnTo>
                  <a:lnTo>
                    <a:pt x="395" y="0"/>
                  </a:lnTo>
                  <a:lnTo>
                    <a:pt x="398" y="0"/>
                  </a:lnTo>
                  <a:lnTo>
                    <a:pt x="401" y="2"/>
                  </a:lnTo>
                  <a:lnTo>
                    <a:pt x="406" y="4"/>
                  </a:lnTo>
                  <a:lnTo>
                    <a:pt x="409" y="5"/>
                  </a:lnTo>
                  <a:lnTo>
                    <a:pt x="411" y="9"/>
                  </a:lnTo>
                  <a:lnTo>
                    <a:pt x="414" y="13"/>
                  </a:lnTo>
                  <a:lnTo>
                    <a:pt x="414" y="18"/>
                  </a:lnTo>
                  <a:lnTo>
                    <a:pt x="413" y="33"/>
                  </a:lnTo>
                  <a:lnTo>
                    <a:pt x="406" y="43"/>
                  </a:lnTo>
                  <a:lnTo>
                    <a:pt x="400" y="46"/>
                  </a:lnTo>
                  <a:lnTo>
                    <a:pt x="390" y="49"/>
                  </a:lnTo>
                  <a:lnTo>
                    <a:pt x="379" y="49"/>
                  </a:lnTo>
                  <a:lnTo>
                    <a:pt x="344" y="51"/>
                  </a:lnTo>
                  <a:lnTo>
                    <a:pt x="315" y="56"/>
                  </a:lnTo>
                  <a:lnTo>
                    <a:pt x="294" y="61"/>
                  </a:lnTo>
                  <a:lnTo>
                    <a:pt x="280" y="69"/>
                  </a:lnTo>
                  <a:lnTo>
                    <a:pt x="270" y="77"/>
                  </a:lnTo>
                  <a:lnTo>
                    <a:pt x="264" y="85"/>
                  </a:lnTo>
                  <a:lnTo>
                    <a:pt x="261" y="94"/>
                  </a:lnTo>
                  <a:lnTo>
                    <a:pt x="259" y="102"/>
                  </a:lnTo>
                  <a:lnTo>
                    <a:pt x="259" y="108"/>
                  </a:lnTo>
                  <a:lnTo>
                    <a:pt x="320" y="933"/>
                  </a:lnTo>
                  <a:lnTo>
                    <a:pt x="721" y="215"/>
                  </a:lnTo>
                  <a:lnTo>
                    <a:pt x="712" y="90"/>
                  </a:lnTo>
                  <a:lnTo>
                    <a:pt x="710" y="76"/>
                  </a:lnTo>
                  <a:lnTo>
                    <a:pt x="705" y="66"/>
                  </a:lnTo>
                  <a:lnTo>
                    <a:pt x="696" y="58"/>
                  </a:lnTo>
                  <a:lnTo>
                    <a:pt x="681" y="53"/>
                  </a:lnTo>
                  <a:lnTo>
                    <a:pt x="659" y="49"/>
                  </a:lnTo>
                  <a:lnTo>
                    <a:pt x="629" y="49"/>
                  </a:lnTo>
                  <a:lnTo>
                    <a:pt x="616" y="49"/>
                  </a:lnTo>
                  <a:lnTo>
                    <a:pt x="606" y="48"/>
                  </a:lnTo>
                  <a:lnTo>
                    <a:pt x="597" y="45"/>
                  </a:lnTo>
                  <a:lnTo>
                    <a:pt x="592" y="40"/>
                  </a:lnTo>
                  <a:lnTo>
                    <a:pt x="589" y="31"/>
                  </a:lnTo>
                  <a:lnTo>
                    <a:pt x="592" y="17"/>
                  </a:lnTo>
                  <a:lnTo>
                    <a:pt x="598" y="7"/>
                  </a:lnTo>
                  <a:lnTo>
                    <a:pt x="606" y="2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43" y="0"/>
                  </a:lnTo>
                  <a:lnTo>
                    <a:pt x="672" y="2"/>
                  </a:lnTo>
                  <a:lnTo>
                    <a:pt x="704" y="4"/>
                  </a:lnTo>
                  <a:lnTo>
                    <a:pt x="736" y="4"/>
                  </a:lnTo>
                  <a:lnTo>
                    <a:pt x="765" y="5"/>
                  </a:lnTo>
                  <a:lnTo>
                    <a:pt x="787" y="5"/>
                  </a:lnTo>
                  <a:lnTo>
                    <a:pt x="885" y="4"/>
                  </a:lnTo>
                  <a:lnTo>
                    <a:pt x="982" y="0"/>
                  </a:lnTo>
                  <a:lnTo>
                    <a:pt x="984" y="0"/>
                  </a:lnTo>
                  <a:lnTo>
                    <a:pt x="987" y="0"/>
                  </a:lnTo>
                  <a:lnTo>
                    <a:pt x="990" y="0"/>
                  </a:lnTo>
                  <a:lnTo>
                    <a:pt x="993" y="2"/>
                  </a:lnTo>
                  <a:lnTo>
                    <a:pt x="997" y="4"/>
                  </a:lnTo>
                  <a:lnTo>
                    <a:pt x="1000" y="5"/>
                  </a:lnTo>
                  <a:lnTo>
                    <a:pt x="1001" y="9"/>
                  </a:lnTo>
                  <a:lnTo>
                    <a:pt x="1003" y="13"/>
                  </a:lnTo>
                  <a:lnTo>
                    <a:pt x="1005" y="18"/>
                  </a:lnTo>
                  <a:lnTo>
                    <a:pt x="1003" y="33"/>
                  </a:lnTo>
                  <a:lnTo>
                    <a:pt x="997" y="43"/>
                  </a:lnTo>
                  <a:lnTo>
                    <a:pt x="989" y="46"/>
                  </a:lnTo>
                  <a:lnTo>
                    <a:pt x="977" y="49"/>
                  </a:lnTo>
                  <a:lnTo>
                    <a:pt x="961" y="49"/>
                  </a:lnTo>
                  <a:lnTo>
                    <a:pt x="928" y="51"/>
                  </a:lnTo>
                  <a:lnTo>
                    <a:pt x="901" y="56"/>
                  </a:lnTo>
                  <a:lnTo>
                    <a:pt x="881" y="63"/>
                  </a:lnTo>
                  <a:lnTo>
                    <a:pt x="867" y="72"/>
                  </a:lnTo>
                  <a:lnTo>
                    <a:pt x="859" y="82"/>
                  </a:lnTo>
                  <a:lnTo>
                    <a:pt x="854" y="92"/>
                  </a:lnTo>
                  <a:lnTo>
                    <a:pt x="851" y="103"/>
                  </a:lnTo>
                  <a:lnTo>
                    <a:pt x="851" y="115"/>
                  </a:lnTo>
                  <a:lnTo>
                    <a:pt x="853" y="126"/>
                  </a:lnTo>
                  <a:lnTo>
                    <a:pt x="909" y="933"/>
                  </a:lnTo>
                  <a:lnTo>
                    <a:pt x="1339" y="167"/>
                  </a:lnTo>
                  <a:lnTo>
                    <a:pt x="1350" y="146"/>
                  </a:lnTo>
                  <a:lnTo>
                    <a:pt x="1357" y="130"/>
                  </a:lnTo>
                  <a:lnTo>
                    <a:pt x="1360" y="113"/>
                  </a:lnTo>
                  <a:lnTo>
                    <a:pt x="1357" y="94"/>
                  </a:lnTo>
                  <a:lnTo>
                    <a:pt x="1347" y="79"/>
                  </a:lnTo>
                  <a:lnTo>
                    <a:pt x="1334" y="67"/>
                  </a:lnTo>
                  <a:lnTo>
                    <a:pt x="1318" y="59"/>
                  </a:lnTo>
                  <a:lnTo>
                    <a:pt x="1302" y="54"/>
                  </a:lnTo>
                  <a:lnTo>
                    <a:pt x="1283" y="51"/>
                  </a:lnTo>
                  <a:lnTo>
                    <a:pt x="1267" y="49"/>
                  </a:lnTo>
                  <a:lnTo>
                    <a:pt x="1262" y="49"/>
                  </a:lnTo>
                  <a:lnTo>
                    <a:pt x="1259" y="49"/>
                  </a:lnTo>
                  <a:lnTo>
                    <a:pt x="1254" y="48"/>
                  </a:lnTo>
                  <a:lnTo>
                    <a:pt x="1251" y="46"/>
                  </a:lnTo>
                  <a:lnTo>
                    <a:pt x="1248" y="45"/>
                  </a:lnTo>
                  <a:lnTo>
                    <a:pt x="1245" y="41"/>
                  </a:lnTo>
                  <a:lnTo>
                    <a:pt x="1243" y="36"/>
                  </a:lnTo>
                  <a:lnTo>
                    <a:pt x="1241" y="31"/>
                  </a:lnTo>
                  <a:lnTo>
                    <a:pt x="1245" y="17"/>
                  </a:lnTo>
                  <a:lnTo>
                    <a:pt x="1249" y="7"/>
                  </a:lnTo>
                  <a:lnTo>
                    <a:pt x="1257" y="2"/>
                  </a:lnTo>
                  <a:lnTo>
                    <a:pt x="1265" y="0"/>
                  </a:lnTo>
                  <a:lnTo>
                    <a:pt x="1272" y="0"/>
                  </a:lnTo>
                  <a:lnTo>
                    <a:pt x="1326" y="2"/>
                  </a:lnTo>
                  <a:lnTo>
                    <a:pt x="1384" y="4"/>
                  </a:lnTo>
                  <a:lnTo>
                    <a:pt x="1440" y="5"/>
                  </a:lnTo>
                  <a:lnTo>
                    <a:pt x="1561" y="0"/>
                  </a:lnTo>
                  <a:lnTo>
                    <a:pt x="1568" y="0"/>
                  </a:lnTo>
                  <a:lnTo>
                    <a:pt x="1573" y="4"/>
                  </a:lnTo>
                  <a:lnTo>
                    <a:pt x="1576" y="7"/>
                  </a:lnTo>
                  <a:lnTo>
                    <a:pt x="1577" y="10"/>
                  </a:lnTo>
                  <a:lnTo>
                    <a:pt x="1579" y="15"/>
                  </a:lnTo>
                  <a:lnTo>
                    <a:pt x="1579" y="18"/>
                  </a:lnTo>
                  <a:lnTo>
                    <a:pt x="1577" y="33"/>
                  </a:lnTo>
                  <a:lnTo>
                    <a:pt x="1573" y="43"/>
                  </a:lnTo>
                  <a:lnTo>
                    <a:pt x="1566" y="48"/>
                  </a:lnTo>
                  <a:lnTo>
                    <a:pt x="1558" y="49"/>
                  </a:lnTo>
                  <a:lnTo>
                    <a:pt x="1549" y="49"/>
                  </a:lnTo>
                  <a:lnTo>
                    <a:pt x="1515" y="54"/>
                  </a:lnTo>
                  <a:lnTo>
                    <a:pt x="1485" y="66"/>
                  </a:lnTo>
                  <a:lnTo>
                    <a:pt x="1459" y="79"/>
                  </a:lnTo>
                  <a:lnTo>
                    <a:pt x="1438" y="97"/>
                  </a:lnTo>
                  <a:lnTo>
                    <a:pt x="1419" y="117"/>
                  </a:lnTo>
                  <a:lnTo>
                    <a:pt x="1403" y="139"/>
                  </a:lnTo>
                  <a:lnTo>
                    <a:pt x="1387" y="164"/>
                  </a:lnTo>
                  <a:lnTo>
                    <a:pt x="1373" y="190"/>
                  </a:lnTo>
                  <a:lnTo>
                    <a:pt x="1373" y="190"/>
                  </a:lnTo>
                  <a:lnTo>
                    <a:pt x="849" y="1115"/>
                  </a:lnTo>
                  <a:lnTo>
                    <a:pt x="843" y="1126"/>
                  </a:lnTo>
                  <a:lnTo>
                    <a:pt x="835" y="1136"/>
                  </a:lnTo>
                  <a:lnTo>
                    <a:pt x="825" y="1143"/>
                  </a:lnTo>
                  <a:lnTo>
                    <a:pt x="813" y="1146"/>
                  </a:lnTo>
                  <a:lnTo>
                    <a:pt x="800" y="1144"/>
                  </a:lnTo>
                  <a:lnTo>
                    <a:pt x="793" y="1138"/>
                  </a:lnTo>
                  <a:lnTo>
                    <a:pt x="789" y="1125"/>
                  </a:lnTo>
                  <a:lnTo>
                    <a:pt x="787" y="1102"/>
                  </a:lnTo>
                  <a:lnTo>
                    <a:pt x="726" y="282"/>
                  </a:lnTo>
                  <a:lnTo>
                    <a:pt x="259" y="1113"/>
                  </a:lnTo>
                  <a:lnTo>
                    <a:pt x="249" y="1128"/>
                  </a:lnTo>
                  <a:lnTo>
                    <a:pt x="241" y="1138"/>
                  </a:lnTo>
                  <a:lnTo>
                    <a:pt x="233" y="1144"/>
                  </a:lnTo>
                  <a:lnTo>
                    <a:pt x="222" y="1146"/>
                  </a:lnTo>
                  <a:lnTo>
                    <a:pt x="208" y="1143"/>
                  </a:lnTo>
                  <a:lnTo>
                    <a:pt x="200" y="1136"/>
                  </a:lnTo>
                  <a:lnTo>
                    <a:pt x="197" y="1123"/>
                  </a:lnTo>
                  <a:lnTo>
                    <a:pt x="195" y="1102"/>
                  </a:lnTo>
                  <a:lnTo>
                    <a:pt x="125" y="110"/>
                  </a:lnTo>
                  <a:lnTo>
                    <a:pt x="123" y="92"/>
                  </a:lnTo>
                  <a:lnTo>
                    <a:pt x="120" y="77"/>
                  </a:lnTo>
                  <a:lnTo>
                    <a:pt x="113" y="67"/>
                  </a:lnTo>
                  <a:lnTo>
                    <a:pt x="105" y="59"/>
                  </a:lnTo>
                  <a:lnTo>
                    <a:pt x="91" y="53"/>
                  </a:lnTo>
                  <a:lnTo>
                    <a:pt x="69" y="49"/>
                  </a:lnTo>
                  <a:lnTo>
                    <a:pt x="40" y="49"/>
                  </a:lnTo>
                  <a:lnTo>
                    <a:pt x="22" y="49"/>
                  </a:lnTo>
                  <a:lnTo>
                    <a:pt x="9" y="46"/>
                  </a:lnTo>
                  <a:lnTo>
                    <a:pt x="1" y="41"/>
                  </a:lnTo>
                  <a:lnTo>
                    <a:pt x="0" y="31"/>
                  </a:lnTo>
                  <a:lnTo>
                    <a:pt x="1" y="17"/>
                  </a:lnTo>
                  <a:lnTo>
                    <a:pt x="6" y="7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507" y="1683"/>
              <a:ext cx="370" cy="1626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365" y="3"/>
                </a:cxn>
                <a:cxn ang="0">
                  <a:pos x="368" y="11"/>
                </a:cxn>
                <a:cxn ang="0">
                  <a:pos x="370" y="18"/>
                </a:cxn>
                <a:cxn ang="0">
                  <a:pos x="368" y="21"/>
                </a:cxn>
                <a:cxn ang="0">
                  <a:pos x="365" y="26"/>
                </a:cxn>
                <a:cxn ang="0">
                  <a:pos x="359" y="32"/>
                </a:cxn>
                <a:cxn ang="0">
                  <a:pos x="347" y="42"/>
                </a:cxn>
                <a:cxn ang="0">
                  <a:pos x="245" y="175"/>
                </a:cxn>
                <a:cxn ang="0">
                  <a:pos x="173" y="320"/>
                </a:cxn>
                <a:cxn ang="0">
                  <a:pos x="125" y="478"/>
                </a:cxn>
                <a:cxn ang="0">
                  <a:pos x="99" y="643"/>
                </a:cxn>
                <a:cxn ang="0">
                  <a:pos x="91" y="813"/>
                </a:cxn>
                <a:cxn ang="0">
                  <a:pos x="98" y="952"/>
                </a:cxn>
                <a:cxn ang="0">
                  <a:pos x="117" y="1099"/>
                </a:cxn>
                <a:cxn ang="0">
                  <a:pos x="152" y="1245"/>
                </a:cxn>
                <a:cxn ang="0">
                  <a:pos x="210" y="1386"/>
                </a:cxn>
                <a:cxn ang="0">
                  <a:pos x="291" y="1515"/>
                </a:cxn>
                <a:cxn ang="0">
                  <a:pos x="355" y="1587"/>
                </a:cxn>
                <a:cxn ang="0">
                  <a:pos x="368" y="1603"/>
                </a:cxn>
                <a:cxn ang="0">
                  <a:pos x="370" y="1610"/>
                </a:cxn>
                <a:cxn ang="0">
                  <a:pos x="368" y="1616"/>
                </a:cxn>
                <a:cxn ang="0">
                  <a:pos x="362" y="1623"/>
                </a:cxn>
                <a:cxn ang="0">
                  <a:pos x="352" y="1626"/>
                </a:cxn>
                <a:cxn ang="0">
                  <a:pos x="333" y="1615"/>
                </a:cxn>
                <a:cxn ang="0">
                  <a:pos x="295" y="1584"/>
                </a:cxn>
                <a:cxn ang="0">
                  <a:pos x="245" y="1533"/>
                </a:cxn>
                <a:cxn ang="0">
                  <a:pos x="189" y="1463"/>
                </a:cxn>
                <a:cxn ang="0">
                  <a:pos x="131" y="1371"/>
                </a:cxn>
                <a:cxn ang="0">
                  <a:pos x="71" y="1240"/>
                </a:cxn>
                <a:cxn ang="0">
                  <a:pos x="26" y="1083"/>
                </a:cxn>
                <a:cxn ang="0">
                  <a:pos x="5" y="937"/>
                </a:cxn>
                <a:cxn ang="0">
                  <a:pos x="0" y="813"/>
                </a:cxn>
                <a:cxn ang="0">
                  <a:pos x="8" y="664"/>
                </a:cxn>
                <a:cxn ang="0">
                  <a:pos x="39" y="494"/>
                </a:cxn>
                <a:cxn ang="0">
                  <a:pos x="99" y="317"/>
                </a:cxn>
                <a:cxn ang="0">
                  <a:pos x="155" y="212"/>
                </a:cxn>
                <a:cxn ang="0">
                  <a:pos x="213" y="129"/>
                </a:cxn>
                <a:cxn ang="0">
                  <a:pos x="269" y="67"/>
                </a:cxn>
                <a:cxn ang="0">
                  <a:pos x="315" y="24"/>
                </a:cxn>
                <a:cxn ang="0">
                  <a:pos x="344" y="3"/>
                </a:cxn>
              </a:cxnLst>
              <a:rect l="0" t="0" r="r" b="b"/>
              <a:pathLst>
                <a:path w="370" h="1626">
                  <a:moveTo>
                    <a:pt x="352" y="0"/>
                  </a:moveTo>
                  <a:lnTo>
                    <a:pt x="357" y="0"/>
                  </a:lnTo>
                  <a:lnTo>
                    <a:pt x="360" y="1"/>
                  </a:lnTo>
                  <a:lnTo>
                    <a:pt x="365" y="3"/>
                  </a:lnTo>
                  <a:lnTo>
                    <a:pt x="367" y="8"/>
                  </a:lnTo>
                  <a:lnTo>
                    <a:pt x="368" y="11"/>
                  </a:lnTo>
                  <a:lnTo>
                    <a:pt x="370" y="18"/>
                  </a:lnTo>
                  <a:lnTo>
                    <a:pt x="370" y="18"/>
                  </a:lnTo>
                  <a:lnTo>
                    <a:pt x="370" y="19"/>
                  </a:lnTo>
                  <a:lnTo>
                    <a:pt x="368" y="21"/>
                  </a:lnTo>
                  <a:lnTo>
                    <a:pt x="367" y="23"/>
                  </a:lnTo>
                  <a:lnTo>
                    <a:pt x="365" y="26"/>
                  </a:lnTo>
                  <a:lnTo>
                    <a:pt x="363" y="29"/>
                  </a:lnTo>
                  <a:lnTo>
                    <a:pt x="359" y="32"/>
                  </a:lnTo>
                  <a:lnTo>
                    <a:pt x="354" y="37"/>
                  </a:lnTo>
                  <a:lnTo>
                    <a:pt x="347" y="42"/>
                  </a:lnTo>
                  <a:lnTo>
                    <a:pt x="293" y="106"/>
                  </a:lnTo>
                  <a:lnTo>
                    <a:pt x="245" y="175"/>
                  </a:lnTo>
                  <a:lnTo>
                    <a:pt x="207" y="245"/>
                  </a:lnTo>
                  <a:lnTo>
                    <a:pt x="173" y="320"/>
                  </a:lnTo>
                  <a:lnTo>
                    <a:pt x="146" y="397"/>
                  </a:lnTo>
                  <a:lnTo>
                    <a:pt x="125" y="478"/>
                  </a:lnTo>
                  <a:lnTo>
                    <a:pt x="111" y="559"/>
                  </a:lnTo>
                  <a:lnTo>
                    <a:pt x="99" y="643"/>
                  </a:lnTo>
                  <a:lnTo>
                    <a:pt x="93" y="728"/>
                  </a:lnTo>
                  <a:lnTo>
                    <a:pt x="91" y="813"/>
                  </a:lnTo>
                  <a:lnTo>
                    <a:pt x="93" y="882"/>
                  </a:lnTo>
                  <a:lnTo>
                    <a:pt x="98" y="952"/>
                  </a:lnTo>
                  <a:lnTo>
                    <a:pt x="106" y="1026"/>
                  </a:lnTo>
                  <a:lnTo>
                    <a:pt x="117" y="1099"/>
                  </a:lnTo>
                  <a:lnTo>
                    <a:pt x="133" y="1173"/>
                  </a:lnTo>
                  <a:lnTo>
                    <a:pt x="152" y="1245"/>
                  </a:lnTo>
                  <a:lnTo>
                    <a:pt x="178" y="1317"/>
                  </a:lnTo>
                  <a:lnTo>
                    <a:pt x="210" y="1386"/>
                  </a:lnTo>
                  <a:lnTo>
                    <a:pt x="247" y="1453"/>
                  </a:lnTo>
                  <a:lnTo>
                    <a:pt x="291" y="1515"/>
                  </a:lnTo>
                  <a:lnTo>
                    <a:pt x="343" y="1574"/>
                  </a:lnTo>
                  <a:lnTo>
                    <a:pt x="355" y="1587"/>
                  </a:lnTo>
                  <a:lnTo>
                    <a:pt x="363" y="1597"/>
                  </a:lnTo>
                  <a:lnTo>
                    <a:pt x="368" y="1603"/>
                  </a:lnTo>
                  <a:lnTo>
                    <a:pt x="370" y="1607"/>
                  </a:lnTo>
                  <a:lnTo>
                    <a:pt x="370" y="1610"/>
                  </a:lnTo>
                  <a:lnTo>
                    <a:pt x="370" y="1610"/>
                  </a:lnTo>
                  <a:lnTo>
                    <a:pt x="368" y="1616"/>
                  </a:lnTo>
                  <a:lnTo>
                    <a:pt x="367" y="1620"/>
                  </a:lnTo>
                  <a:lnTo>
                    <a:pt x="362" y="1623"/>
                  </a:lnTo>
                  <a:lnTo>
                    <a:pt x="357" y="1625"/>
                  </a:lnTo>
                  <a:lnTo>
                    <a:pt x="352" y="1626"/>
                  </a:lnTo>
                  <a:lnTo>
                    <a:pt x="344" y="1623"/>
                  </a:lnTo>
                  <a:lnTo>
                    <a:pt x="333" y="1615"/>
                  </a:lnTo>
                  <a:lnTo>
                    <a:pt x="315" y="1602"/>
                  </a:lnTo>
                  <a:lnTo>
                    <a:pt x="295" y="1584"/>
                  </a:lnTo>
                  <a:lnTo>
                    <a:pt x="271" y="1561"/>
                  </a:lnTo>
                  <a:lnTo>
                    <a:pt x="245" y="1533"/>
                  </a:lnTo>
                  <a:lnTo>
                    <a:pt x="216" y="1500"/>
                  </a:lnTo>
                  <a:lnTo>
                    <a:pt x="189" y="1463"/>
                  </a:lnTo>
                  <a:lnTo>
                    <a:pt x="160" y="1420"/>
                  </a:lnTo>
                  <a:lnTo>
                    <a:pt x="131" y="1371"/>
                  </a:lnTo>
                  <a:lnTo>
                    <a:pt x="104" y="1319"/>
                  </a:lnTo>
                  <a:lnTo>
                    <a:pt x="71" y="1240"/>
                  </a:lnTo>
                  <a:lnTo>
                    <a:pt x="45" y="1162"/>
                  </a:lnTo>
                  <a:lnTo>
                    <a:pt x="26" y="1083"/>
                  </a:lnTo>
                  <a:lnTo>
                    <a:pt x="13" y="1008"/>
                  </a:lnTo>
                  <a:lnTo>
                    <a:pt x="5" y="937"/>
                  </a:lnTo>
                  <a:lnTo>
                    <a:pt x="0" y="872"/>
                  </a:lnTo>
                  <a:lnTo>
                    <a:pt x="0" y="813"/>
                  </a:lnTo>
                  <a:lnTo>
                    <a:pt x="2" y="741"/>
                  </a:lnTo>
                  <a:lnTo>
                    <a:pt x="8" y="664"/>
                  </a:lnTo>
                  <a:lnTo>
                    <a:pt x="19" y="581"/>
                  </a:lnTo>
                  <a:lnTo>
                    <a:pt x="39" y="494"/>
                  </a:lnTo>
                  <a:lnTo>
                    <a:pt x="64" y="406"/>
                  </a:lnTo>
                  <a:lnTo>
                    <a:pt x="99" y="317"/>
                  </a:lnTo>
                  <a:lnTo>
                    <a:pt x="127" y="263"/>
                  </a:lnTo>
                  <a:lnTo>
                    <a:pt x="155" y="212"/>
                  </a:lnTo>
                  <a:lnTo>
                    <a:pt x="184" y="168"/>
                  </a:lnTo>
                  <a:lnTo>
                    <a:pt x="213" y="129"/>
                  </a:lnTo>
                  <a:lnTo>
                    <a:pt x="242" y="96"/>
                  </a:lnTo>
                  <a:lnTo>
                    <a:pt x="269" y="67"/>
                  </a:lnTo>
                  <a:lnTo>
                    <a:pt x="293" y="42"/>
                  </a:lnTo>
                  <a:lnTo>
                    <a:pt x="315" y="24"/>
                  </a:lnTo>
                  <a:lnTo>
                    <a:pt x="331" y="11"/>
                  </a:lnTo>
                  <a:lnTo>
                    <a:pt x="344" y="3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3042" y="1774"/>
              <a:ext cx="833" cy="1460"/>
            </a:xfrm>
            <a:custGeom>
              <a:avLst/>
              <a:gdLst/>
              <a:ahLst/>
              <a:cxnLst>
                <a:cxn ang="0">
                  <a:pos x="408" y="1105"/>
                </a:cxn>
                <a:cxn ang="0">
                  <a:pos x="545" y="1041"/>
                </a:cxn>
                <a:cxn ang="0">
                  <a:pos x="646" y="935"/>
                </a:cxn>
                <a:cxn ang="0">
                  <a:pos x="707" y="804"/>
                </a:cxn>
                <a:cxn ang="0">
                  <a:pos x="729" y="668"/>
                </a:cxn>
                <a:cxn ang="0">
                  <a:pos x="700" y="547"/>
                </a:cxn>
                <a:cxn ang="0">
                  <a:pos x="627" y="473"/>
                </a:cxn>
                <a:cxn ang="0">
                  <a:pos x="520" y="442"/>
                </a:cxn>
                <a:cxn ang="0">
                  <a:pos x="366" y="470"/>
                </a:cxn>
                <a:cxn ang="0">
                  <a:pos x="235" y="562"/>
                </a:cxn>
                <a:cxn ang="0">
                  <a:pos x="147" y="691"/>
                </a:cxn>
                <a:cxn ang="0">
                  <a:pos x="107" y="838"/>
                </a:cxn>
                <a:cxn ang="0">
                  <a:pos x="116" y="972"/>
                </a:cxn>
                <a:cxn ang="0">
                  <a:pos x="172" y="1059"/>
                </a:cxn>
                <a:cxn ang="0">
                  <a:pos x="254" y="1103"/>
                </a:cxn>
                <a:cxn ang="0">
                  <a:pos x="476" y="442"/>
                </a:cxn>
                <a:cxn ang="0">
                  <a:pos x="614" y="4"/>
                </a:cxn>
                <a:cxn ang="0">
                  <a:pos x="620" y="12"/>
                </a:cxn>
                <a:cxn ang="0">
                  <a:pos x="622" y="15"/>
                </a:cxn>
                <a:cxn ang="0">
                  <a:pos x="619" y="25"/>
                </a:cxn>
                <a:cxn ang="0">
                  <a:pos x="617" y="36"/>
                </a:cxn>
                <a:cxn ang="0">
                  <a:pos x="580" y="414"/>
                </a:cxn>
                <a:cxn ang="0">
                  <a:pos x="705" y="463"/>
                </a:cxn>
                <a:cxn ang="0">
                  <a:pos x="785" y="542"/>
                </a:cxn>
                <a:cxn ang="0">
                  <a:pos x="827" y="637"/>
                </a:cxn>
                <a:cxn ang="0">
                  <a:pos x="828" y="761"/>
                </a:cxn>
                <a:cxn ang="0">
                  <a:pos x="752" y="930"/>
                </a:cxn>
                <a:cxn ang="0">
                  <a:pos x="606" y="1066"/>
                </a:cxn>
                <a:cxn ang="0">
                  <a:pos x="416" y="1141"/>
                </a:cxn>
                <a:cxn ang="0">
                  <a:pos x="283" y="1404"/>
                </a:cxn>
                <a:cxn ang="0">
                  <a:pos x="272" y="1450"/>
                </a:cxn>
                <a:cxn ang="0">
                  <a:pos x="262" y="1460"/>
                </a:cxn>
                <a:cxn ang="0">
                  <a:pos x="248" y="1460"/>
                </a:cxn>
                <a:cxn ang="0">
                  <a:pos x="240" y="1458"/>
                </a:cxn>
                <a:cxn ang="0">
                  <a:pos x="235" y="1449"/>
                </a:cxn>
                <a:cxn ang="0">
                  <a:pos x="238" y="1421"/>
                </a:cxn>
                <a:cxn ang="0">
                  <a:pos x="259" y="1336"/>
                </a:cxn>
                <a:cxn ang="0">
                  <a:pos x="304" y="1149"/>
                </a:cxn>
                <a:cxn ang="0">
                  <a:pos x="153" y="1108"/>
                </a:cxn>
                <a:cxn ang="0">
                  <a:pos x="51" y="1020"/>
                </a:cxn>
                <a:cxn ang="0">
                  <a:pos x="3" y="900"/>
                </a:cxn>
                <a:cxn ang="0">
                  <a:pos x="20" y="735"/>
                </a:cxn>
                <a:cxn ang="0">
                  <a:pos x="124" y="575"/>
                </a:cxn>
                <a:cxn ang="0">
                  <a:pos x="288" y="457"/>
                </a:cxn>
                <a:cxn ang="0">
                  <a:pos x="486" y="406"/>
                </a:cxn>
                <a:cxn ang="0">
                  <a:pos x="587" y="7"/>
                </a:cxn>
              </a:cxnLst>
              <a:rect l="0" t="0" r="r" b="b"/>
              <a:pathLst>
                <a:path w="833" h="1460">
                  <a:moveTo>
                    <a:pt x="520" y="442"/>
                  </a:moveTo>
                  <a:lnTo>
                    <a:pt x="353" y="1113"/>
                  </a:lnTo>
                  <a:lnTo>
                    <a:pt x="408" y="1105"/>
                  </a:lnTo>
                  <a:lnTo>
                    <a:pt x="457" y="1089"/>
                  </a:lnTo>
                  <a:lnTo>
                    <a:pt x="502" y="1067"/>
                  </a:lnTo>
                  <a:lnTo>
                    <a:pt x="545" y="1041"/>
                  </a:lnTo>
                  <a:lnTo>
                    <a:pt x="582" y="1010"/>
                  </a:lnTo>
                  <a:lnTo>
                    <a:pt x="616" y="974"/>
                  </a:lnTo>
                  <a:lnTo>
                    <a:pt x="646" y="935"/>
                  </a:lnTo>
                  <a:lnTo>
                    <a:pt x="670" y="892"/>
                  </a:lnTo>
                  <a:lnTo>
                    <a:pt x="691" y="850"/>
                  </a:lnTo>
                  <a:lnTo>
                    <a:pt x="707" y="804"/>
                  </a:lnTo>
                  <a:lnTo>
                    <a:pt x="720" y="758"/>
                  </a:lnTo>
                  <a:lnTo>
                    <a:pt x="726" y="712"/>
                  </a:lnTo>
                  <a:lnTo>
                    <a:pt x="729" y="668"/>
                  </a:lnTo>
                  <a:lnTo>
                    <a:pt x="726" y="622"/>
                  </a:lnTo>
                  <a:lnTo>
                    <a:pt x="716" y="583"/>
                  </a:lnTo>
                  <a:lnTo>
                    <a:pt x="700" y="547"/>
                  </a:lnTo>
                  <a:lnTo>
                    <a:pt x="681" y="517"/>
                  </a:lnTo>
                  <a:lnTo>
                    <a:pt x="656" y="493"/>
                  </a:lnTo>
                  <a:lnTo>
                    <a:pt x="627" y="473"/>
                  </a:lnTo>
                  <a:lnTo>
                    <a:pt x="593" y="459"/>
                  </a:lnTo>
                  <a:lnTo>
                    <a:pt x="558" y="447"/>
                  </a:lnTo>
                  <a:lnTo>
                    <a:pt x="520" y="442"/>
                  </a:lnTo>
                  <a:close/>
                  <a:moveTo>
                    <a:pt x="476" y="442"/>
                  </a:moveTo>
                  <a:lnTo>
                    <a:pt x="419" y="452"/>
                  </a:lnTo>
                  <a:lnTo>
                    <a:pt x="366" y="470"/>
                  </a:lnTo>
                  <a:lnTo>
                    <a:pt x="318" y="495"/>
                  </a:lnTo>
                  <a:lnTo>
                    <a:pt x="275" y="526"/>
                  </a:lnTo>
                  <a:lnTo>
                    <a:pt x="235" y="562"/>
                  </a:lnTo>
                  <a:lnTo>
                    <a:pt x="201" y="601"/>
                  </a:lnTo>
                  <a:lnTo>
                    <a:pt x="172" y="645"/>
                  </a:lnTo>
                  <a:lnTo>
                    <a:pt x="147" y="691"/>
                  </a:lnTo>
                  <a:lnTo>
                    <a:pt x="129" y="740"/>
                  </a:lnTo>
                  <a:lnTo>
                    <a:pt x="115" y="789"/>
                  </a:lnTo>
                  <a:lnTo>
                    <a:pt x="107" y="838"/>
                  </a:lnTo>
                  <a:lnTo>
                    <a:pt x="104" y="887"/>
                  </a:lnTo>
                  <a:lnTo>
                    <a:pt x="107" y="933"/>
                  </a:lnTo>
                  <a:lnTo>
                    <a:pt x="116" y="972"/>
                  </a:lnTo>
                  <a:lnTo>
                    <a:pt x="131" y="1007"/>
                  </a:lnTo>
                  <a:lnTo>
                    <a:pt x="150" y="1035"/>
                  </a:lnTo>
                  <a:lnTo>
                    <a:pt x="172" y="1059"/>
                  </a:lnTo>
                  <a:lnTo>
                    <a:pt x="198" y="1077"/>
                  </a:lnTo>
                  <a:lnTo>
                    <a:pt x="225" y="1092"/>
                  </a:lnTo>
                  <a:lnTo>
                    <a:pt x="254" y="1103"/>
                  </a:lnTo>
                  <a:lnTo>
                    <a:pt x="284" y="1110"/>
                  </a:lnTo>
                  <a:lnTo>
                    <a:pt x="313" y="1113"/>
                  </a:lnTo>
                  <a:lnTo>
                    <a:pt x="476" y="442"/>
                  </a:lnTo>
                  <a:close/>
                  <a:moveTo>
                    <a:pt x="604" y="0"/>
                  </a:moveTo>
                  <a:lnTo>
                    <a:pt x="609" y="2"/>
                  </a:lnTo>
                  <a:lnTo>
                    <a:pt x="614" y="4"/>
                  </a:lnTo>
                  <a:lnTo>
                    <a:pt x="617" y="5"/>
                  </a:lnTo>
                  <a:lnTo>
                    <a:pt x="619" y="9"/>
                  </a:lnTo>
                  <a:lnTo>
                    <a:pt x="620" y="12"/>
                  </a:lnTo>
                  <a:lnTo>
                    <a:pt x="620" y="13"/>
                  </a:lnTo>
                  <a:lnTo>
                    <a:pt x="620" y="15"/>
                  </a:lnTo>
                  <a:lnTo>
                    <a:pt x="622" y="15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19" y="25"/>
                  </a:lnTo>
                  <a:lnTo>
                    <a:pt x="619" y="30"/>
                  </a:lnTo>
                  <a:lnTo>
                    <a:pt x="617" y="33"/>
                  </a:lnTo>
                  <a:lnTo>
                    <a:pt x="617" y="36"/>
                  </a:lnTo>
                  <a:lnTo>
                    <a:pt x="616" y="38"/>
                  </a:lnTo>
                  <a:lnTo>
                    <a:pt x="529" y="406"/>
                  </a:lnTo>
                  <a:lnTo>
                    <a:pt x="580" y="414"/>
                  </a:lnTo>
                  <a:lnTo>
                    <a:pt x="628" y="426"/>
                  </a:lnTo>
                  <a:lnTo>
                    <a:pt x="668" y="442"/>
                  </a:lnTo>
                  <a:lnTo>
                    <a:pt x="705" y="463"/>
                  </a:lnTo>
                  <a:lnTo>
                    <a:pt x="737" y="486"/>
                  </a:lnTo>
                  <a:lnTo>
                    <a:pt x="764" y="513"/>
                  </a:lnTo>
                  <a:lnTo>
                    <a:pt x="785" y="542"/>
                  </a:lnTo>
                  <a:lnTo>
                    <a:pt x="803" y="571"/>
                  </a:lnTo>
                  <a:lnTo>
                    <a:pt x="817" y="604"/>
                  </a:lnTo>
                  <a:lnTo>
                    <a:pt x="827" y="637"/>
                  </a:lnTo>
                  <a:lnTo>
                    <a:pt x="832" y="668"/>
                  </a:lnTo>
                  <a:lnTo>
                    <a:pt x="833" y="701"/>
                  </a:lnTo>
                  <a:lnTo>
                    <a:pt x="828" y="761"/>
                  </a:lnTo>
                  <a:lnTo>
                    <a:pt x="812" y="820"/>
                  </a:lnTo>
                  <a:lnTo>
                    <a:pt x="787" y="876"/>
                  </a:lnTo>
                  <a:lnTo>
                    <a:pt x="752" y="930"/>
                  </a:lnTo>
                  <a:lnTo>
                    <a:pt x="710" y="981"/>
                  </a:lnTo>
                  <a:lnTo>
                    <a:pt x="662" y="1025"/>
                  </a:lnTo>
                  <a:lnTo>
                    <a:pt x="606" y="1066"/>
                  </a:lnTo>
                  <a:lnTo>
                    <a:pt x="547" y="1098"/>
                  </a:lnTo>
                  <a:lnTo>
                    <a:pt x="483" y="1123"/>
                  </a:lnTo>
                  <a:lnTo>
                    <a:pt x="416" y="1141"/>
                  </a:lnTo>
                  <a:lnTo>
                    <a:pt x="347" y="1149"/>
                  </a:lnTo>
                  <a:lnTo>
                    <a:pt x="286" y="1390"/>
                  </a:lnTo>
                  <a:lnTo>
                    <a:pt x="283" y="1404"/>
                  </a:lnTo>
                  <a:lnTo>
                    <a:pt x="278" y="1421"/>
                  </a:lnTo>
                  <a:lnTo>
                    <a:pt x="275" y="1437"/>
                  </a:lnTo>
                  <a:lnTo>
                    <a:pt x="272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60"/>
                  </a:lnTo>
                  <a:lnTo>
                    <a:pt x="257" y="1460"/>
                  </a:lnTo>
                  <a:lnTo>
                    <a:pt x="251" y="1460"/>
                  </a:lnTo>
                  <a:lnTo>
                    <a:pt x="248" y="1460"/>
                  </a:lnTo>
                  <a:lnTo>
                    <a:pt x="246" y="1460"/>
                  </a:lnTo>
                  <a:lnTo>
                    <a:pt x="243" y="1460"/>
                  </a:lnTo>
                  <a:lnTo>
                    <a:pt x="240" y="1458"/>
                  </a:lnTo>
                  <a:lnTo>
                    <a:pt x="238" y="1457"/>
                  </a:lnTo>
                  <a:lnTo>
                    <a:pt x="235" y="1453"/>
                  </a:lnTo>
                  <a:lnTo>
                    <a:pt x="235" y="1449"/>
                  </a:lnTo>
                  <a:lnTo>
                    <a:pt x="233" y="1442"/>
                  </a:lnTo>
                  <a:lnTo>
                    <a:pt x="235" y="1435"/>
                  </a:lnTo>
                  <a:lnTo>
                    <a:pt x="238" y="1421"/>
                  </a:lnTo>
                  <a:lnTo>
                    <a:pt x="244" y="1398"/>
                  </a:lnTo>
                  <a:lnTo>
                    <a:pt x="251" y="1370"/>
                  </a:lnTo>
                  <a:lnTo>
                    <a:pt x="259" y="1336"/>
                  </a:lnTo>
                  <a:lnTo>
                    <a:pt x="268" y="1300"/>
                  </a:lnTo>
                  <a:lnTo>
                    <a:pt x="286" y="1224"/>
                  </a:lnTo>
                  <a:lnTo>
                    <a:pt x="304" y="1149"/>
                  </a:lnTo>
                  <a:lnTo>
                    <a:pt x="249" y="1141"/>
                  </a:lnTo>
                  <a:lnTo>
                    <a:pt x="198" y="1128"/>
                  </a:lnTo>
                  <a:lnTo>
                    <a:pt x="153" y="1108"/>
                  </a:lnTo>
                  <a:lnTo>
                    <a:pt x="113" y="1084"/>
                  </a:lnTo>
                  <a:lnTo>
                    <a:pt x="80" y="1054"/>
                  </a:lnTo>
                  <a:lnTo>
                    <a:pt x="51" y="1020"/>
                  </a:lnTo>
                  <a:lnTo>
                    <a:pt x="28" y="984"/>
                  </a:lnTo>
                  <a:lnTo>
                    <a:pt x="12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4" y="794"/>
                  </a:lnTo>
                  <a:lnTo>
                    <a:pt x="20" y="735"/>
                  </a:lnTo>
                  <a:lnTo>
                    <a:pt x="48" y="678"/>
                  </a:lnTo>
                  <a:lnTo>
                    <a:pt x="81" y="624"/>
                  </a:lnTo>
                  <a:lnTo>
                    <a:pt x="124" y="575"/>
                  </a:lnTo>
                  <a:lnTo>
                    <a:pt x="174" y="529"/>
                  </a:lnTo>
                  <a:lnTo>
                    <a:pt x="228" y="490"/>
                  </a:lnTo>
                  <a:lnTo>
                    <a:pt x="288" y="457"/>
                  </a:lnTo>
                  <a:lnTo>
                    <a:pt x="352" y="432"/>
                  </a:lnTo>
                  <a:lnTo>
                    <a:pt x="419" y="414"/>
                  </a:lnTo>
                  <a:lnTo>
                    <a:pt x="486" y="406"/>
                  </a:lnTo>
                  <a:lnTo>
                    <a:pt x="579" y="31"/>
                  </a:lnTo>
                  <a:lnTo>
                    <a:pt x="584" y="15"/>
                  </a:lnTo>
                  <a:lnTo>
                    <a:pt x="587" y="7"/>
                  </a:lnTo>
                  <a:lnTo>
                    <a:pt x="593" y="2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4042" y="2201"/>
              <a:ext cx="172" cy="1015"/>
            </a:xfrm>
            <a:custGeom>
              <a:avLst/>
              <a:gdLst/>
              <a:ahLst/>
              <a:cxnLst>
                <a:cxn ang="0">
                  <a:pos x="107" y="534"/>
                </a:cxn>
                <a:cxn ang="0">
                  <a:pos x="140" y="557"/>
                </a:cxn>
                <a:cxn ang="0">
                  <a:pos x="160" y="596"/>
                </a:cxn>
                <a:cxn ang="0">
                  <a:pos x="169" y="640"/>
                </a:cxn>
                <a:cxn ang="0">
                  <a:pos x="172" y="680"/>
                </a:cxn>
                <a:cxn ang="0">
                  <a:pos x="169" y="747"/>
                </a:cxn>
                <a:cxn ang="0">
                  <a:pos x="150" y="837"/>
                </a:cxn>
                <a:cxn ang="0">
                  <a:pos x="121" y="910"/>
                </a:cxn>
                <a:cxn ang="0">
                  <a:pos x="88" y="968"/>
                </a:cxn>
                <a:cxn ang="0">
                  <a:pos x="57" y="1004"/>
                </a:cxn>
                <a:cxn ang="0">
                  <a:pos x="40" y="1015"/>
                </a:cxn>
                <a:cxn ang="0">
                  <a:pos x="32" y="1012"/>
                </a:cxn>
                <a:cxn ang="0">
                  <a:pos x="25" y="1004"/>
                </a:cxn>
                <a:cxn ang="0">
                  <a:pos x="25" y="995"/>
                </a:cxn>
                <a:cxn ang="0">
                  <a:pos x="25" y="992"/>
                </a:cxn>
                <a:cxn ang="0">
                  <a:pos x="28" y="986"/>
                </a:cxn>
                <a:cxn ang="0">
                  <a:pos x="35" y="974"/>
                </a:cxn>
                <a:cxn ang="0">
                  <a:pos x="94" y="886"/>
                </a:cxn>
                <a:cxn ang="0">
                  <a:pos x="124" y="801"/>
                </a:cxn>
                <a:cxn ang="0">
                  <a:pos x="136" y="732"/>
                </a:cxn>
                <a:cxn ang="0">
                  <a:pos x="137" y="683"/>
                </a:cxn>
                <a:cxn ang="0">
                  <a:pos x="123" y="691"/>
                </a:cxn>
                <a:cxn ang="0">
                  <a:pos x="97" y="699"/>
                </a:cxn>
                <a:cxn ang="0">
                  <a:pos x="92" y="701"/>
                </a:cxn>
                <a:cxn ang="0">
                  <a:pos x="84" y="701"/>
                </a:cxn>
                <a:cxn ang="0">
                  <a:pos x="36" y="688"/>
                </a:cxn>
                <a:cxn ang="0">
                  <a:pos x="9" y="657"/>
                </a:cxn>
                <a:cxn ang="0">
                  <a:pos x="0" y="614"/>
                </a:cxn>
                <a:cxn ang="0">
                  <a:pos x="9" y="575"/>
                </a:cxn>
                <a:cxn ang="0">
                  <a:pos x="36" y="542"/>
                </a:cxn>
                <a:cxn ang="0">
                  <a:pos x="84" y="529"/>
                </a:cxn>
                <a:cxn ang="0">
                  <a:pos x="110" y="5"/>
                </a:cxn>
                <a:cxn ang="0">
                  <a:pos x="150" y="36"/>
                </a:cxn>
                <a:cxn ang="0">
                  <a:pos x="168" y="87"/>
                </a:cxn>
                <a:cxn ang="0">
                  <a:pos x="150" y="136"/>
                </a:cxn>
                <a:cxn ang="0">
                  <a:pos x="110" y="167"/>
                </a:cxn>
                <a:cxn ang="0">
                  <a:pos x="57" y="167"/>
                </a:cxn>
                <a:cxn ang="0">
                  <a:pos x="16" y="136"/>
                </a:cxn>
                <a:cxn ang="0">
                  <a:pos x="0" y="87"/>
                </a:cxn>
                <a:cxn ang="0">
                  <a:pos x="16" y="36"/>
                </a:cxn>
                <a:cxn ang="0">
                  <a:pos x="57" y="5"/>
                </a:cxn>
              </a:cxnLst>
              <a:rect l="0" t="0" r="r" b="b"/>
              <a:pathLst>
                <a:path w="172" h="1015">
                  <a:moveTo>
                    <a:pt x="84" y="529"/>
                  </a:moveTo>
                  <a:lnTo>
                    <a:pt x="107" y="534"/>
                  </a:lnTo>
                  <a:lnTo>
                    <a:pt x="126" y="542"/>
                  </a:lnTo>
                  <a:lnTo>
                    <a:pt x="140" y="557"/>
                  </a:lnTo>
                  <a:lnTo>
                    <a:pt x="152" y="575"/>
                  </a:lnTo>
                  <a:lnTo>
                    <a:pt x="160" y="596"/>
                  </a:lnTo>
                  <a:lnTo>
                    <a:pt x="166" y="617"/>
                  </a:lnTo>
                  <a:lnTo>
                    <a:pt x="169" y="640"/>
                  </a:lnTo>
                  <a:lnTo>
                    <a:pt x="171" y="662"/>
                  </a:lnTo>
                  <a:lnTo>
                    <a:pt x="172" y="680"/>
                  </a:lnTo>
                  <a:lnTo>
                    <a:pt x="172" y="696"/>
                  </a:lnTo>
                  <a:lnTo>
                    <a:pt x="169" y="747"/>
                  </a:lnTo>
                  <a:lnTo>
                    <a:pt x="161" y="792"/>
                  </a:lnTo>
                  <a:lnTo>
                    <a:pt x="150" y="837"/>
                  </a:lnTo>
                  <a:lnTo>
                    <a:pt x="137" y="876"/>
                  </a:lnTo>
                  <a:lnTo>
                    <a:pt x="121" y="910"/>
                  </a:lnTo>
                  <a:lnTo>
                    <a:pt x="104" y="941"/>
                  </a:lnTo>
                  <a:lnTo>
                    <a:pt x="88" y="968"/>
                  </a:lnTo>
                  <a:lnTo>
                    <a:pt x="72" y="989"/>
                  </a:lnTo>
                  <a:lnTo>
                    <a:pt x="57" y="1004"/>
                  </a:lnTo>
                  <a:lnTo>
                    <a:pt x="46" y="1012"/>
                  </a:lnTo>
                  <a:lnTo>
                    <a:pt x="40" y="1015"/>
                  </a:lnTo>
                  <a:lnTo>
                    <a:pt x="35" y="1015"/>
                  </a:lnTo>
                  <a:lnTo>
                    <a:pt x="32" y="1012"/>
                  </a:lnTo>
                  <a:lnTo>
                    <a:pt x="27" y="1008"/>
                  </a:lnTo>
                  <a:lnTo>
                    <a:pt x="25" y="1004"/>
                  </a:lnTo>
                  <a:lnTo>
                    <a:pt x="25" y="997"/>
                  </a:lnTo>
                  <a:lnTo>
                    <a:pt x="25" y="995"/>
                  </a:lnTo>
                  <a:lnTo>
                    <a:pt x="25" y="994"/>
                  </a:lnTo>
                  <a:lnTo>
                    <a:pt x="25" y="992"/>
                  </a:lnTo>
                  <a:lnTo>
                    <a:pt x="27" y="989"/>
                  </a:lnTo>
                  <a:lnTo>
                    <a:pt x="28" y="986"/>
                  </a:lnTo>
                  <a:lnTo>
                    <a:pt x="30" y="981"/>
                  </a:lnTo>
                  <a:lnTo>
                    <a:pt x="35" y="974"/>
                  </a:lnTo>
                  <a:lnTo>
                    <a:pt x="68" y="930"/>
                  </a:lnTo>
                  <a:lnTo>
                    <a:pt x="94" y="886"/>
                  </a:lnTo>
                  <a:lnTo>
                    <a:pt x="112" y="842"/>
                  </a:lnTo>
                  <a:lnTo>
                    <a:pt x="124" y="801"/>
                  </a:lnTo>
                  <a:lnTo>
                    <a:pt x="131" y="765"/>
                  </a:lnTo>
                  <a:lnTo>
                    <a:pt x="136" y="732"/>
                  </a:lnTo>
                  <a:lnTo>
                    <a:pt x="137" y="704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23" y="691"/>
                  </a:lnTo>
                  <a:lnTo>
                    <a:pt x="108" y="698"/>
                  </a:lnTo>
                  <a:lnTo>
                    <a:pt x="97" y="699"/>
                  </a:lnTo>
                  <a:lnTo>
                    <a:pt x="96" y="701"/>
                  </a:lnTo>
                  <a:lnTo>
                    <a:pt x="92" y="701"/>
                  </a:lnTo>
                  <a:lnTo>
                    <a:pt x="89" y="701"/>
                  </a:lnTo>
                  <a:lnTo>
                    <a:pt x="84" y="701"/>
                  </a:lnTo>
                  <a:lnTo>
                    <a:pt x="59" y="698"/>
                  </a:lnTo>
                  <a:lnTo>
                    <a:pt x="36" y="688"/>
                  </a:lnTo>
                  <a:lnTo>
                    <a:pt x="20" y="675"/>
                  </a:lnTo>
                  <a:lnTo>
                    <a:pt x="9" y="657"/>
                  </a:lnTo>
                  <a:lnTo>
                    <a:pt x="1" y="635"/>
                  </a:lnTo>
                  <a:lnTo>
                    <a:pt x="0" y="614"/>
                  </a:lnTo>
                  <a:lnTo>
                    <a:pt x="1" y="594"/>
                  </a:lnTo>
                  <a:lnTo>
                    <a:pt x="9" y="575"/>
                  </a:lnTo>
                  <a:lnTo>
                    <a:pt x="20" y="557"/>
                  </a:lnTo>
                  <a:lnTo>
                    <a:pt x="36" y="542"/>
                  </a:lnTo>
                  <a:lnTo>
                    <a:pt x="59" y="534"/>
                  </a:lnTo>
                  <a:lnTo>
                    <a:pt x="84" y="529"/>
                  </a:lnTo>
                  <a:close/>
                  <a:moveTo>
                    <a:pt x="84" y="0"/>
                  </a:moveTo>
                  <a:lnTo>
                    <a:pt x="110" y="5"/>
                  </a:lnTo>
                  <a:lnTo>
                    <a:pt x="132" y="17"/>
                  </a:lnTo>
                  <a:lnTo>
                    <a:pt x="150" y="36"/>
                  </a:lnTo>
                  <a:lnTo>
                    <a:pt x="163" y="59"/>
                  </a:lnTo>
                  <a:lnTo>
                    <a:pt x="168" y="87"/>
                  </a:lnTo>
                  <a:lnTo>
                    <a:pt x="163" y="113"/>
                  </a:lnTo>
                  <a:lnTo>
                    <a:pt x="150" y="136"/>
                  </a:lnTo>
                  <a:lnTo>
                    <a:pt x="132" y="156"/>
                  </a:lnTo>
                  <a:lnTo>
                    <a:pt x="110" y="167"/>
                  </a:lnTo>
                  <a:lnTo>
                    <a:pt x="84" y="172"/>
                  </a:lnTo>
                  <a:lnTo>
                    <a:pt x="57" y="167"/>
                  </a:lnTo>
                  <a:lnTo>
                    <a:pt x="33" y="156"/>
                  </a:lnTo>
                  <a:lnTo>
                    <a:pt x="16" y="136"/>
                  </a:lnTo>
                  <a:lnTo>
                    <a:pt x="4" y="113"/>
                  </a:lnTo>
                  <a:lnTo>
                    <a:pt x="0" y="87"/>
                  </a:lnTo>
                  <a:lnTo>
                    <a:pt x="4" y="59"/>
                  </a:lnTo>
                  <a:lnTo>
                    <a:pt x="16" y="36"/>
                  </a:lnTo>
                  <a:lnTo>
                    <a:pt x="33" y="17"/>
                  </a:lnTo>
                  <a:lnTo>
                    <a:pt x="57" y="5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4682" y="2183"/>
              <a:ext cx="675" cy="737"/>
            </a:xfrm>
            <a:custGeom>
              <a:avLst/>
              <a:gdLst/>
              <a:ahLst/>
              <a:cxnLst>
                <a:cxn ang="0">
                  <a:pos x="387" y="22"/>
                </a:cxn>
                <a:cxn ang="0">
                  <a:pos x="448" y="86"/>
                </a:cxn>
                <a:cxn ang="0">
                  <a:pos x="515" y="123"/>
                </a:cxn>
                <a:cxn ang="0">
                  <a:pos x="590" y="81"/>
                </a:cxn>
                <a:cxn ang="0">
                  <a:pos x="641" y="7"/>
                </a:cxn>
                <a:cxn ang="0">
                  <a:pos x="657" y="0"/>
                </a:cxn>
                <a:cxn ang="0">
                  <a:pos x="667" y="2"/>
                </a:cxn>
                <a:cxn ang="0">
                  <a:pos x="675" y="15"/>
                </a:cxn>
                <a:cxn ang="0">
                  <a:pos x="652" y="59"/>
                </a:cxn>
                <a:cxn ang="0">
                  <a:pos x="566" y="171"/>
                </a:cxn>
                <a:cxn ang="0">
                  <a:pos x="451" y="290"/>
                </a:cxn>
                <a:cxn ang="0">
                  <a:pos x="371" y="364"/>
                </a:cxn>
                <a:cxn ang="0">
                  <a:pos x="332" y="400"/>
                </a:cxn>
                <a:cxn ang="0">
                  <a:pos x="236" y="486"/>
                </a:cxn>
                <a:cxn ang="0">
                  <a:pos x="156" y="581"/>
                </a:cxn>
                <a:cxn ang="0">
                  <a:pos x="206" y="580"/>
                </a:cxn>
                <a:cxn ang="0">
                  <a:pos x="297" y="606"/>
                </a:cxn>
                <a:cxn ang="0">
                  <a:pos x="411" y="626"/>
                </a:cxn>
                <a:cxn ang="0">
                  <a:pos x="505" y="591"/>
                </a:cxn>
                <a:cxn ang="0">
                  <a:pos x="582" y="491"/>
                </a:cxn>
                <a:cxn ang="0">
                  <a:pos x="595" y="473"/>
                </a:cxn>
                <a:cxn ang="0">
                  <a:pos x="617" y="475"/>
                </a:cxn>
                <a:cxn ang="0">
                  <a:pos x="622" y="501"/>
                </a:cxn>
                <a:cxn ang="0">
                  <a:pos x="579" y="599"/>
                </a:cxn>
                <a:cxn ang="0">
                  <a:pos x="480" y="704"/>
                </a:cxn>
                <a:cxn ang="0">
                  <a:pos x="348" y="734"/>
                </a:cxn>
                <a:cxn ang="0">
                  <a:pos x="272" y="676"/>
                </a:cxn>
                <a:cxn ang="0">
                  <a:pos x="211" y="621"/>
                </a:cxn>
                <a:cxn ang="0">
                  <a:pos x="121" y="634"/>
                </a:cxn>
                <a:cxn ang="0">
                  <a:pos x="41" y="724"/>
                </a:cxn>
                <a:cxn ang="0">
                  <a:pos x="28" y="737"/>
                </a:cxn>
                <a:cxn ang="0">
                  <a:pos x="16" y="737"/>
                </a:cxn>
                <a:cxn ang="0">
                  <a:pos x="3" y="730"/>
                </a:cxn>
                <a:cxn ang="0">
                  <a:pos x="11" y="698"/>
                </a:cxn>
                <a:cxn ang="0">
                  <a:pos x="94" y="585"/>
                </a:cxn>
                <a:cxn ang="0">
                  <a:pos x="318" y="360"/>
                </a:cxn>
                <a:cxn ang="0">
                  <a:pos x="408" y="282"/>
                </a:cxn>
                <a:cxn ang="0">
                  <a:pos x="510" y="180"/>
                </a:cxn>
                <a:cxn ang="0">
                  <a:pos x="475" y="156"/>
                </a:cxn>
                <a:cxn ang="0">
                  <a:pos x="371" y="122"/>
                </a:cxn>
                <a:cxn ang="0">
                  <a:pos x="284" y="112"/>
                </a:cxn>
                <a:cxn ang="0">
                  <a:pos x="204" y="141"/>
                </a:cxn>
                <a:cxn ang="0">
                  <a:pos x="168" y="194"/>
                </a:cxn>
                <a:cxn ang="0">
                  <a:pos x="155" y="202"/>
                </a:cxn>
                <a:cxn ang="0">
                  <a:pos x="136" y="197"/>
                </a:cxn>
                <a:cxn ang="0">
                  <a:pos x="134" y="172"/>
                </a:cxn>
                <a:cxn ang="0">
                  <a:pos x="184" y="81"/>
                </a:cxn>
                <a:cxn ang="0">
                  <a:pos x="289" y="5"/>
                </a:cxn>
              </a:cxnLst>
              <a:rect l="0" t="0" r="r" b="b"/>
              <a:pathLst>
                <a:path w="675" h="737">
                  <a:moveTo>
                    <a:pt x="324" y="0"/>
                  </a:moveTo>
                  <a:lnTo>
                    <a:pt x="348" y="4"/>
                  </a:lnTo>
                  <a:lnTo>
                    <a:pt x="369" y="10"/>
                  </a:lnTo>
                  <a:lnTo>
                    <a:pt x="387" y="22"/>
                  </a:lnTo>
                  <a:lnTo>
                    <a:pt x="403" y="36"/>
                  </a:lnTo>
                  <a:lnTo>
                    <a:pt x="419" y="53"/>
                  </a:lnTo>
                  <a:lnTo>
                    <a:pt x="435" y="69"/>
                  </a:lnTo>
                  <a:lnTo>
                    <a:pt x="448" y="86"/>
                  </a:lnTo>
                  <a:lnTo>
                    <a:pt x="462" y="100"/>
                  </a:lnTo>
                  <a:lnTo>
                    <a:pt x="476" y="113"/>
                  </a:lnTo>
                  <a:lnTo>
                    <a:pt x="494" y="120"/>
                  </a:lnTo>
                  <a:lnTo>
                    <a:pt x="515" y="123"/>
                  </a:lnTo>
                  <a:lnTo>
                    <a:pt x="532" y="122"/>
                  </a:lnTo>
                  <a:lnTo>
                    <a:pt x="552" y="113"/>
                  </a:lnTo>
                  <a:lnTo>
                    <a:pt x="571" y="100"/>
                  </a:lnTo>
                  <a:lnTo>
                    <a:pt x="590" y="81"/>
                  </a:lnTo>
                  <a:lnTo>
                    <a:pt x="611" y="54"/>
                  </a:lnTo>
                  <a:lnTo>
                    <a:pt x="635" y="18"/>
                  </a:lnTo>
                  <a:lnTo>
                    <a:pt x="638" y="12"/>
                  </a:lnTo>
                  <a:lnTo>
                    <a:pt x="641" y="7"/>
                  </a:lnTo>
                  <a:lnTo>
                    <a:pt x="644" y="4"/>
                  </a:lnTo>
                  <a:lnTo>
                    <a:pt x="648" y="2"/>
                  </a:lnTo>
                  <a:lnTo>
                    <a:pt x="652" y="0"/>
                  </a:lnTo>
                  <a:lnTo>
                    <a:pt x="657" y="0"/>
                  </a:lnTo>
                  <a:lnTo>
                    <a:pt x="659" y="0"/>
                  </a:lnTo>
                  <a:lnTo>
                    <a:pt x="662" y="0"/>
                  </a:lnTo>
                  <a:lnTo>
                    <a:pt x="665" y="2"/>
                  </a:lnTo>
                  <a:lnTo>
                    <a:pt x="667" y="2"/>
                  </a:lnTo>
                  <a:lnTo>
                    <a:pt x="670" y="4"/>
                  </a:lnTo>
                  <a:lnTo>
                    <a:pt x="672" y="7"/>
                  </a:lnTo>
                  <a:lnTo>
                    <a:pt x="673" y="10"/>
                  </a:lnTo>
                  <a:lnTo>
                    <a:pt x="675" y="15"/>
                  </a:lnTo>
                  <a:lnTo>
                    <a:pt x="673" y="20"/>
                  </a:lnTo>
                  <a:lnTo>
                    <a:pt x="670" y="28"/>
                  </a:lnTo>
                  <a:lnTo>
                    <a:pt x="662" y="41"/>
                  </a:lnTo>
                  <a:lnTo>
                    <a:pt x="652" y="59"/>
                  </a:lnTo>
                  <a:lnTo>
                    <a:pt x="638" y="81"/>
                  </a:lnTo>
                  <a:lnTo>
                    <a:pt x="619" y="105"/>
                  </a:lnTo>
                  <a:lnTo>
                    <a:pt x="595" y="136"/>
                  </a:lnTo>
                  <a:lnTo>
                    <a:pt x="566" y="171"/>
                  </a:lnTo>
                  <a:lnTo>
                    <a:pt x="531" y="210"/>
                  </a:lnTo>
                  <a:lnTo>
                    <a:pt x="489" y="254"/>
                  </a:lnTo>
                  <a:lnTo>
                    <a:pt x="472" y="272"/>
                  </a:lnTo>
                  <a:lnTo>
                    <a:pt x="451" y="290"/>
                  </a:lnTo>
                  <a:lnTo>
                    <a:pt x="430" y="310"/>
                  </a:lnTo>
                  <a:lnTo>
                    <a:pt x="409" y="329"/>
                  </a:lnTo>
                  <a:lnTo>
                    <a:pt x="388" y="347"/>
                  </a:lnTo>
                  <a:lnTo>
                    <a:pt x="371" y="364"/>
                  </a:lnTo>
                  <a:lnTo>
                    <a:pt x="355" y="377"/>
                  </a:lnTo>
                  <a:lnTo>
                    <a:pt x="342" y="388"/>
                  </a:lnTo>
                  <a:lnTo>
                    <a:pt x="334" y="396"/>
                  </a:lnTo>
                  <a:lnTo>
                    <a:pt x="332" y="400"/>
                  </a:lnTo>
                  <a:lnTo>
                    <a:pt x="308" y="419"/>
                  </a:lnTo>
                  <a:lnTo>
                    <a:pt x="286" y="441"/>
                  </a:lnTo>
                  <a:lnTo>
                    <a:pt x="262" y="462"/>
                  </a:lnTo>
                  <a:lnTo>
                    <a:pt x="236" y="486"/>
                  </a:lnTo>
                  <a:lnTo>
                    <a:pt x="209" y="514"/>
                  </a:lnTo>
                  <a:lnTo>
                    <a:pt x="179" y="545"/>
                  </a:lnTo>
                  <a:lnTo>
                    <a:pt x="145" y="583"/>
                  </a:lnTo>
                  <a:lnTo>
                    <a:pt x="156" y="581"/>
                  </a:lnTo>
                  <a:lnTo>
                    <a:pt x="169" y="580"/>
                  </a:lnTo>
                  <a:lnTo>
                    <a:pt x="180" y="578"/>
                  </a:lnTo>
                  <a:lnTo>
                    <a:pt x="187" y="578"/>
                  </a:lnTo>
                  <a:lnTo>
                    <a:pt x="206" y="580"/>
                  </a:lnTo>
                  <a:lnTo>
                    <a:pt x="225" y="583"/>
                  </a:lnTo>
                  <a:lnTo>
                    <a:pt x="244" y="588"/>
                  </a:lnTo>
                  <a:lnTo>
                    <a:pt x="268" y="596"/>
                  </a:lnTo>
                  <a:lnTo>
                    <a:pt x="297" y="606"/>
                  </a:lnTo>
                  <a:lnTo>
                    <a:pt x="329" y="617"/>
                  </a:lnTo>
                  <a:lnTo>
                    <a:pt x="361" y="624"/>
                  </a:lnTo>
                  <a:lnTo>
                    <a:pt x="392" y="627"/>
                  </a:lnTo>
                  <a:lnTo>
                    <a:pt x="411" y="626"/>
                  </a:lnTo>
                  <a:lnTo>
                    <a:pt x="433" y="622"/>
                  </a:lnTo>
                  <a:lnTo>
                    <a:pt x="457" y="616"/>
                  </a:lnTo>
                  <a:lnTo>
                    <a:pt x="481" y="604"/>
                  </a:lnTo>
                  <a:lnTo>
                    <a:pt x="505" y="591"/>
                  </a:lnTo>
                  <a:lnTo>
                    <a:pt x="529" y="573"/>
                  </a:lnTo>
                  <a:lnTo>
                    <a:pt x="550" y="550"/>
                  </a:lnTo>
                  <a:lnTo>
                    <a:pt x="568" y="524"/>
                  </a:lnTo>
                  <a:lnTo>
                    <a:pt x="582" y="491"/>
                  </a:lnTo>
                  <a:lnTo>
                    <a:pt x="584" y="486"/>
                  </a:lnTo>
                  <a:lnTo>
                    <a:pt x="587" y="482"/>
                  </a:lnTo>
                  <a:lnTo>
                    <a:pt x="590" y="478"/>
                  </a:lnTo>
                  <a:lnTo>
                    <a:pt x="595" y="473"/>
                  </a:lnTo>
                  <a:lnTo>
                    <a:pt x="598" y="472"/>
                  </a:lnTo>
                  <a:lnTo>
                    <a:pt x="604" y="472"/>
                  </a:lnTo>
                  <a:lnTo>
                    <a:pt x="611" y="472"/>
                  </a:lnTo>
                  <a:lnTo>
                    <a:pt x="617" y="475"/>
                  </a:lnTo>
                  <a:lnTo>
                    <a:pt x="620" y="478"/>
                  </a:lnTo>
                  <a:lnTo>
                    <a:pt x="624" y="482"/>
                  </a:lnTo>
                  <a:lnTo>
                    <a:pt x="624" y="486"/>
                  </a:lnTo>
                  <a:lnTo>
                    <a:pt x="622" y="501"/>
                  </a:lnTo>
                  <a:lnTo>
                    <a:pt x="617" y="521"/>
                  </a:lnTo>
                  <a:lnTo>
                    <a:pt x="608" y="544"/>
                  </a:lnTo>
                  <a:lnTo>
                    <a:pt x="595" y="570"/>
                  </a:lnTo>
                  <a:lnTo>
                    <a:pt x="579" y="599"/>
                  </a:lnTo>
                  <a:lnTo>
                    <a:pt x="558" y="627"/>
                  </a:lnTo>
                  <a:lnTo>
                    <a:pt x="536" y="657"/>
                  </a:lnTo>
                  <a:lnTo>
                    <a:pt x="510" y="681"/>
                  </a:lnTo>
                  <a:lnTo>
                    <a:pt x="480" y="704"/>
                  </a:lnTo>
                  <a:lnTo>
                    <a:pt x="448" y="722"/>
                  </a:lnTo>
                  <a:lnTo>
                    <a:pt x="412" y="734"/>
                  </a:lnTo>
                  <a:lnTo>
                    <a:pt x="374" y="737"/>
                  </a:lnTo>
                  <a:lnTo>
                    <a:pt x="348" y="734"/>
                  </a:lnTo>
                  <a:lnTo>
                    <a:pt x="326" y="725"/>
                  </a:lnTo>
                  <a:lnTo>
                    <a:pt x="307" y="712"/>
                  </a:lnTo>
                  <a:lnTo>
                    <a:pt x="289" y="696"/>
                  </a:lnTo>
                  <a:lnTo>
                    <a:pt x="272" y="676"/>
                  </a:lnTo>
                  <a:lnTo>
                    <a:pt x="254" y="655"/>
                  </a:lnTo>
                  <a:lnTo>
                    <a:pt x="238" y="639"/>
                  </a:lnTo>
                  <a:lnTo>
                    <a:pt x="225" y="627"/>
                  </a:lnTo>
                  <a:lnTo>
                    <a:pt x="211" y="621"/>
                  </a:lnTo>
                  <a:lnTo>
                    <a:pt x="196" y="616"/>
                  </a:lnTo>
                  <a:lnTo>
                    <a:pt x="179" y="614"/>
                  </a:lnTo>
                  <a:lnTo>
                    <a:pt x="150" y="619"/>
                  </a:lnTo>
                  <a:lnTo>
                    <a:pt x="121" y="634"/>
                  </a:lnTo>
                  <a:lnTo>
                    <a:pt x="94" y="655"/>
                  </a:lnTo>
                  <a:lnTo>
                    <a:pt x="68" y="683"/>
                  </a:lnTo>
                  <a:lnTo>
                    <a:pt x="44" y="717"/>
                  </a:lnTo>
                  <a:lnTo>
                    <a:pt x="41" y="724"/>
                  </a:lnTo>
                  <a:lnTo>
                    <a:pt x="38" y="729"/>
                  </a:lnTo>
                  <a:lnTo>
                    <a:pt x="35" y="732"/>
                  </a:lnTo>
                  <a:lnTo>
                    <a:pt x="32" y="735"/>
                  </a:lnTo>
                  <a:lnTo>
                    <a:pt x="28" y="737"/>
                  </a:lnTo>
                  <a:lnTo>
                    <a:pt x="24" y="737"/>
                  </a:lnTo>
                  <a:lnTo>
                    <a:pt x="19" y="737"/>
                  </a:lnTo>
                  <a:lnTo>
                    <a:pt x="17" y="737"/>
                  </a:lnTo>
                  <a:lnTo>
                    <a:pt x="16" y="737"/>
                  </a:lnTo>
                  <a:lnTo>
                    <a:pt x="12" y="737"/>
                  </a:lnTo>
                  <a:lnTo>
                    <a:pt x="9" y="735"/>
                  </a:lnTo>
                  <a:lnTo>
                    <a:pt x="4" y="734"/>
                  </a:lnTo>
                  <a:lnTo>
                    <a:pt x="3" y="730"/>
                  </a:lnTo>
                  <a:lnTo>
                    <a:pt x="0" y="727"/>
                  </a:lnTo>
                  <a:lnTo>
                    <a:pt x="0" y="722"/>
                  </a:lnTo>
                  <a:lnTo>
                    <a:pt x="3" y="714"/>
                  </a:lnTo>
                  <a:lnTo>
                    <a:pt x="11" y="698"/>
                  </a:lnTo>
                  <a:lnTo>
                    <a:pt x="24" y="676"/>
                  </a:lnTo>
                  <a:lnTo>
                    <a:pt x="41" y="650"/>
                  </a:lnTo>
                  <a:lnTo>
                    <a:pt x="65" y="619"/>
                  </a:lnTo>
                  <a:lnTo>
                    <a:pt x="94" y="585"/>
                  </a:lnTo>
                  <a:lnTo>
                    <a:pt x="126" y="547"/>
                  </a:lnTo>
                  <a:lnTo>
                    <a:pt x="164" y="508"/>
                  </a:lnTo>
                  <a:lnTo>
                    <a:pt x="307" y="372"/>
                  </a:lnTo>
                  <a:lnTo>
                    <a:pt x="318" y="360"/>
                  </a:lnTo>
                  <a:lnTo>
                    <a:pt x="336" y="346"/>
                  </a:lnTo>
                  <a:lnTo>
                    <a:pt x="358" y="328"/>
                  </a:lnTo>
                  <a:lnTo>
                    <a:pt x="382" y="305"/>
                  </a:lnTo>
                  <a:lnTo>
                    <a:pt x="408" y="282"/>
                  </a:lnTo>
                  <a:lnTo>
                    <a:pt x="435" y="256"/>
                  </a:lnTo>
                  <a:lnTo>
                    <a:pt x="462" y="231"/>
                  </a:lnTo>
                  <a:lnTo>
                    <a:pt x="488" y="205"/>
                  </a:lnTo>
                  <a:lnTo>
                    <a:pt x="510" y="180"/>
                  </a:lnTo>
                  <a:lnTo>
                    <a:pt x="529" y="159"/>
                  </a:lnTo>
                  <a:lnTo>
                    <a:pt x="510" y="159"/>
                  </a:lnTo>
                  <a:lnTo>
                    <a:pt x="492" y="158"/>
                  </a:lnTo>
                  <a:lnTo>
                    <a:pt x="475" y="156"/>
                  </a:lnTo>
                  <a:lnTo>
                    <a:pt x="457" y="151"/>
                  </a:lnTo>
                  <a:lnTo>
                    <a:pt x="435" y="144"/>
                  </a:lnTo>
                  <a:lnTo>
                    <a:pt x="408" y="133"/>
                  </a:lnTo>
                  <a:lnTo>
                    <a:pt x="371" y="122"/>
                  </a:lnTo>
                  <a:lnTo>
                    <a:pt x="339" y="113"/>
                  </a:lnTo>
                  <a:lnTo>
                    <a:pt x="307" y="110"/>
                  </a:lnTo>
                  <a:lnTo>
                    <a:pt x="299" y="110"/>
                  </a:lnTo>
                  <a:lnTo>
                    <a:pt x="284" y="112"/>
                  </a:lnTo>
                  <a:lnTo>
                    <a:pt x="267" y="115"/>
                  </a:lnTo>
                  <a:lnTo>
                    <a:pt x="246" y="120"/>
                  </a:lnTo>
                  <a:lnTo>
                    <a:pt x="225" y="128"/>
                  </a:lnTo>
                  <a:lnTo>
                    <a:pt x="204" y="141"/>
                  </a:lnTo>
                  <a:lnTo>
                    <a:pt x="185" y="161"/>
                  </a:lnTo>
                  <a:lnTo>
                    <a:pt x="172" y="185"/>
                  </a:lnTo>
                  <a:lnTo>
                    <a:pt x="169" y="189"/>
                  </a:lnTo>
                  <a:lnTo>
                    <a:pt x="168" y="194"/>
                  </a:lnTo>
                  <a:lnTo>
                    <a:pt x="166" y="197"/>
                  </a:lnTo>
                  <a:lnTo>
                    <a:pt x="163" y="198"/>
                  </a:lnTo>
                  <a:lnTo>
                    <a:pt x="160" y="200"/>
                  </a:lnTo>
                  <a:lnTo>
                    <a:pt x="155" y="202"/>
                  </a:lnTo>
                  <a:lnTo>
                    <a:pt x="150" y="202"/>
                  </a:lnTo>
                  <a:lnTo>
                    <a:pt x="144" y="202"/>
                  </a:lnTo>
                  <a:lnTo>
                    <a:pt x="139" y="200"/>
                  </a:lnTo>
                  <a:lnTo>
                    <a:pt x="136" y="197"/>
                  </a:lnTo>
                  <a:lnTo>
                    <a:pt x="134" y="194"/>
                  </a:lnTo>
                  <a:lnTo>
                    <a:pt x="132" y="190"/>
                  </a:lnTo>
                  <a:lnTo>
                    <a:pt x="132" y="185"/>
                  </a:lnTo>
                  <a:lnTo>
                    <a:pt x="134" y="172"/>
                  </a:lnTo>
                  <a:lnTo>
                    <a:pt x="140" y="153"/>
                  </a:lnTo>
                  <a:lnTo>
                    <a:pt x="152" y="130"/>
                  </a:lnTo>
                  <a:lnTo>
                    <a:pt x="164" y="105"/>
                  </a:lnTo>
                  <a:lnTo>
                    <a:pt x="184" y="81"/>
                  </a:lnTo>
                  <a:lnTo>
                    <a:pt x="204" y="56"/>
                  </a:lnTo>
                  <a:lnTo>
                    <a:pt x="230" y="35"/>
                  </a:lnTo>
                  <a:lnTo>
                    <a:pt x="259" y="17"/>
                  </a:lnTo>
                  <a:lnTo>
                    <a:pt x="289" y="5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5530" y="1683"/>
              <a:ext cx="369" cy="1626"/>
            </a:xfrm>
            <a:custGeom>
              <a:avLst/>
              <a:gdLst/>
              <a:ahLst/>
              <a:cxnLst>
                <a:cxn ang="0">
                  <a:pos x="369" y="813"/>
                </a:cxn>
                <a:cxn ang="0">
                  <a:pos x="17" y="0"/>
                </a:cxn>
                <a:cxn ang="0">
                  <a:pos x="36" y="10"/>
                </a:cxn>
                <a:cxn ang="0">
                  <a:pos x="75" y="41"/>
                </a:cxn>
                <a:cxn ang="0">
                  <a:pos x="124" y="93"/>
                </a:cxn>
                <a:cxn ang="0">
                  <a:pos x="180" y="163"/>
                </a:cxn>
                <a:cxn ang="0">
                  <a:pos x="238" y="255"/>
                </a:cxn>
                <a:cxn ang="0">
                  <a:pos x="297" y="386"/>
                </a:cxn>
                <a:cxn ang="0">
                  <a:pos x="342" y="543"/>
                </a:cxn>
                <a:cxn ang="0">
                  <a:pos x="364" y="689"/>
                </a:cxn>
                <a:cxn ang="0">
                  <a:pos x="369" y="813"/>
                </a:cxn>
                <a:cxn ang="0">
                  <a:pos x="361" y="962"/>
                </a:cxn>
                <a:cxn ang="0">
                  <a:pos x="331" y="1130"/>
                </a:cxn>
                <a:cxn ang="0">
                  <a:pos x="270" y="1309"/>
                </a:cxn>
                <a:cxn ang="0">
                  <a:pos x="214" y="1412"/>
                </a:cxn>
                <a:cxn ang="0">
                  <a:pos x="155" y="1495"/>
                </a:cxn>
                <a:cxn ang="0">
                  <a:pos x="100" y="1559"/>
                </a:cxn>
                <a:cxn ang="0">
                  <a:pos x="54" y="1602"/>
                </a:cxn>
                <a:cxn ang="0">
                  <a:pos x="24" y="1623"/>
                </a:cxn>
                <a:cxn ang="0">
                  <a:pos x="11" y="1625"/>
                </a:cxn>
                <a:cxn ang="0">
                  <a:pos x="3" y="1620"/>
                </a:cxn>
                <a:cxn ang="0">
                  <a:pos x="0" y="1610"/>
                </a:cxn>
                <a:cxn ang="0">
                  <a:pos x="1" y="1603"/>
                </a:cxn>
                <a:cxn ang="0">
                  <a:pos x="11" y="1592"/>
                </a:cxn>
                <a:cxn ang="0">
                  <a:pos x="73" y="1525"/>
                </a:cxn>
                <a:cxn ang="0">
                  <a:pos x="155" y="1399"/>
                </a:cxn>
                <a:cxn ang="0">
                  <a:pos x="212" y="1261"/>
                </a:cxn>
                <a:cxn ang="0">
                  <a:pos x="251" y="1116"/>
                </a:cxn>
                <a:cxn ang="0">
                  <a:pos x="272" y="965"/>
                </a:cxn>
                <a:cxn ang="0">
                  <a:pos x="276" y="813"/>
                </a:cxn>
                <a:cxn ang="0">
                  <a:pos x="264" y="599"/>
                </a:cxn>
                <a:cxn ang="0">
                  <a:pos x="225" y="409"/>
                </a:cxn>
                <a:cxn ang="0">
                  <a:pos x="164" y="247"/>
                </a:cxn>
                <a:cxn ang="0">
                  <a:pos x="80" y="111"/>
                </a:cxn>
                <a:cxn ang="0">
                  <a:pos x="16" y="39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369" h="1626">
                  <a:moveTo>
                    <a:pt x="369" y="813"/>
                  </a:moveTo>
                  <a:lnTo>
                    <a:pt x="369" y="813"/>
                  </a:lnTo>
                  <a:lnTo>
                    <a:pt x="369" y="813"/>
                  </a:lnTo>
                  <a:close/>
                  <a:moveTo>
                    <a:pt x="17" y="0"/>
                  </a:moveTo>
                  <a:lnTo>
                    <a:pt x="24" y="3"/>
                  </a:lnTo>
                  <a:lnTo>
                    <a:pt x="36" y="10"/>
                  </a:lnTo>
                  <a:lnTo>
                    <a:pt x="54" y="23"/>
                  </a:lnTo>
                  <a:lnTo>
                    <a:pt x="75" y="41"/>
                  </a:lnTo>
                  <a:lnTo>
                    <a:pt x="97" y="65"/>
                  </a:lnTo>
                  <a:lnTo>
                    <a:pt x="124" y="93"/>
                  </a:lnTo>
                  <a:lnTo>
                    <a:pt x="152" y="126"/>
                  </a:lnTo>
                  <a:lnTo>
                    <a:pt x="180" y="163"/>
                  </a:lnTo>
                  <a:lnTo>
                    <a:pt x="209" y="208"/>
                  </a:lnTo>
                  <a:lnTo>
                    <a:pt x="238" y="255"/>
                  </a:lnTo>
                  <a:lnTo>
                    <a:pt x="265" y="306"/>
                  </a:lnTo>
                  <a:lnTo>
                    <a:pt x="297" y="386"/>
                  </a:lnTo>
                  <a:lnTo>
                    <a:pt x="324" y="464"/>
                  </a:lnTo>
                  <a:lnTo>
                    <a:pt x="342" y="543"/>
                  </a:lnTo>
                  <a:lnTo>
                    <a:pt x="356" y="618"/>
                  </a:lnTo>
                  <a:lnTo>
                    <a:pt x="364" y="689"/>
                  </a:lnTo>
                  <a:lnTo>
                    <a:pt x="368" y="754"/>
                  </a:lnTo>
                  <a:lnTo>
                    <a:pt x="369" y="813"/>
                  </a:lnTo>
                  <a:lnTo>
                    <a:pt x="368" y="883"/>
                  </a:lnTo>
                  <a:lnTo>
                    <a:pt x="361" y="962"/>
                  </a:lnTo>
                  <a:lnTo>
                    <a:pt x="350" y="1044"/>
                  </a:lnTo>
                  <a:lnTo>
                    <a:pt x="331" y="1130"/>
                  </a:lnTo>
                  <a:lnTo>
                    <a:pt x="305" y="1219"/>
                  </a:lnTo>
                  <a:lnTo>
                    <a:pt x="270" y="1309"/>
                  </a:lnTo>
                  <a:lnTo>
                    <a:pt x="243" y="1363"/>
                  </a:lnTo>
                  <a:lnTo>
                    <a:pt x="214" y="1412"/>
                  </a:lnTo>
                  <a:lnTo>
                    <a:pt x="185" y="1456"/>
                  </a:lnTo>
                  <a:lnTo>
                    <a:pt x="155" y="1495"/>
                  </a:lnTo>
                  <a:lnTo>
                    <a:pt x="128" y="1530"/>
                  </a:lnTo>
                  <a:lnTo>
                    <a:pt x="100" y="1559"/>
                  </a:lnTo>
                  <a:lnTo>
                    <a:pt x="75" y="1582"/>
                  </a:lnTo>
                  <a:lnTo>
                    <a:pt x="54" y="1602"/>
                  </a:lnTo>
                  <a:lnTo>
                    <a:pt x="36" y="1615"/>
                  </a:lnTo>
                  <a:lnTo>
                    <a:pt x="24" y="1623"/>
                  </a:lnTo>
                  <a:lnTo>
                    <a:pt x="17" y="1626"/>
                  </a:lnTo>
                  <a:lnTo>
                    <a:pt x="11" y="1625"/>
                  </a:lnTo>
                  <a:lnTo>
                    <a:pt x="6" y="1623"/>
                  </a:lnTo>
                  <a:lnTo>
                    <a:pt x="3" y="1620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0" y="1607"/>
                  </a:lnTo>
                  <a:lnTo>
                    <a:pt x="1" y="1603"/>
                  </a:lnTo>
                  <a:lnTo>
                    <a:pt x="4" y="1598"/>
                  </a:lnTo>
                  <a:lnTo>
                    <a:pt x="11" y="1592"/>
                  </a:lnTo>
                  <a:lnTo>
                    <a:pt x="22" y="1582"/>
                  </a:lnTo>
                  <a:lnTo>
                    <a:pt x="73" y="1525"/>
                  </a:lnTo>
                  <a:lnTo>
                    <a:pt x="116" y="1463"/>
                  </a:lnTo>
                  <a:lnTo>
                    <a:pt x="155" y="1399"/>
                  </a:lnTo>
                  <a:lnTo>
                    <a:pt x="185" y="1330"/>
                  </a:lnTo>
                  <a:lnTo>
                    <a:pt x="212" y="1261"/>
                  </a:lnTo>
                  <a:lnTo>
                    <a:pt x="233" y="1189"/>
                  </a:lnTo>
                  <a:lnTo>
                    <a:pt x="251" y="1116"/>
                  </a:lnTo>
                  <a:lnTo>
                    <a:pt x="262" y="1040"/>
                  </a:lnTo>
                  <a:lnTo>
                    <a:pt x="272" y="965"/>
                  </a:lnTo>
                  <a:lnTo>
                    <a:pt x="275" y="888"/>
                  </a:lnTo>
                  <a:lnTo>
                    <a:pt x="276" y="813"/>
                  </a:lnTo>
                  <a:lnTo>
                    <a:pt x="273" y="702"/>
                  </a:lnTo>
                  <a:lnTo>
                    <a:pt x="264" y="599"/>
                  </a:lnTo>
                  <a:lnTo>
                    <a:pt x="248" y="500"/>
                  </a:lnTo>
                  <a:lnTo>
                    <a:pt x="225" y="409"/>
                  </a:lnTo>
                  <a:lnTo>
                    <a:pt x="198" y="324"/>
                  </a:lnTo>
                  <a:lnTo>
                    <a:pt x="164" y="247"/>
                  </a:lnTo>
                  <a:lnTo>
                    <a:pt x="124" y="175"/>
                  </a:lnTo>
                  <a:lnTo>
                    <a:pt x="80" y="111"/>
                  </a:lnTo>
                  <a:lnTo>
                    <a:pt x="30" y="54"/>
                  </a:lnTo>
                  <a:lnTo>
                    <a:pt x="16" y="39"/>
                  </a:lnTo>
                  <a:lnTo>
                    <a:pt x="6" y="29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34" name="Group 1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572000" y="2971800"/>
            <a:ext cx="1496150" cy="457200"/>
            <a:chOff x="2560" y="1754"/>
            <a:chExt cx="3868" cy="1182"/>
          </a:xfrm>
          <a:solidFill>
            <a:srgbClr val="FF0000"/>
          </a:solidFill>
        </p:grpSpPr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2560" y="2171"/>
              <a:ext cx="668" cy="720"/>
            </a:xfrm>
            <a:custGeom>
              <a:avLst/>
              <a:gdLst/>
              <a:ahLst/>
              <a:cxnLst>
                <a:cxn ang="0">
                  <a:pos x="376" y="16"/>
                </a:cxn>
                <a:cxn ang="0">
                  <a:pos x="430" y="68"/>
                </a:cxn>
                <a:cxn ang="0">
                  <a:pos x="478" y="113"/>
                </a:cxn>
                <a:cxn ang="0">
                  <a:pos x="542" y="113"/>
                </a:cxn>
                <a:cxn ang="0">
                  <a:pos x="609" y="48"/>
                </a:cxn>
                <a:cxn ang="0">
                  <a:pos x="644" y="0"/>
                </a:cxn>
                <a:cxn ang="0">
                  <a:pos x="657" y="0"/>
                </a:cxn>
                <a:cxn ang="0">
                  <a:pos x="667" y="8"/>
                </a:cxn>
                <a:cxn ang="0">
                  <a:pos x="664" y="26"/>
                </a:cxn>
                <a:cxn ang="0">
                  <a:pos x="625" y="89"/>
                </a:cxn>
                <a:cxn ang="0">
                  <a:pos x="523" y="209"/>
                </a:cxn>
                <a:cxn ang="0">
                  <a:pos x="432" y="297"/>
                </a:cxn>
                <a:cxn ang="0">
                  <a:pos x="362" y="360"/>
                </a:cxn>
                <a:cxn ang="0">
                  <a:pos x="330" y="391"/>
                </a:cxn>
                <a:cxn ang="0">
                  <a:pos x="248" y="463"/>
                </a:cxn>
                <a:cxn ang="0">
                  <a:pos x="144" y="570"/>
                </a:cxn>
                <a:cxn ang="0">
                  <a:pos x="186" y="565"/>
                </a:cxn>
                <a:cxn ang="0">
                  <a:pos x="266" y="582"/>
                </a:cxn>
                <a:cxn ang="0">
                  <a:pos x="388" y="613"/>
                </a:cxn>
                <a:cxn ang="0">
                  <a:pos x="468" y="596"/>
                </a:cxn>
                <a:cxn ang="0">
                  <a:pos x="549" y="534"/>
                </a:cxn>
                <a:cxn ang="0">
                  <a:pos x="585" y="467"/>
                </a:cxn>
                <a:cxn ang="0">
                  <a:pos x="616" y="468"/>
                </a:cxn>
                <a:cxn ang="0">
                  <a:pos x="604" y="526"/>
                </a:cxn>
                <a:cxn ang="0">
                  <a:pos x="543" y="627"/>
                </a:cxn>
                <a:cxn ang="0">
                  <a:pos x="439" y="707"/>
                </a:cxn>
                <a:cxn ang="0">
                  <a:pos x="325" y="709"/>
                </a:cxn>
                <a:cxn ang="0">
                  <a:pos x="252" y="640"/>
                </a:cxn>
                <a:cxn ang="0">
                  <a:pos x="195" y="602"/>
                </a:cxn>
                <a:cxn ang="0">
                  <a:pos x="106" y="628"/>
                </a:cxn>
                <a:cxn ang="0">
                  <a:pos x="38" y="711"/>
                </a:cxn>
                <a:cxn ang="0">
                  <a:pos x="16" y="720"/>
                </a:cxn>
                <a:cxn ang="0">
                  <a:pos x="0" y="706"/>
                </a:cxn>
                <a:cxn ang="0">
                  <a:pos x="27" y="657"/>
                </a:cxn>
                <a:cxn ang="0">
                  <a:pos x="105" y="557"/>
                </a:cxn>
                <a:cxn ang="0">
                  <a:pos x="315" y="354"/>
                </a:cxn>
                <a:cxn ang="0">
                  <a:pos x="392" y="286"/>
                </a:cxn>
                <a:cxn ang="0">
                  <a:pos x="487" y="196"/>
                </a:cxn>
                <a:cxn ang="0">
                  <a:pos x="493" y="154"/>
                </a:cxn>
                <a:cxn ang="0">
                  <a:pos x="428" y="140"/>
                </a:cxn>
                <a:cxn ang="0">
                  <a:pos x="304" y="108"/>
                </a:cxn>
                <a:cxn ang="0">
                  <a:pos x="261" y="113"/>
                </a:cxn>
                <a:cxn ang="0">
                  <a:pos x="195" y="145"/>
                </a:cxn>
                <a:cxn ang="0">
                  <a:pos x="164" y="193"/>
                </a:cxn>
                <a:cxn ang="0">
                  <a:pos x="140" y="196"/>
                </a:cxn>
                <a:cxn ang="0">
                  <a:pos x="132" y="185"/>
                </a:cxn>
                <a:cxn ang="0">
                  <a:pos x="147" y="134"/>
                </a:cxn>
                <a:cxn ang="0">
                  <a:pos x="212" y="46"/>
                </a:cxn>
                <a:cxn ang="0">
                  <a:pos x="322" y="0"/>
                </a:cxn>
              </a:cxnLst>
              <a:rect l="0" t="0" r="r" b="b"/>
              <a:pathLst>
                <a:path w="668" h="720">
                  <a:moveTo>
                    <a:pt x="322" y="0"/>
                  </a:moveTo>
                  <a:lnTo>
                    <a:pt x="343" y="3"/>
                  </a:lnTo>
                  <a:lnTo>
                    <a:pt x="361" y="8"/>
                  </a:lnTo>
                  <a:lnTo>
                    <a:pt x="376" y="16"/>
                  </a:lnTo>
                  <a:lnTo>
                    <a:pt x="391" y="27"/>
                  </a:lnTo>
                  <a:lnTo>
                    <a:pt x="404" y="39"/>
                  </a:lnTo>
                  <a:lnTo>
                    <a:pt x="417" y="53"/>
                  </a:lnTo>
                  <a:lnTo>
                    <a:pt x="430" y="68"/>
                  </a:lnTo>
                  <a:lnTo>
                    <a:pt x="441" y="82"/>
                  </a:lnTo>
                  <a:lnTo>
                    <a:pt x="453" y="94"/>
                  </a:lnTo>
                  <a:lnTo>
                    <a:pt x="465" y="105"/>
                  </a:lnTo>
                  <a:lnTo>
                    <a:pt x="478" y="113"/>
                  </a:lnTo>
                  <a:lnTo>
                    <a:pt x="493" y="118"/>
                  </a:lnTo>
                  <a:lnTo>
                    <a:pt x="510" y="120"/>
                  </a:lnTo>
                  <a:lnTo>
                    <a:pt x="525" y="119"/>
                  </a:lnTo>
                  <a:lnTo>
                    <a:pt x="542" y="113"/>
                  </a:lnTo>
                  <a:lnTo>
                    <a:pt x="558" y="105"/>
                  </a:lnTo>
                  <a:lnTo>
                    <a:pt x="574" y="91"/>
                  </a:lnTo>
                  <a:lnTo>
                    <a:pt x="591" y="72"/>
                  </a:lnTo>
                  <a:lnTo>
                    <a:pt x="609" y="48"/>
                  </a:lnTo>
                  <a:lnTo>
                    <a:pt x="628" y="17"/>
                  </a:lnTo>
                  <a:lnTo>
                    <a:pt x="634" y="9"/>
                  </a:lnTo>
                  <a:lnTo>
                    <a:pt x="639" y="4"/>
                  </a:lnTo>
                  <a:lnTo>
                    <a:pt x="644" y="0"/>
                  </a:lnTo>
                  <a:lnTo>
                    <a:pt x="651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7" y="0"/>
                  </a:lnTo>
                  <a:lnTo>
                    <a:pt x="661" y="2"/>
                  </a:lnTo>
                  <a:lnTo>
                    <a:pt x="663" y="3"/>
                  </a:lnTo>
                  <a:lnTo>
                    <a:pt x="664" y="5"/>
                  </a:lnTo>
                  <a:lnTo>
                    <a:pt x="667" y="8"/>
                  </a:lnTo>
                  <a:lnTo>
                    <a:pt x="668" y="11"/>
                  </a:lnTo>
                  <a:lnTo>
                    <a:pt x="668" y="15"/>
                  </a:lnTo>
                  <a:lnTo>
                    <a:pt x="667" y="19"/>
                  </a:lnTo>
                  <a:lnTo>
                    <a:pt x="664" y="26"/>
                  </a:lnTo>
                  <a:lnTo>
                    <a:pt x="658" y="37"/>
                  </a:lnTo>
                  <a:lnTo>
                    <a:pt x="651" y="51"/>
                  </a:lnTo>
                  <a:lnTo>
                    <a:pt x="639" y="68"/>
                  </a:lnTo>
                  <a:lnTo>
                    <a:pt x="625" y="89"/>
                  </a:lnTo>
                  <a:lnTo>
                    <a:pt x="606" y="113"/>
                  </a:lnTo>
                  <a:lnTo>
                    <a:pt x="583" y="142"/>
                  </a:lnTo>
                  <a:lnTo>
                    <a:pt x="555" y="174"/>
                  </a:lnTo>
                  <a:lnTo>
                    <a:pt x="523" y="209"/>
                  </a:lnTo>
                  <a:lnTo>
                    <a:pt x="486" y="248"/>
                  </a:lnTo>
                  <a:lnTo>
                    <a:pt x="469" y="263"/>
                  </a:lnTo>
                  <a:lnTo>
                    <a:pt x="451" y="280"/>
                  </a:lnTo>
                  <a:lnTo>
                    <a:pt x="432" y="297"/>
                  </a:lnTo>
                  <a:lnTo>
                    <a:pt x="414" y="314"/>
                  </a:lnTo>
                  <a:lnTo>
                    <a:pt x="394" y="331"/>
                  </a:lnTo>
                  <a:lnTo>
                    <a:pt x="378" y="346"/>
                  </a:lnTo>
                  <a:lnTo>
                    <a:pt x="362" y="360"/>
                  </a:lnTo>
                  <a:lnTo>
                    <a:pt x="349" y="373"/>
                  </a:lnTo>
                  <a:lnTo>
                    <a:pt x="338" y="381"/>
                  </a:lnTo>
                  <a:lnTo>
                    <a:pt x="332" y="388"/>
                  </a:lnTo>
                  <a:lnTo>
                    <a:pt x="330" y="391"/>
                  </a:lnTo>
                  <a:lnTo>
                    <a:pt x="309" y="408"/>
                  </a:lnTo>
                  <a:lnTo>
                    <a:pt x="289" y="426"/>
                  </a:lnTo>
                  <a:lnTo>
                    <a:pt x="268" y="444"/>
                  </a:lnTo>
                  <a:lnTo>
                    <a:pt x="248" y="463"/>
                  </a:lnTo>
                  <a:lnTo>
                    <a:pt x="225" y="485"/>
                  </a:lnTo>
                  <a:lnTo>
                    <a:pt x="200" y="509"/>
                  </a:lnTo>
                  <a:lnTo>
                    <a:pt x="174" y="539"/>
                  </a:lnTo>
                  <a:lnTo>
                    <a:pt x="144" y="570"/>
                  </a:lnTo>
                  <a:lnTo>
                    <a:pt x="156" y="568"/>
                  </a:lnTo>
                  <a:lnTo>
                    <a:pt x="169" y="566"/>
                  </a:lnTo>
                  <a:lnTo>
                    <a:pt x="180" y="565"/>
                  </a:lnTo>
                  <a:lnTo>
                    <a:pt x="186" y="565"/>
                  </a:lnTo>
                  <a:lnTo>
                    <a:pt x="205" y="566"/>
                  </a:lnTo>
                  <a:lnTo>
                    <a:pt x="223" y="569"/>
                  </a:lnTo>
                  <a:lnTo>
                    <a:pt x="243" y="575"/>
                  </a:lnTo>
                  <a:lnTo>
                    <a:pt x="266" y="582"/>
                  </a:lnTo>
                  <a:lnTo>
                    <a:pt x="295" y="593"/>
                  </a:lnTo>
                  <a:lnTo>
                    <a:pt x="327" y="604"/>
                  </a:lnTo>
                  <a:lnTo>
                    <a:pt x="357" y="610"/>
                  </a:lnTo>
                  <a:lnTo>
                    <a:pt x="388" y="613"/>
                  </a:lnTo>
                  <a:lnTo>
                    <a:pt x="405" y="611"/>
                  </a:lnTo>
                  <a:lnTo>
                    <a:pt x="424" y="609"/>
                  </a:lnTo>
                  <a:lnTo>
                    <a:pt x="446" y="604"/>
                  </a:lnTo>
                  <a:lnTo>
                    <a:pt x="468" y="596"/>
                  </a:lnTo>
                  <a:lnTo>
                    <a:pt x="489" y="585"/>
                  </a:lnTo>
                  <a:lnTo>
                    <a:pt x="511" y="571"/>
                  </a:lnTo>
                  <a:lnTo>
                    <a:pt x="531" y="554"/>
                  </a:lnTo>
                  <a:lnTo>
                    <a:pt x="549" y="534"/>
                  </a:lnTo>
                  <a:lnTo>
                    <a:pt x="565" y="509"/>
                  </a:lnTo>
                  <a:lnTo>
                    <a:pt x="577" y="480"/>
                  </a:lnTo>
                  <a:lnTo>
                    <a:pt x="580" y="473"/>
                  </a:lnTo>
                  <a:lnTo>
                    <a:pt x="585" y="467"/>
                  </a:lnTo>
                  <a:lnTo>
                    <a:pt x="591" y="462"/>
                  </a:lnTo>
                  <a:lnTo>
                    <a:pt x="600" y="460"/>
                  </a:lnTo>
                  <a:lnTo>
                    <a:pt x="609" y="462"/>
                  </a:lnTo>
                  <a:lnTo>
                    <a:pt x="616" y="468"/>
                  </a:lnTo>
                  <a:lnTo>
                    <a:pt x="619" y="476"/>
                  </a:lnTo>
                  <a:lnTo>
                    <a:pt x="618" y="488"/>
                  </a:lnTo>
                  <a:lnTo>
                    <a:pt x="613" y="505"/>
                  </a:lnTo>
                  <a:lnTo>
                    <a:pt x="604" y="526"/>
                  </a:lnTo>
                  <a:lnTo>
                    <a:pt x="594" y="549"/>
                  </a:lnTo>
                  <a:lnTo>
                    <a:pt x="579" y="575"/>
                  </a:lnTo>
                  <a:lnTo>
                    <a:pt x="564" y="600"/>
                  </a:lnTo>
                  <a:lnTo>
                    <a:pt x="543" y="627"/>
                  </a:lnTo>
                  <a:lnTo>
                    <a:pt x="522" y="651"/>
                  </a:lnTo>
                  <a:lnTo>
                    <a:pt x="496" y="673"/>
                  </a:lnTo>
                  <a:lnTo>
                    <a:pt x="469" y="693"/>
                  </a:lnTo>
                  <a:lnTo>
                    <a:pt x="439" y="707"/>
                  </a:lnTo>
                  <a:lnTo>
                    <a:pt x="406" y="717"/>
                  </a:lnTo>
                  <a:lnTo>
                    <a:pt x="372" y="720"/>
                  </a:lnTo>
                  <a:lnTo>
                    <a:pt x="346" y="718"/>
                  </a:lnTo>
                  <a:lnTo>
                    <a:pt x="325" y="709"/>
                  </a:lnTo>
                  <a:lnTo>
                    <a:pt x="304" y="696"/>
                  </a:lnTo>
                  <a:lnTo>
                    <a:pt x="286" y="680"/>
                  </a:lnTo>
                  <a:lnTo>
                    <a:pt x="270" y="660"/>
                  </a:lnTo>
                  <a:lnTo>
                    <a:pt x="252" y="640"/>
                  </a:lnTo>
                  <a:lnTo>
                    <a:pt x="237" y="625"/>
                  </a:lnTo>
                  <a:lnTo>
                    <a:pt x="223" y="614"/>
                  </a:lnTo>
                  <a:lnTo>
                    <a:pt x="210" y="606"/>
                  </a:lnTo>
                  <a:lnTo>
                    <a:pt x="195" y="602"/>
                  </a:lnTo>
                  <a:lnTo>
                    <a:pt x="178" y="600"/>
                  </a:lnTo>
                  <a:lnTo>
                    <a:pt x="154" y="604"/>
                  </a:lnTo>
                  <a:lnTo>
                    <a:pt x="130" y="614"/>
                  </a:lnTo>
                  <a:lnTo>
                    <a:pt x="106" y="628"/>
                  </a:lnTo>
                  <a:lnTo>
                    <a:pt x="85" y="649"/>
                  </a:lnTo>
                  <a:lnTo>
                    <a:pt x="64" y="673"/>
                  </a:lnTo>
                  <a:lnTo>
                    <a:pt x="45" y="700"/>
                  </a:lnTo>
                  <a:lnTo>
                    <a:pt x="38" y="711"/>
                  </a:lnTo>
                  <a:lnTo>
                    <a:pt x="33" y="717"/>
                  </a:lnTo>
                  <a:lnTo>
                    <a:pt x="27" y="719"/>
                  </a:lnTo>
                  <a:lnTo>
                    <a:pt x="20" y="720"/>
                  </a:lnTo>
                  <a:lnTo>
                    <a:pt x="16" y="720"/>
                  </a:lnTo>
                  <a:lnTo>
                    <a:pt x="12" y="719"/>
                  </a:lnTo>
                  <a:lnTo>
                    <a:pt x="7" y="717"/>
                  </a:lnTo>
                  <a:lnTo>
                    <a:pt x="2" y="713"/>
                  </a:lnTo>
                  <a:lnTo>
                    <a:pt x="0" y="706"/>
                  </a:lnTo>
                  <a:lnTo>
                    <a:pt x="2" y="700"/>
                  </a:lnTo>
                  <a:lnTo>
                    <a:pt x="7" y="689"/>
                  </a:lnTo>
                  <a:lnTo>
                    <a:pt x="15" y="674"/>
                  </a:lnTo>
                  <a:lnTo>
                    <a:pt x="27" y="657"/>
                  </a:lnTo>
                  <a:lnTo>
                    <a:pt x="42" y="636"/>
                  </a:lnTo>
                  <a:lnTo>
                    <a:pt x="60" y="613"/>
                  </a:lnTo>
                  <a:lnTo>
                    <a:pt x="81" y="586"/>
                  </a:lnTo>
                  <a:lnTo>
                    <a:pt x="105" y="557"/>
                  </a:lnTo>
                  <a:lnTo>
                    <a:pt x="133" y="528"/>
                  </a:lnTo>
                  <a:lnTo>
                    <a:pt x="164" y="495"/>
                  </a:lnTo>
                  <a:lnTo>
                    <a:pt x="304" y="363"/>
                  </a:lnTo>
                  <a:lnTo>
                    <a:pt x="315" y="354"/>
                  </a:lnTo>
                  <a:lnTo>
                    <a:pt x="330" y="341"/>
                  </a:lnTo>
                  <a:lnTo>
                    <a:pt x="349" y="325"/>
                  </a:lnTo>
                  <a:lnTo>
                    <a:pt x="369" y="307"/>
                  </a:lnTo>
                  <a:lnTo>
                    <a:pt x="392" y="286"/>
                  </a:lnTo>
                  <a:lnTo>
                    <a:pt x="416" y="263"/>
                  </a:lnTo>
                  <a:lnTo>
                    <a:pt x="441" y="242"/>
                  </a:lnTo>
                  <a:lnTo>
                    <a:pt x="465" y="219"/>
                  </a:lnTo>
                  <a:lnTo>
                    <a:pt x="487" y="196"/>
                  </a:lnTo>
                  <a:lnTo>
                    <a:pt x="507" y="175"/>
                  </a:lnTo>
                  <a:lnTo>
                    <a:pt x="525" y="156"/>
                  </a:lnTo>
                  <a:lnTo>
                    <a:pt x="508" y="156"/>
                  </a:lnTo>
                  <a:lnTo>
                    <a:pt x="493" y="154"/>
                  </a:lnTo>
                  <a:lnTo>
                    <a:pt x="478" y="153"/>
                  </a:lnTo>
                  <a:lnTo>
                    <a:pt x="464" y="151"/>
                  </a:lnTo>
                  <a:lnTo>
                    <a:pt x="447" y="146"/>
                  </a:lnTo>
                  <a:lnTo>
                    <a:pt x="428" y="140"/>
                  </a:lnTo>
                  <a:lnTo>
                    <a:pt x="404" y="130"/>
                  </a:lnTo>
                  <a:lnTo>
                    <a:pt x="368" y="119"/>
                  </a:lnTo>
                  <a:lnTo>
                    <a:pt x="337" y="111"/>
                  </a:lnTo>
                  <a:lnTo>
                    <a:pt x="304" y="108"/>
                  </a:lnTo>
                  <a:lnTo>
                    <a:pt x="298" y="108"/>
                  </a:lnTo>
                  <a:lnTo>
                    <a:pt x="289" y="108"/>
                  </a:lnTo>
                  <a:lnTo>
                    <a:pt x="276" y="109"/>
                  </a:lnTo>
                  <a:lnTo>
                    <a:pt x="261" y="113"/>
                  </a:lnTo>
                  <a:lnTo>
                    <a:pt x="244" y="117"/>
                  </a:lnTo>
                  <a:lnTo>
                    <a:pt x="228" y="124"/>
                  </a:lnTo>
                  <a:lnTo>
                    <a:pt x="211" y="133"/>
                  </a:lnTo>
                  <a:lnTo>
                    <a:pt x="195" y="145"/>
                  </a:lnTo>
                  <a:lnTo>
                    <a:pt x="182" y="160"/>
                  </a:lnTo>
                  <a:lnTo>
                    <a:pt x="171" y="180"/>
                  </a:lnTo>
                  <a:lnTo>
                    <a:pt x="168" y="187"/>
                  </a:lnTo>
                  <a:lnTo>
                    <a:pt x="164" y="193"/>
                  </a:lnTo>
                  <a:lnTo>
                    <a:pt x="158" y="197"/>
                  </a:lnTo>
                  <a:lnTo>
                    <a:pt x="148" y="198"/>
                  </a:lnTo>
                  <a:lnTo>
                    <a:pt x="144" y="197"/>
                  </a:lnTo>
                  <a:lnTo>
                    <a:pt x="140" y="196"/>
                  </a:lnTo>
                  <a:lnTo>
                    <a:pt x="136" y="194"/>
                  </a:lnTo>
                  <a:lnTo>
                    <a:pt x="134" y="192"/>
                  </a:lnTo>
                  <a:lnTo>
                    <a:pt x="133" y="188"/>
                  </a:lnTo>
                  <a:lnTo>
                    <a:pt x="132" y="185"/>
                  </a:lnTo>
                  <a:lnTo>
                    <a:pt x="132" y="180"/>
                  </a:lnTo>
                  <a:lnTo>
                    <a:pt x="133" y="169"/>
                  </a:lnTo>
                  <a:lnTo>
                    <a:pt x="139" y="153"/>
                  </a:lnTo>
                  <a:lnTo>
                    <a:pt x="147" y="134"/>
                  </a:lnTo>
                  <a:lnTo>
                    <a:pt x="158" y="112"/>
                  </a:lnTo>
                  <a:lnTo>
                    <a:pt x="174" y="89"/>
                  </a:lnTo>
                  <a:lnTo>
                    <a:pt x="192" y="67"/>
                  </a:lnTo>
                  <a:lnTo>
                    <a:pt x="212" y="46"/>
                  </a:lnTo>
                  <a:lnTo>
                    <a:pt x="236" y="28"/>
                  </a:lnTo>
                  <a:lnTo>
                    <a:pt x="262" y="14"/>
                  </a:lnTo>
                  <a:lnTo>
                    <a:pt x="291" y="4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3880" y="2016"/>
              <a:ext cx="787" cy="920"/>
            </a:xfrm>
            <a:custGeom>
              <a:avLst/>
              <a:gdLst/>
              <a:ahLst/>
              <a:cxnLst>
                <a:cxn ang="0">
                  <a:pos x="732" y="0"/>
                </a:cxn>
                <a:cxn ang="0">
                  <a:pos x="758" y="1"/>
                </a:cxn>
                <a:cxn ang="0">
                  <a:pos x="778" y="9"/>
                </a:cxn>
                <a:cxn ang="0">
                  <a:pos x="787" y="31"/>
                </a:cxn>
                <a:cxn ang="0">
                  <a:pos x="781" y="51"/>
                </a:cxn>
                <a:cxn ang="0">
                  <a:pos x="765" y="61"/>
                </a:cxn>
                <a:cxn ang="0">
                  <a:pos x="744" y="63"/>
                </a:cxn>
                <a:cxn ang="0">
                  <a:pos x="487" y="63"/>
                </a:cxn>
                <a:cxn ang="0">
                  <a:pos x="380" y="75"/>
                </a:cxn>
                <a:cxn ang="0">
                  <a:pos x="283" y="111"/>
                </a:cxn>
                <a:cxn ang="0">
                  <a:pos x="199" y="165"/>
                </a:cxn>
                <a:cxn ang="0">
                  <a:pos x="133" y="239"/>
                </a:cxn>
                <a:cxn ang="0">
                  <a:pos x="86" y="328"/>
                </a:cxn>
                <a:cxn ang="0">
                  <a:pos x="63" y="428"/>
                </a:cxn>
                <a:cxn ang="0">
                  <a:pos x="744" y="428"/>
                </a:cxn>
                <a:cxn ang="0">
                  <a:pos x="765" y="431"/>
                </a:cxn>
                <a:cxn ang="0">
                  <a:pos x="781" y="440"/>
                </a:cxn>
                <a:cxn ang="0">
                  <a:pos x="787" y="461"/>
                </a:cxn>
                <a:cxn ang="0">
                  <a:pos x="781" y="481"/>
                </a:cxn>
                <a:cxn ang="0">
                  <a:pos x="765" y="490"/>
                </a:cxn>
                <a:cxn ang="0">
                  <a:pos x="744" y="492"/>
                </a:cxn>
                <a:cxn ang="0">
                  <a:pos x="732" y="492"/>
                </a:cxn>
                <a:cxn ang="0">
                  <a:pos x="72" y="544"/>
                </a:cxn>
                <a:cxn ang="0">
                  <a:pos x="106" y="639"/>
                </a:cxn>
                <a:cxn ang="0">
                  <a:pos x="164" y="720"/>
                </a:cxn>
                <a:cxn ang="0">
                  <a:pos x="238" y="786"/>
                </a:cxn>
                <a:cxn ang="0">
                  <a:pos x="330" y="831"/>
                </a:cxn>
                <a:cxn ang="0">
                  <a:pos x="432" y="855"/>
                </a:cxn>
                <a:cxn ang="0">
                  <a:pos x="732" y="858"/>
                </a:cxn>
                <a:cxn ang="0">
                  <a:pos x="754" y="858"/>
                </a:cxn>
                <a:cxn ang="0">
                  <a:pos x="774" y="864"/>
                </a:cxn>
                <a:cxn ang="0">
                  <a:pos x="784" y="878"/>
                </a:cxn>
                <a:cxn ang="0">
                  <a:pos x="784" y="903"/>
                </a:cxn>
                <a:cxn ang="0">
                  <a:pos x="769" y="917"/>
                </a:cxn>
                <a:cxn ang="0">
                  <a:pos x="745" y="920"/>
                </a:cxn>
                <a:cxn ang="0">
                  <a:pos x="482" y="920"/>
                </a:cxn>
                <a:cxn ang="0">
                  <a:pos x="362" y="907"/>
                </a:cxn>
                <a:cxn ang="0">
                  <a:pos x="254" y="867"/>
                </a:cxn>
                <a:cxn ang="0">
                  <a:pos x="160" y="805"/>
                </a:cxn>
                <a:cxn ang="0">
                  <a:pos x="85" y="724"/>
                </a:cxn>
                <a:cxn ang="0">
                  <a:pos x="31" y="627"/>
                </a:cxn>
                <a:cxn ang="0">
                  <a:pos x="3" y="518"/>
                </a:cxn>
                <a:cxn ang="0">
                  <a:pos x="3" y="403"/>
                </a:cxn>
                <a:cxn ang="0">
                  <a:pos x="31" y="294"/>
                </a:cxn>
                <a:cxn ang="0">
                  <a:pos x="85" y="197"/>
                </a:cxn>
                <a:cxn ang="0">
                  <a:pos x="160" y="117"/>
                </a:cxn>
                <a:cxn ang="0">
                  <a:pos x="254" y="54"/>
                </a:cxn>
                <a:cxn ang="0">
                  <a:pos x="362" y="15"/>
                </a:cxn>
                <a:cxn ang="0">
                  <a:pos x="482" y="0"/>
                </a:cxn>
              </a:cxnLst>
              <a:rect l="0" t="0" r="r" b="b"/>
              <a:pathLst>
                <a:path w="787" h="920">
                  <a:moveTo>
                    <a:pt x="482" y="0"/>
                  </a:moveTo>
                  <a:lnTo>
                    <a:pt x="732" y="0"/>
                  </a:lnTo>
                  <a:lnTo>
                    <a:pt x="745" y="0"/>
                  </a:lnTo>
                  <a:lnTo>
                    <a:pt x="758" y="1"/>
                  </a:lnTo>
                  <a:lnTo>
                    <a:pt x="769" y="4"/>
                  </a:lnTo>
                  <a:lnTo>
                    <a:pt x="778" y="9"/>
                  </a:lnTo>
                  <a:lnTo>
                    <a:pt x="784" y="17"/>
                  </a:lnTo>
                  <a:lnTo>
                    <a:pt x="787" y="31"/>
                  </a:lnTo>
                  <a:lnTo>
                    <a:pt x="784" y="43"/>
                  </a:lnTo>
                  <a:lnTo>
                    <a:pt x="781" y="51"/>
                  </a:lnTo>
                  <a:lnTo>
                    <a:pt x="774" y="57"/>
                  </a:lnTo>
                  <a:lnTo>
                    <a:pt x="765" y="61"/>
                  </a:lnTo>
                  <a:lnTo>
                    <a:pt x="754" y="62"/>
                  </a:lnTo>
                  <a:lnTo>
                    <a:pt x="744" y="63"/>
                  </a:lnTo>
                  <a:lnTo>
                    <a:pt x="732" y="63"/>
                  </a:lnTo>
                  <a:lnTo>
                    <a:pt x="487" y="63"/>
                  </a:lnTo>
                  <a:lnTo>
                    <a:pt x="432" y="66"/>
                  </a:lnTo>
                  <a:lnTo>
                    <a:pt x="380" y="75"/>
                  </a:lnTo>
                  <a:lnTo>
                    <a:pt x="330" y="90"/>
                  </a:lnTo>
                  <a:lnTo>
                    <a:pt x="283" y="111"/>
                  </a:lnTo>
                  <a:lnTo>
                    <a:pt x="238" y="136"/>
                  </a:lnTo>
                  <a:lnTo>
                    <a:pt x="199" y="165"/>
                  </a:lnTo>
                  <a:lnTo>
                    <a:pt x="164" y="200"/>
                  </a:lnTo>
                  <a:lnTo>
                    <a:pt x="133" y="239"/>
                  </a:lnTo>
                  <a:lnTo>
                    <a:pt x="106" y="281"/>
                  </a:lnTo>
                  <a:lnTo>
                    <a:pt x="86" y="328"/>
                  </a:lnTo>
                  <a:lnTo>
                    <a:pt x="72" y="376"/>
                  </a:lnTo>
                  <a:lnTo>
                    <a:pt x="63" y="428"/>
                  </a:lnTo>
                  <a:lnTo>
                    <a:pt x="732" y="428"/>
                  </a:lnTo>
                  <a:lnTo>
                    <a:pt x="744" y="428"/>
                  </a:lnTo>
                  <a:lnTo>
                    <a:pt x="754" y="428"/>
                  </a:lnTo>
                  <a:lnTo>
                    <a:pt x="765" y="431"/>
                  </a:lnTo>
                  <a:lnTo>
                    <a:pt x="774" y="434"/>
                  </a:lnTo>
                  <a:lnTo>
                    <a:pt x="781" y="440"/>
                  </a:lnTo>
                  <a:lnTo>
                    <a:pt x="784" y="449"/>
                  </a:lnTo>
                  <a:lnTo>
                    <a:pt x="787" y="461"/>
                  </a:lnTo>
                  <a:lnTo>
                    <a:pt x="784" y="472"/>
                  </a:lnTo>
                  <a:lnTo>
                    <a:pt x="781" y="481"/>
                  </a:lnTo>
                  <a:lnTo>
                    <a:pt x="774" y="486"/>
                  </a:lnTo>
                  <a:lnTo>
                    <a:pt x="765" y="490"/>
                  </a:lnTo>
                  <a:lnTo>
                    <a:pt x="754" y="492"/>
                  </a:lnTo>
                  <a:lnTo>
                    <a:pt x="744" y="492"/>
                  </a:lnTo>
                  <a:lnTo>
                    <a:pt x="732" y="492"/>
                  </a:lnTo>
                  <a:lnTo>
                    <a:pt x="732" y="492"/>
                  </a:lnTo>
                  <a:lnTo>
                    <a:pt x="63" y="492"/>
                  </a:lnTo>
                  <a:lnTo>
                    <a:pt x="72" y="544"/>
                  </a:lnTo>
                  <a:lnTo>
                    <a:pt x="86" y="594"/>
                  </a:lnTo>
                  <a:lnTo>
                    <a:pt x="106" y="639"/>
                  </a:lnTo>
                  <a:lnTo>
                    <a:pt x="133" y="681"/>
                  </a:lnTo>
                  <a:lnTo>
                    <a:pt x="164" y="720"/>
                  </a:lnTo>
                  <a:lnTo>
                    <a:pt x="199" y="755"/>
                  </a:lnTo>
                  <a:lnTo>
                    <a:pt x="238" y="786"/>
                  </a:lnTo>
                  <a:lnTo>
                    <a:pt x="283" y="810"/>
                  </a:lnTo>
                  <a:lnTo>
                    <a:pt x="330" y="831"/>
                  </a:lnTo>
                  <a:lnTo>
                    <a:pt x="380" y="845"/>
                  </a:lnTo>
                  <a:lnTo>
                    <a:pt x="432" y="855"/>
                  </a:lnTo>
                  <a:lnTo>
                    <a:pt x="487" y="858"/>
                  </a:lnTo>
                  <a:lnTo>
                    <a:pt x="732" y="858"/>
                  </a:lnTo>
                  <a:lnTo>
                    <a:pt x="744" y="858"/>
                  </a:lnTo>
                  <a:lnTo>
                    <a:pt x="754" y="858"/>
                  </a:lnTo>
                  <a:lnTo>
                    <a:pt x="765" y="861"/>
                  </a:lnTo>
                  <a:lnTo>
                    <a:pt x="774" y="864"/>
                  </a:lnTo>
                  <a:lnTo>
                    <a:pt x="781" y="869"/>
                  </a:lnTo>
                  <a:lnTo>
                    <a:pt x="784" y="878"/>
                  </a:lnTo>
                  <a:lnTo>
                    <a:pt x="787" y="890"/>
                  </a:lnTo>
                  <a:lnTo>
                    <a:pt x="784" y="903"/>
                  </a:lnTo>
                  <a:lnTo>
                    <a:pt x="778" y="912"/>
                  </a:lnTo>
                  <a:lnTo>
                    <a:pt x="769" y="917"/>
                  </a:lnTo>
                  <a:lnTo>
                    <a:pt x="758" y="919"/>
                  </a:lnTo>
                  <a:lnTo>
                    <a:pt x="745" y="920"/>
                  </a:lnTo>
                  <a:lnTo>
                    <a:pt x="732" y="920"/>
                  </a:lnTo>
                  <a:lnTo>
                    <a:pt x="482" y="920"/>
                  </a:lnTo>
                  <a:lnTo>
                    <a:pt x="421" y="917"/>
                  </a:lnTo>
                  <a:lnTo>
                    <a:pt x="362" y="907"/>
                  </a:lnTo>
                  <a:lnTo>
                    <a:pt x="306" y="890"/>
                  </a:lnTo>
                  <a:lnTo>
                    <a:pt x="254" y="867"/>
                  </a:lnTo>
                  <a:lnTo>
                    <a:pt x="205" y="838"/>
                  </a:lnTo>
                  <a:lnTo>
                    <a:pt x="160" y="805"/>
                  </a:lnTo>
                  <a:lnTo>
                    <a:pt x="120" y="766"/>
                  </a:lnTo>
                  <a:lnTo>
                    <a:pt x="85" y="724"/>
                  </a:lnTo>
                  <a:lnTo>
                    <a:pt x="55" y="677"/>
                  </a:lnTo>
                  <a:lnTo>
                    <a:pt x="31" y="627"/>
                  </a:lnTo>
                  <a:lnTo>
                    <a:pt x="14" y="574"/>
                  </a:lnTo>
                  <a:lnTo>
                    <a:pt x="3" y="518"/>
                  </a:lnTo>
                  <a:lnTo>
                    <a:pt x="0" y="461"/>
                  </a:lnTo>
                  <a:lnTo>
                    <a:pt x="3" y="403"/>
                  </a:lnTo>
                  <a:lnTo>
                    <a:pt x="14" y="347"/>
                  </a:lnTo>
                  <a:lnTo>
                    <a:pt x="31" y="294"/>
                  </a:lnTo>
                  <a:lnTo>
                    <a:pt x="55" y="244"/>
                  </a:lnTo>
                  <a:lnTo>
                    <a:pt x="85" y="197"/>
                  </a:lnTo>
                  <a:lnTo>
                    <a:pt x="120" y="154"/>
                  </a:lnTo>
                  <a:lnTo>
                    <a:pt x="160" y="117"/>
                  </a:lnTo>
                  <a:lnTo>
                    <a:pt x="205" y="83"/>
                  </a:lnTo>
                  <a:lnTo>
                    <a:pt x="254" y="54"/>
                  </a:lnTo>
                  <a:lnTo>
                    <a:pt x="306" y="32"/>
                  </a:lnTo>
                  <a:lnTo>
                    <a:pt x="362" y="15"/>
                  </a:lnTo>
                  <a:lnTo>
                    <a:pt x="421" y="4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309" y="1754"/>
              <a:ext cx="1119" cy="1154"/>
            </a:xfrm>
            <a:custGeom>
              <a:avLst/>
              <a:gdLst/>
              <a:ahLst/>
              <a:cxnLst>
                <a:cxn ang="0">
                  <a:pos x="785" y="9"/>
                </a:cxn>
                <a:cxn ang="0">
                  <a:pos x="875" y="45"/>
                </a:cxn>
                <a:cxn ang="0">
                  <a:pos x="932" y="94"/>
                </a:cxn>
                <a:cxn ang="0">
                  <a:pos x="963" y="133"/>
                </a:cxn>
                <a:cxn ang="0">
                  <a:pos x="1086" y="9"/>
                </a:cxn>
                <a:cxn ang="0">
                  <a:pos x="1099" y="0"/>
                </a:cxn>
                <a:cxn ang="0">
                  <a:pos x="1111" y="2"/>
                </a:cxn>
                <a:cxn ang="0">
                  <a:pos x="1117" y="8"/>
                </a:cxn>
                <a:cxn ang="0">
                  <a:pos x="1119" y="15"/>
                </a:cxn>
                <a:cxn ang="0">
                  <a:pos x="1016" y="434"/>
                </a:cxn>
                <a:cxn ang="0">
                  <a:pos x="1001" y="451"/>
                </a:cxn>
                <a:cxn ang="0">
                  <a:pos x="980" y="451"/>
                </a:cxn>
                <a:cxn ang="0">
                  <a:pos x="968" y="437"/>
                </a:cxn>
                <a:cxn ang="0">
                  <a:pos x="969" y="419"/>
                </a:cxn>
                <a:cxn ang="0">
                  <a:pos x="973" y="379"/>
                </a:cxn>
                <a:cxn ang="0">
                  <a:pos x="963" y="261"/>
                </a:cxn>
                <a:cxn ang="0">
                  <a:pos x="917" y="147"/>
                </a:cxn>
                <a:cxn ang="0">
                  <a:pos x="834" y="73"/>
                </a:cxn>
                <a:cxn ang="0">
                  <a:pos x="717" y="48"/>
                </a:cxn>
                <a:cxn ang="0">
                  <a:pos x="561" y="79"/>
                </a:cxn>
                <a:cxn ang="0">
                  <a:pos x="415" y="163"/>
                </a:cxn>
                <a:cxn ang="0">
                  <a:pos x="297" y="288"/>
                </a:cxn>
                <a:cxn ang="0">
                  <a:pos x="215" y="442"/>
                </a:cxn>
                <a:cxn ang="0">
                  <a:pos x="168" y="592"/>
                </a:cxn>
                <a:cxn ang="0">
                  <a:pos x="147" y="717"/>
                </a:cxn>
                <a:cxn ang="0">
                  <a:pos x="146" y="822"/>
                </a:cxn>
                <a:cxn ang="0">
                  <a:pos x="175" y="939"/>
                </a:cxn>
                <a:cxn ang="0">
                  <a:pos x="233" y="1022"/>
                </a:cxn>
                <a:cxn ang="0">
                  <a:pos x="309" y="1074"/>
                </a:cxn>
                <a:cxn ang="0">
                  <a:pos x="395" y="1100"/>
                </a:cxn>
                <a:cxn ang="0">
                  <a:pos x="489" y="1103"/>
                </a:cxn>
                <a:cxn ang="0">
                  <a:pos x="608" y="1072"/>
                </a:cxn>
                <a:cxn ang="0">
                  <a:pos x="743" y="990"/>
                </a:cxn>
                <a:cxn ang="0">
                  <a:pos x="836" y="882"/>
                </a:cxn>
                <a:cxn ang="0">
                  <a:pos x="885" y="783"/>
                </a:cxn>
                <a:cxn ang="0">
                  <a:pos x="905" y="730"/>
                </a:cxn>
                <a:cxn ang="0">
                  <a:pos x="921" y="723"/>
                </a:cxn>
                <a:cxn ang="0">
                  <a:pos x="936" y="725"/>
                </a:cxn>
                <a:cxn ang="0">
                  <a:pos x="941" y="742"/>
                </a:cxn>
                <a:cxn ang="0">
                  <a:pos x="925" y="791"/>
                </a:cxn>
                <a:cxn ang="0">
                  <a:pos x="884" y="877"/>
                </a:cxn>
                <a:cxn ang="0">
                  <a:pos x="805" y="982"/>
                </a:cxn>
                <a:cxn ang="0">
                  <a:pos x="698" y="1071"/>
                </a:cxn>
                <a:cxn ang="0">
                  <a:pos x="572" y="1131"/>
                </a:cxn>
                <a:cxn ang="0">
                  <a:pos x="426" y="1154"/>
                </a:cxn>
                <a:cxn ang="0">
                  <a:pos x="281" y="1131"/>
                </a:cxn>
                <a:cxn ang="0">
                  <a:pos x="157" y="1066"/>
                </a:cxn>
                <a:cxn ang="0">
                  <a:pos x="66" y="963"/>
                </a:cxn>
                <a:cxn ang="0">
                  <a:pos x="11" y="827"/>
                </a:cxn>
                <a:cxn ang="0">
                  <a:pos x="5" y="651"/>
                </a:cxn>
                <a:cxn ang="0">
                  <a:pos x="61" y="451"/>
                </a:cxn>
                <a:cxn ang="0">
                  <a:pos x="174" y="273"/>
                </a:cxn>
                <a:cxn ang="0">
                  <a:pos x="327" y="130"/>
                </a:cxn>
                <a:cxn ang="0">
                  <a:pos x="510" y="34"/>
                </a:cxn>
                <a:cxn ang="0">
                  <a:pos x="705" y="0"/>
                </a:cxn>
              </a:cxnLst>
              <a:rect l="0" t="0" r="r" b="b"/>
              <a:pathLst>
                <a:path w="1119" h="1154">
                  <a:moveTo>
                    <a:pt x="705" y="0"/>
                  </a:moveTo>
                  <a:lnTo>
                    <a:pt x="747" y="2"/>
                  </a:lnTo>
                  <a:lnTo>
                    <a:pt x="785" y="9"/>
                  </a:lnTo>
                  <a:lnTo>
                    <a:pt x="818" y="19"/>
                  </a:lnTo>
                  <a:lnTo>
                    <a:pt x="848" y="31"/>
                  </a:lnTo>
                  <a:lnTo>
                    <a:pt x="875" y="45"/>
                  </a:lnTo>
                  <a:lnTo>
                    <a:pt x="897" y="61"/>
                  </a:lnTo>
                  <a:lnTo>
                    <a:pt x="917" y="78"/>
                  </a:lnTo>
                  <a:lnTo>
                    <a:pt x="932" y="94"/>
                  </a:lnTo>
                  <a:lnTo>
                    <a:pt x="945" y="108"/>
                  </a:lnTo>
                  <a:lnTo>
                    <a:pt x="955" y="122"/>
                  </a:lnTo>
                  <a:lnTo>
                    <a:pt x="963" y="133"/>
                  </a:lnTo>
                  <a:lnTo>
                    <a:pt x="968" y="140"/>
                  </a:lnTo>
                  <a:lnTo>
                    <a:pt x="1077" y="17"/>
                  </a:lnTo>
                  <a:lnTo>
                    <a:pt x="1086" y="9"/>
                  </a:lnTo>
                  <a:lnTo>
                    <a:pt x="1092" y="4"/>
                  </a:lnTo>
                  <a:lnTo>
                    <a:pt x="1095" y="2"/>
                  </a:lnTo>
                  <a:lnTo>
                    <a:pt x="1099" y="0"/>
                  </a:lnTo>
                  <a:lnTo>
                    <a:pt x="1101" y="0"/>
                  </a:lnTo>
                  <a:lnTo>
                    <a:pt x="1106" y="0"/>
                  </a:lnTo>
                  <a:lnTo>
                    <a:pt x="1111" y="2"/>
                  </a:lnTo>
                  <a:lnTo>
                    <a:pt x="1113" y="3"/>
                  </a:lnTo>
                  <a:lnTo>
                    <a:pt x="1116" y="5"/>
                  </a:lnTo>
                  <a:lnTo>
                    <a:pt x="1117" y="8"/>
                  </a:lnTo>
                  <a:lnTo>
                    <a:pt x="1118" y="10"/>
                  </a:lnTo>
                  <a:lnTo>
                    <a:pt x="1119" y="13"/>
                  </a:lnTo>
                  <a:lnTo>
                    <a:pt x="1119" y="15"/>
                  </a:lnTo>
                  <a:lnTo>
                    <a:pt x="1119" y="15"/>
                  </a:lnTo>
                  <a:lnTo>
                    <a:pt x="1020" y="420"/>
                  </a:lnTo>
                  <a:lnTo>
                    <a:pt x="1016" y="434"/>
                  </a:lnTo>
                  <a:lnTo>
                    <a:pt x="1013" y="444"/>
                  </a:lnTo>
                  <a:lnTo>
                    <a:pt x="1008" y="450"/>
                  </a:lnTo>
                  <a:lnTo>
                    <a:pt x="1001" y="451"/>
                  </a:lnTo>
                  <a:lnTo>
                    <a:pt x="990" y="453"/>
                  </a:lnTo>
                  <a:lnTo>
                    <a:pt x="986" y="453"/>
                  </a:lnTo>
                  <a:lnTo>
                    <a:pt x="980" y="451"/>
                  </a:lnTo>
                  <a:lnTo>
                    <a:pt x="974" y="449"/>
                  </a:lnTo>
                  <a:lnTo>
                    <a:pt x="969" y="445"/>
                  </a:lnTo>
                  <a:lnTo>
                    <a:pt x="968" y="437"/>
                  </a:lnTo>
                  <a:lnTo>
                    <a:pt x="968" y="431"/>
                  </a:lnTo>
                  <a:lnTo>
                    <a:pt x="969" y="425"/>
                  </a:lnTo>
                  <a:lnTo>
                    <a:pt x="969" y="419"/>
                  </a:lnTo>
                  <a:lnTo>
                    <a:pt x="971" y="409"/>
                  </a:lnTo>
                  <a:lnTo>
                    <a:pt x="972" y="397"/>
                  </a:lnTo>
                  <a:lnTo>
                    <a:pt x="973" y="379"/>
                  </a:lnTo>
                  <a:lnTo>
                    <a:pt x="973" y="354"/>
                  </a:lnTo>
                  <a:lnTo>
                    <a:pt x="971" y="306"/>
                  </a:lnTo>
                  <a:lnTo>
                    <a:pt x="963" y="261"/>
                  </a:lnTo>
                  <a:lnTo>
                    <a:pt x="953" y="219"/>
                  </a:lnTo>
                  <a:lnTo>
                    <a:pt x="937" y="181"/>
                  </a:lnTo>
                  <a:lnTo>
                    <a:pt x="917" y="147"/>
                  </a:lnTo>
                  <a:lnTo>
                    <a:pt x="894" y="118"/>
                  </a:lnTo>
                  <a:lnTo>
                    <a:pt x="866" y="93"/>
                  </a:lnTo>
                  <a:lnTo>
                    <a:pt x="834" y="73"/>
                  </a:lnTo>
                  <a:lnTo>
                    <a:pt x="799" y="60"/>
                  </a:lnTo>
                  <a:lnTo>
                    <a:pt x="761" y="50"/>
                  </a:lnTo>
                  <a:lnTo>
                    <a:pt x="717" y="48"/>
                  </a:lnTo>
                  <a:lnTo>
                    <a:pt x="666" y="51"/>
                  </a:lnTo>
                  <a:lnTo>
                    <a:pt x="613" y="62"/>
                  </a:lnTo>
                  <a:lnTo>
                    <a:pt x="561" y="79"/>
                  </a:lnTo>
                  <a:lnTo>
                    <a:pt x="510" y="101"/>
                  </a:lnTo>
                  <a:lnTo>
                    <a:pt x="462" y="130"/>
                  </a:lnTo>
                  <a:lnTo>
                    <a:pt x="415" y="163"/>
                  </a:lnTo>
                  <a:lnTo>
                    <a:pt x="373" y="199"/>
                  </a:lnTo>
                  <a:lnTo>
                    <a:pt x="335" y="240"/>
                  </a:lnTo>
                  <a:lnTo>
                    <a:pt x="297" y="288"/>
                  </a:lnTo>
                  <a:lnTo>
                    <a:pt x="265" y="339"/>
                  </a:lnTo>
                  <a:lnTo>
                    <a:pt x="237" y="390"/>
                  </a:lnTo>
                  <a:lnTo>
                    <a:pt x="215" y="442"/>
                  </a:lnTo>
                  <a:lnTo>
                    <a:pt x="195" y="494"/>
                  </a:lnTo>
                  <a:lnTo>
                    <a:pt x="180" y="543"/>
                  </a:lnTo>
                  <a:lnTo>
                    <a:pt x="168" y="592"/>
                  </a:lnTo>
                  <a:lnTo>
                    <a:pt x="158" y="638"/>
                  </a:lnTo>
                  <a:lnTo>
                    <a:pt x="151" y="679"/>
                  </a:lnTo>
                  <a:lnTo>
                    <a:pt x="147" y="717"/>
                  </a:lnTo>
                  <a:lnTo>
                    <a:pt x="145" y="750"/>
                  </a:lnTo>
                  <a:lnTo>
                    <a:pt x="144" y="775"/>
                  </a:lnTo>
                  <a:lnTo>
                    <a:pt x="146" y="822"/>
                  </a:lnTo>
                  <a:lnTo>
                    <a:pt x="152" y="865"/>
                  </a:lnTo>
                  <a:lnTo>
                    <a:pt x="162" y="905"/>
                  </a:lnTo>
                  <a:lnTo>
                    <a:pt x="175" y="939"/>
                  </a:lnTo>
                  <a:lnTo>
                    <a:pt x="192" y="970"/>
                  </a:lnTo>
                  <a:lnTo>
                    <a:pt x="211" y="998"/>
                  </a:lnTo>
                  <a:lnTo>
                    <a:pt x="233" y="1022"/>
                  </a:lnTo>
                  <a:lnTo>
                    <a:pt x="257" y="1043"/>
                  </a:lnTo>
                  <a:lnTo>
                    <a:pt x="282" y="1060"/>
                  </a:lnTo>
                  <a:lnTo>
                    <a:pt x="309" y="1074"/>
                  </a:lnTo>
                  <a:lnTo>
                    <a:pt x="337" y="1085"/>
                  </a:lnTo>
                  <a:lnTo>
                    <a:pt x="366" y="1094"/>
                  </a:lnTo>
                  <a:lnTo>
                    <a:pt x="395" y="1100"/>
                  </a:lnTo>
                  <a:lnTo>
                    <a:pt x="425" y="1103"/>
                  </a:lnTo>
                  <a:lnTo>
                    <a:pt x="453" y="1105"/>
                  </a:lnTo>
                  <a:lnTo>
                    <a:pt x="489" y="1103"/>
                  </a:lnTo>
                  <a:lnTo>
                    <a:pt x="527" y="1097"/>
                  </a:lnTo>
                  <a:lnTo>
                    <a:pt x="567" y="1088"/>
                  </a:lnTo>
                  <a:lnTo>
                    <a:pt x="608" y="1072"/>
                  </a:lnTo>
                  <a:lnTo>
                    <a:pt x="651" y="1051"/>
                  </a:lnTo>
                  <a:lnTo>
                    <a:pt x="697" y="1023"/>
                  </a:lnTo>
                  <a:lnTo>
                    <a:pt x="743" y="990"/>
                  </a:lnTo>
                  <a:lnTo>
                    <a:pt x="780" y="954"/>
                  </a:lnTo>
                  <a:lnTo>
                    <a:pt x="811" y="918"/>
                  </a:lnTo>
                  <a:lnTo>
                    <a:pt x="836" y="882"/>
                  </a:lnTo>
                  <a:lnTo>
                    <a:pt x="857" y="846"/>
                  </a:lnTo>
                  <a:lnTo>
                    <a:pt x="873" y="814"/>
                  </a:lnTo>
                  <a:lnTo>
                    <a:pt x="885" y="783"/>
                  </a:lnTo>
                  <a:lnTo>
                    <a:pt x="895" y="758"/>
                  </a:lnTo>
                  <a:lnTo>
                    <a:pt x="901" y="737"/>
                  </a:lnTo>
                  <a:lnTo>
                    <a:pt x="905" y="730"/>
                  </a:lnTo>
                  <a:lnTo>
                    <a:pt x="909" y="725"/>
                  </a:lnTo>
                  <a:lnTo>
                    <a:pt x="915" y="723"/>
                  </a:lnTo>
                  <a:lnTo>
                    <a:pt x="921" y="723"/>
                  </a:lnTo>
                  <a:lnTo>
                    <a:pt x="925" y="723"/>
                  </a:lnTo>
                  <a:lnTo>
                    <a:pt x="930" y="723"/>
                  </a:lnTo>
                  <a:lnTo>
                    <a:pt x="936" y="725"/>
                  </a:lnTo>
                  <a:lnTo>
                    <a:pt x="939" y="730"/>
                  </a:lnTo>
                  <a:lnTo>
                    <a:pt x="941" y="737"/>
                  </a:lnTo>
                  <a:lnTo>
                    <a:pt x="941" y="742"/>
                  </a:lnTo>
                  <a:lnTo>
                    <a:pt x="937" y="753"/>
                  </a:lnTo>
                  <a:lnTo>
                    <a:pt x="933" y="770"/>
                  </a:lnTo>
                  <a:lnTo>
                    <a:pt x="925" y="791"/>
                  </a:lnTo>
                  <a:lnTo>
                    <a:pt x="915" y="816"/>
                  </a:lnTo>
                  <a:lnTo>
                    <a:pt x="901" y="845"/>
                  </a:lnTo>
                  <a:lnTo>
                    <a:pt x="884" y="877"/>
                  </a:lnTo>
                  <a:lnTo>
                    <a:pt x="863" y="911"/>
                  </a:lnTo>
                  <a:lnTo>
                    <a:pt x="836" y="946"/>
                  </a:lnTo>
                  <a:lnTo>
                    <a:pt x="805" y="982"/>
                  </a:lnTo>
                  <a:lnTo>
                    <a:pt x="768" y="1017"/>
                  </a:lnTo>
                  <a:lnTo>
                    <a:pt x="734" y="1045"/>
                  </a:lnTo>
                  <a:lnTo>
                    <a:pt x="698" y="1071"/>
                  </a:lnTo>
                  <a:lnTo>
                    <a:pt x="659" y="1094"/>
                  </a:lnTo>
                  <a:lnTo>
                    <a:pt x="617" y="1114"/>
                  </a:lnTo>
                  <a:lnTo>
                    <a:pt x="572" y="1131"/>
                  </a:lnTo>
                  <a:lnTo>
                    <a:pt x="525" y="1143"/>
                  </a:lnTo>
                  <a:lnTo>
                    <a:pt x="477" y="1152"/>
                  </a:lnTo>
                  <a:lnTo>
                    <a:pt x="426" y="1154"/>
                  </a:lnTo>
                  <a:lnTo>
                    <a:pt x="375" y="1152"/>
                  </a:lnTo>
                  <a:lnTo>
                    <a:pt x="326" y="1145"/>
                  </a:lnTo>
                  <a:lnTo>
                    <a:pt x="281" y="1131"/>
                  </a:lnTo>
                  <a:lnTo>
                    <a:pt x="236" y="1114"/>
                  </a:lnTo>
                  <a:lnTo>
                    <a:pt x="195" y="1093"/>
                  </a:lnTo>
                  <a:lnTo>
                    <a:pt x="157" y="1066"/>
                  </a:lnTo>
                  <a:lnTo>
                    <a:pt x="123" y="1036"/>
                  </a:lnTo>
                  <a:lnTo>
                    <a:pt x="92" y="1002"/>
                  </a:lnTo>
                  <a:lnTo>
                    <a:pt x="66" y="963"/>
                  </a:lnTo>
                  <a:lnTo>
                    <a:pt x="43" y="920"/>
                  </a:lnTo>
                  <a:lnTo>
                    <a:pt x="25" y="876"/>
                  </a:lnTo>
                  <a:lnTo>
                    <a:pt x="11" y="827"/>
                  </a:lnTo>
                  <a:lnTo>
                    <a:pt x="3" y="775"/>
                  </a:lnTo>
                  <a:lnTo>
                    <a:pt x="0" y="720"/>
                  </a:lnTo>
                  <a:lnTo>
                    <a:pt x="5" y="651"/>
                  </a:lnTo>
                  <a:lnTo>
                    <a:pt x="17" y="582"/>
                  </a:lnTo>
                  <a:lnTo>
                    <a:pt x="35" y="516"/>
                  </a:lnTo>
                  <a:lnTo>
                    <a:pt x="61" y="451"/>
                  </a:lnTo>
                  <a:lnTo>
                    <a:pt x="93" y="390"/>
                  </a:lnTo>
                  <a:lnTo>
                    <a:pt x="131" y="329"/>
                  </a:lnTo>
                  <a:lnTo>
                    <a:pt x="174" y="273"/>
                  </a:lnTo>
                  <a:lnTo>
                    <a:pt x="221" y="221"/>
                  </a:lnTo>
                  <a:lnTo>
                    <a:pt x="272" y="174"/>
                  </a:lnTo>
                  <a:lnTo>
                    <a:pt x="327" y="130"/>
                  </a:lnTo>
                  <a:lnTo>
                    <a:pt x="386" y="93"/>
                  </a:lnTo>
                  <a:lnTo>
                    <a:pt x="447" y="60"/>
                  </a:lnTo>
                  <a:lnTo>
                    <a:pt x="510" y="34"/>
                  </a:lnTo>
                  <a:lnTo>
                    <a:pt x="575" y="16"/>
                  </a:lnTo>
                  <a:lnTo>
                    <a:pt x="639" y="4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86000" y="4991100"/>
            <a:ext cx="4191000" cy="1866900"/>
            <a:chOff x="3276600" y="4343400"/>
            <a:chExt cx="4191000" cy="1866900"/>
          </a:xfrm>
        </p:grpSpPr>
        <p:grpSp>
          <p:nvGrpSpPr>
            <p:cNvPr id="39" name="Group 38"/>
            <p:cNvGrpSpPr/>
            <p:nvPr/>
          </p:nvGrpSpPr>
          <p:grpSpPr>
            <a:xfrm>
              <a:off x="3276600" y="4495800"/>
              <a:ext cx="3458931" cy="1447066"/>
              <a:chOff x="2438400" y="1981200"/>
              <a:chExt cx="3124200" cy="1295400"/>
            </a:xfrm>
          </p:grpSpPr>
          <p:pic>
            <p:nvPicPr>
              <p:cNvPr id="50" name="Picture 49" descr="GenusThreeCurveC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38400" y="1981200"/>
                <a:ext cx="3124200" cy="1295400"/>
              </a:xfrm>
              <a:prstGeom prst="rect">
                <a:avLst/>
              </a:prstGeom>
            </p:spPr>
          </p:pic>
          <p:sp>
            <p:nvSpPr>
              <p:cNvPr id="51" name="Freeform 50"/>
              <p:cNvSpPr/>
              <p:nvPr/>
            </p:nvSpPr>
            <p:spPr>
              <a:xfrm>
                <a:off x="4506686" y="2560320"/>
                <a:ext cx="653143" cy="336918"/>
              </a:xfrm>
              <a:custGeom>
                <a:avLst/>
                <a:gdLst>
                  <a:gd name="connsiteX0" fmla="*/ 0 w 653143"/>
                  <a:gd name="connsiteY0" fmla="*/ 0 h 336918"/>
                  <a:gd name="connsiteX1" fmla="*/ 365760 w 653143"/>
                  <a:gd name="connsiteY1" fmla="*/ 13063 h 336918"/>
                  <a:gd name="connsiteX2" fmla="*/ 444137 w 653143"/>
                  <a:gd name="connsiteY2" fmla="*/ 39189 h 336918"/>
                  <a:gd name="connsiteX3" fmla="*/ 522514 w 653143"/>
                  <a:gd name="connsiteY3" fmla="*/ 65314 h 336918"/>
                  <a:gd name="connsiteX4" fmla="*/ 561703 w 653143"/>
                  <a:gd name="connsiteY4" fmla="*/ 78377 h 336918"/>
                  <a:gd name="connsiteX5" fmla="*/ 600891 w 653143"/>
                  <a:gd name="connsiteY5" fmla="*/ 91440 h 336918"/>
                  <a:gd name="connsiteX6" fmla="*/ 640080 w 653143"/>
                  <a:gd name="connsiteY6" fmla="*/ 169817 h 336918"/>
                  <a:gd name="connsiteX7" fmla="*/ 653143 w 653143"/>
                  <a:gd name="connsiteY7" fmla="*/ 209006 h 336918"/>
                  <a:gd name="connsiteX8" fmla="*/ 548640 w 653143"/>
                  <a:gd name="connsiteY8" fmla="*/ 274320 h 336918"/>
                  <a:gd name="connsiteX9" fmla="*/ 509451 w 653143"/>
                  <a:gd name="connsiteY9" fmla="*/ 300446 h 336918"/>
                  <a:gd name="connsiteX10" fmla="*/ 248194 w 653143"/>
                  <a:gd name="connsiteY10" fmla="*/ 313509 h 33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3143" h="336918">
                    <a:moveTo>
                      <a:pt x="0" y="0"/>
                    </a:moveTo>
                    <a:cubicBezTo>
                      <a:pt x="121920" y="4354"/>
                      <a:pt x="244234" y="2340"/>
                      <a:pt x="365760" y="13063"/>
                    </a:cubicBezTo>
                    <a:cubicBezTo>
                      <a:pt x="393192" y="15484"/>
                      <a:pt x="418011" y="30481"/>
                      <a:pt x="444137" y="39189"/>
                    </a:cubicBezTo>
                    <a:lnTo>
                      <a:pt x="522514" y="65314"/>
                    </a:lnTo>
                    <a:lnTo>
                      <a:pt x="561703" y="78377"/>
                    </a:lnTo>
                    <a:lnTo>
                      <a:pt x="600891" y="91440"/>
                    </a:lnTo>
                    <a:cubicBezTo>
                      <a:pt x="633725" y="189943"/>
                      <a:pt x="589434" y="68526"/>
                      <a:pt x="640080" y="169817"/>
                    </a:cubicBezTo>
                    <a:cubicBezTo>
                      <a:pt x="646238" y="182133"/>
                      <a:pt x="648789" y="195943"/>
                      <a:pt x="653143" y="209006"/>
                    </a:cubicBezTo>
                    <a:cubicBezTo>
                      <a:pt x="611741" y="271108"/>
                      <a:pt x="641911" y="243229"/>
                      <a:pt x="548640" y="274320"/>
                    </a:cubicBezTo>
                    <a:cubicBezTo>
                      <a:pt x="533746" y="279285"/>
                      <a:pt x="523493" y="293425"/>
                      <a:pt x="509451" y="300446"/>
                    </a:cubicBezTo>
                    <a:cubicBezTo>
                      <a:pt x="436509" y="336918"/>
                      <a:pt x="287973" y="313509"/>
                      <a:pt x="248194" y="313509"/>
                    </a:cubicBezTo>
                  </a:path>
                </a:pathLst>
              </a:cu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 rot="5400000">
              <a:off x="5583479" y="4647834"/>
              <a:ext cx="463061" cy="3905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>
              <a:off x="5898693" y="5537688"/>
              <a:ext cx="948417" cy="2894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 flipV="1">
              <a:off x="6345007" y="5074626"/>
              <a:ext cx="781049" cy="23153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17"/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7181845" y="4900979"/>
              <a:ext cx="285755" cy="347296"/>
            </a:xfrm>
            <a:custGeom>
              <a:avLst/>
              <a:gdLst/>
              <a:ahLst/>
              <a:cxnLst>
                <a:cxn ang="0">
                  <a:pos x="113" y="1061"/>
                </a:cxn>
                <a:cxn ang="0">
                  <a:pos x="67" y="1266"/>
                </a:cxn>
                <a:cxn ang="0">
                  <a:pos x="63" y="1389"/>
                </a:cxn>
                <a:cxn ang="0">
                  <a:pos x="95" y="1455"/>
                </a:cxn>
                <a:cxn ang="0">
                  <a:pos x="199" y="1467"/>
                </a:cxn>
                <a:cxn ang="0">
                  <a:pos x="322" y="1362"/>
                </a:cxn>
                <a:cxn ang="0">
                  <a:pos x="365" y="1199"/>
                </a:cxn>
                <a:cxn ang="0">
                  <a:pos x="410" y="0"/>
                </a:cxn>
                <a:cxn ang="0">
                  <a:pos x="440" y="22"/>
                </a:cxn>
                <a:cxn ang="0">
                  <a:pos x="406" y="51"/>
                </a:cxn>
                <a:cxn ang="0">
                  <a:pos x="269" y="145"/>
                </a:cxn>
                <a:cxn ang="0">
                  <a:pos x="168" y="337"/>
                </a:cxn>
                <a:cxn ang="0">
                  <a:pos x="128" y="549"/>
                </a:cxn>
                <a:cxn ang="0">
                  <a:pos x="142" y="640"/>
                </a:cxn>
                <a:cxn ang="0">
                  <a:pos x="275" y="551"/>
                </a:cxn>
                <a:cxn ang="0">
                  <a:pos x="498" y="296"/>
                </a:cxn>
                <a:cxn ang="0">
                  <a:pos x="717" y="156"/>
                </a:cxn>
                <a:cxn ang="0">
                  <a:pos x="911" y="102"/>
                </a:cxn>
                <a:cxn ang="0">
                  <a:pos x="1090" y="114"/>
                </a:cxn>
                <a:cxn ang="0">
                  <a:pos x="1227" y="213"/>
                </a:cxn>
                <a:cxn ang="0">
                  <a:pos x="1294" y="367"/>
                </a:cxn>
                <a:cxn ang="0">
                  <a:pos x="1277" y="600"/>
                </a:cxn>
                <a:cxn ang="0">
                  <a:pos x="1140" y="850"/>
                </a:cxn>
                <a:cxn ang="0">
                  <a:pos x="925" y="1017"/>
                </a:cxn>
                <a:cxn ang="0">
                  <a:pos x="702" y="1054"/>
                </a:cxn>
                <a:cxn ang="0">
                  <a:pos x="577" y="986"/>
                </a:cxn>
                <a:cxn ang="0">
                  <a:pos x="534" y="864"/>
                </a:cxn>
                <a:cxn ang="0">
                  <a:pos x="545" y="800"/>
                </a:cxn>
                <a:cxn ang="0">
                  <a:pos x="601" y="764"/>
                </a:cxn>
                <a:cxn ang="0">
                  <a:pos x="643" y="790"/>
                </a:cxn>
                <a:cxn ang="0">
                  <a:pos x="640" y="831"/>
                </a:cxn>
                <a:cxn ang="0">
                  <a:pos x="595" y="880"/>
                </a:cxn>
                <a:cxn ang="0">
                  <a:pos x="640" y="972"/>
                </a:cxn>
                <a:cxn ang="0">
                  <a:pos x="717" y="1005"/>
                </a:cxn>
                <a:cxn ang="0">
                  <a:pos x="816" y="996"/>
                </a:cxn>
                <a:cxn ang="0">
                  <a:pos x="956" y="903"/>
                </a:cxn>
                <a:cxn ang="0">
                  <a:pos x="1069" y="729"/>
                </a:cxn>
                <a:cxn ang="0">
                  <a:pos x="1132" y="529"/>
                </a:cxn>
                <a:cxn ang="0">
                  <a:pos x="1154" y="351"/>
                </a:cxn>
                <a:cxn ang="0">
                  <a:pos x="1124" y="232"/>
                </a:cxn>
                <a:cxn ang="0">
                  <a:pos x="1036" y="156"/>
                </a:cxn>
                <a:cxn ang="0">
                  <a:pos x="904" y="153"/>
                </a:cxn>
                <a:cxn ang="0">
                  <a:pos x="736" y="202"/>
                </a:cxn>
                <a:cxn ang="0">
                  <a:pos x="539" y="328"/>
                </a:cxn>
                <a:cxn ang="0">
                  <a:pos x="336" y="561"/>
                </a:cxn>
                <a:cxn ang="0">
                  <a:pos x="243" y="777"/>
                </a:cxn>
                <a:cxn ang="0">
                  <a:pos x="328" y="884"/>
                </a:cxn>
                <a:cxn ang="0">
                  <a:pos x="412" y="988"/>
                </a:cxn>
                <a:cxn ang="0">
                  <a:pos x="465" y="1077"/>
                </a:cxn>
                <a:cxn ang="0">
                  <a:pos x="468" y="1209"/>
                </a:cxn>
                <a:cxn ang="0">
                  <a:pos x="376" y="1405"/>
                </a:cxn>
                <a:cxn ang="0">
                  <a:pos x="211" y="1517"/>
                </a:cxn>
                <a:cxn ang="0">
                  <a:pos x="69" y="1501"/>
                </a:cxn>
                <a:cxn ang="0">
                  <a:pos x="8" y="1411"/>
                </a:cxn>
                <a:cxn ang="0">
                  <a:pos x="4" y="1279"/>
                </a:cxn>
                <a:cxn ang="0">
                  <a:pos x="45" y="1082"/>
                </a:cxn>
                <a:cxn ang="0">
                  <a:pos x="107" y="878"/>
                </a:cxn>
                <a:cxn ang="0">
                  <a:pos x="53" y="771"/>
                </a:cxn>
                <a:cxn ang="0">
                  <a:pos x="19" y="637"/>
                </a:cxn>
                <a:cxn ang="0">
                  <a:pos x="55" y="389"/>
                </a:cxn>
                <a:cxn ang="0">
                  <a:pos x="169" y="165"/>
                </a:cxn>
                <a:cxn ang="0">
                  <a:pos x="321" y="25"/>
                </a:cxn>
              </a:cxnLst>
              <a:rect l="0" t="0" r="r" b="b"/>
              <a:pathLst>
                <a:path w="1301" h="1524">
                  <a:moveTo>
                    <a:pt x="158" y="907"/>
                  </a:moveTo>
                  <a:lnTo>
                    <a:pt x="152" y="929"/>
                  </a:lnTo>
                  <a:lnTo>
                    <a:pt x="145" y="952"/>
                  </a:lnTo>
                  <a:lnTo>
                    <a:pt x="137" y="977"/>
                  </a:lnTo>
                  <a:lnTo>
                    <a:pt x="129" y="1004"/>
                  </a:lnTo>
                  <a:lnTo>
                    <a:pt x="121" y="1032"/>
                  </a:lnTo>
                  <a:lnTo>
                    <a:pt x="113" y="1061"/>
                  </a:lnTo>
                  <a:lnTo>
                    <a:pt x="105" y="1090"/>
                  </a:lnTo>
                  <a:lnTo>
                    <a:pt x="97" y="1120"/>
                  </a:lnTo>
                  <a:lnTo>
                    <a:pt x="89" y="1150"/>
                  </a:lnTo>
                  <a:lnTo>
                    <a:pt x="83" y="1180"/>
                  </a:lnTo>
                  <a:lnTo>
                    <a:pt x="77" y="1210"/>
                  </a:lnTo>
                  <a:lnTo>
                    <a:pt x="72" y="1238"/>
                  </a:lnTo>
                  <a:lnTo>
                    <a:pt x="67" y="1266"/>
                  </a:lnTo>
                  <a:lnTo>
                    <a:pt x="63" y="1293"/>
                  </a:lnTo>
                  <a:lnTo>
                    <a:pt x="61" y="1318"/>
                  </a:lnTo>
                  <a:lnTo>
                    <a:pt x="61" y="1341"/>
                  </a:lnTo>
                  <a:lnTo>
                    <a:pt x="61" y="1359"/>
                  </a:lnTo>
                  <a:lnTo>
                    <a:pt x="61" y="1369"/>
                  </a:lnTo>
                  <a:lnTo>
                    <a:pt x="62" y="1379"/>
                  </a:lnTo>
                  <a:lnTo>
                    <a:pt x="63" y="1389"/>
                  </a:lnTo>
                  <a:lnTo>
                    <a:pt x="65" y="1400"/>
                  </a:lnTo>
                  <a:lnTo>
                    <a:pt x="68" y="1410"/>
                  </a:lnTo>
                  <a:lnTo>
                    <a:pt x="71" y="1420"/>
                  </a:lnTo>
                  <a:lnTo>
                    <a:pt x="75" y="1430"/>
                  </a:lnTo>
                  <a:lnTo>
                    <a:pt x="81" y="1439"/>
                  </a:lnTo>
                  <a:lnTo>
                    <a:pt x="87" y="1447"/>
                  </a:lnTo>
                  <a:lnTo>
                    <a:pt x="95" y="1455"/>
                  </a:lnTo>
                  <a:lnTo>
                    <a:pt x="104" y="1461"/>
                  </a:lnTo>
                  <a:lnTo>
                    <a:pt x="116" y="1467"/>
                  </a:lnTo>
                  <a:lnTo>
                    <a:pt x="128" y="1470"/>
                  </a:lnTo>
                  <a:lnTo>
                    <a:pt x="142" y="1473"/>
                  </a:lnTo>
                  <a:lnTo>
                    <a:pt x="158" y="1474"/>
                  </a:lnTo>
                  <a:lnTo>
                    <a:pt x="179" y="1472"/>
                  </a:lnTo>
                  <a:lnTo>
                    <a:pt x="199" y="1467"/>
                  </a:lnTo>
                  <a:lnTo>
                    <a:pt x="219" y="1459"/>
                  </a:lnTo>
                  <a:lnTo>
                    <a:pt x="239" y="1449"/>
                  </a:lnTo>
                  <a:lnTo>
                    <a:pt x="257" y="1435"/>
                  </a:lnTo>
                  <a:lnTo>
                    <a:pt x="275" y="1420"/>
                  </a:lnTo>
                  <a:lnTo>
                    <a:pt x="292" y="1403"/>
                  </a:lnTo>
                  <a:lnTo>
                    <a:pt x="307" y="1383"/>
                  </a:lnTo>
                  <a:lnTo>
                    <a:pt x="322" y="1362"/>
                  </a:lnTo>
                  <a:lnTo>
                    <a:pt x="334" y="1340"/>
                  </a:lnTo>
                  <a:lnTo>
                    <a:pt x="345" y="1317"/>
                  </a:lnTo>
                  <a:lnTo>
                    <a:pt x="353" y="1292"/>
                  </a:lnTo>
                  <a:lnTo>
                    <a:pt x="360" y="1267"/>
                  </a:lnTo>
                  <a:lnTo>
                    <a:pt x="364" y="1242"/>
                  </a:lnTo>
                  <a:lnTo>
                    <a:pt x="365" y="1216"/>
                  </a:lnTo>
                  <a:lnTo>
                    <a:pt x="365" y="1199"/>
                  </a:lnTo>
                  <a:lnTo>
                    <a:pt x="362" y="1183"/>
                  </a:lnTo>
                  <a:lnTo>
                    <a:pt x="358" y="1168"/>
                  </a:lnTo>
                  <a:lnTo>
                    <a:pt x="353" y="1153"/>
                  </a:lnTo>
                  <a:lnTo>
                    <a:pt x="345" y="1138"/>
                  </a:lnTo>
                  <a:lnTo>
                    <a:pt x="335" y="1123"/>
                  </a:lnTo>
                  <a:lnTo>
                    <a:pt x="158" y="907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4" y="7"/>
                  </a:lnTo>
                  <a:lnTo>
                    <a:pt x="437" y="11"/>
                  </a:lnTo>
                  <a:lnTo>
                    <a:pt x="439" y="16"/>
                  </a:lnTo>
                  <a:lnTo>
                    <a:pt x="440" y="22"/>
                  </a:lnTo>
                  <a:lnTo>
                    <a:pt x="439" y="29"/>
                  </a:lnTo>
                  <a:lnTo>
                    <a:pt x="437" y="35"/>
                  </a:lnTo>
                  <a:lnTo>
                    <a:pt x="435" y="40"/>
                  </a:lnTo>
                  <a:lnTo>
                    <a:pt x="430" y="43"/>
                  </a:lnTo>
                  <a:lnTo>
                    <a:pt x="426" y="46"/>
                  </a:lnTo>
                  <a:lnTo>
                    <a:pt x="416" y="49"/>
                  </a:lnTo>
                  <a:lnTo>
                    <a:pt x="406" y="51"/>
                  </a:lnTo>
                  <a:lnTo>
                    <a:pt x="385" y="55"/>
                  </a:lnTo>
                  <a:lnTo>
                    <a:pt x="365" y="63"/>
                  </a:lnTo>
                  <a:lnTo>
                    <a:pt x="344" y="74"/>
                  </a:lnTo>
                  <a:lnTo>
                    <a:pt x="325" y="89"/>
                  </a:lnTo>
                  <a:lnTo>
                    <a:pt x="305" y="105"/>
                  </a:lnTo>
                  <a:lnTo>
                    <a:pt x="287" y="124"/>
                  </a:lnTo>
                  <a:lnTo>
                    <a:pt x="269" y="145"/>
                  </a:lnTo>
                  <a:lnTo>
                    <a:pt x="251" y="169"/>
                  </a:lnTo>
                  <a:lnTo>
                    <a:pt x="235" y="194"/>
                  </a:lnTo>
                  <a:lnTo>
                    <a:pt x="219" y="220"/>
                  </a:lnTo>
                  <a:lnTo>
                    <a:pt x="205" y="248"/>
                  </a:lnTo>
                  <a:lnTo>
                    <a:pt x="191" y="277"/>
                  </a:lnTo>
                  <a:lnTo>
                    <a:pt x="179" y="307"/>
                  </a:lnTo>
                  <a:lnTo>
                    <a:pt x="168" y="337"/>
                  </a:lnTo>
                  <a:lnTo>
                    <a:pt x="157" y="368"/>
                  </a:lnTo>
                  <a:lnTo>
                    <a:pt x="149" y="398"/>
                  </a:lnTo>
                  <a:lnTo>
                    <a:pt x="141" y="430"/>
                  </a:lnTo>
                  <a:lnTo>
                    <a:pt x="135" y="460"/>
                  </a:lnTo>
                  <a:lnTo>
                    <a:pt x="131" y="490"/>
                  </a:lnTo>
                  <a:lnTo>
                    <a:pt x="129" y="520"/>
                  </a:lnTo>
                  <a:lnTo>
                    <a:pt x="128" y="549"/>
                  </a:lnTo>
                  <a:lnTo>
                    <a:pt x="128" y="558"/>
                  </a:lnTo>
                  <a:lnTo>
                    <a:pt x="128" y="568"/>
                  </a:lnTo>
                  <a:lnTo>
                    <a:pt x="129" y="581"/>
                  </a:lnTo>
                  <a:lnTo>
                    <a:pt x="130" y="595"/>
                  </a:lnTo>
                  <a:lnTo>
                    <a:pt x="133" y="609"/>
                  </a:lnTo>
                  <a:lnTo>
                    <a:pt x="137" y="624"/>
                  </a:lnTo>
                  <a:lnTo>
                    <a:pt x="142" y="640"/>
                  </a:lnTo>
                  <a:lnTo>
                    <a:pt x="149" y="656"/>
                  </a:lnTo>
                  <a:lnTo>
                    <a:pt x="158" y="672"/>
                  </a:lnTo>
                  <a:lnTo>
                    <a:pt x="170" y="688"/>
                  </a:lnTo>
                  <a:lnTo>
                    <a:pt x="184" y="703"/>
                  </a:lnTo>
                  <a:lnTo>
                    <a:pt x="214" y="649"/>
                  </a:lnTo>
                  <a:lnTo>
                    <a:pt x="244" y="598"/>
                  </a:lnTo>
                  <a:lnTo>
                    <a:pt x="275" y="551"/>
                  </a:lnTo>
                  <a:lnTo>
                    <a:pt x="306" y="507"/>
                  </a:lnTo>
                  <a:lnTo>
                    <a:pt x="338" y="465"/>
                  </a:lnTo>
                  <a:lnTo>
                    <a:pt x="370" y="426"/>
                  </a:lnTo>
                  <a:lnTo>
                    <a:pt x="402" y="389"/>
                  </a:lnTo>
                  <a:lnTo>
                    <a:pt x="434" y="356"/>
                  </a:lnTo>
                  <a:lnTo>
                    <a:pt x="466" y="325"/>
                  </a:lnTo>
                  <a:lnTo>
                    <a:pt x="498" y="296"/>
                  </a:lnTo>
                  <a:lnTo>
                    <a:pt x="530" y="270"/>
                  </a:lnTo>
                  <a:lnTo>
                    <a:pt x="562" y="245"/>
                  </a:lnTo>
                  <a:lnTo>
                    <a:pt x="594" y="223"/>
                  </a:lnTo>
                  <a:lnTo>
                    <a:pt x="625" y="204"/>
                  </a:lnTo>
                  <a:lnTo>
                    <a:pt x="656" y="186"/>
                  </a:lnTo>
                  <a:lnTo>
                    <a:pt x="687" y="170"/>
                  </a:lnTo>
                  <a:lnTo>
                    <a:pt x="717" y="156"/>
                  </a:lnTo>
                  <a:lnTo>
                    <a:pt x="747" y="144"/>
                  </a:lnTo>
                  <a:lnTo>
                    <a:pt x="776" y="133"/>
                  </a:lnTo>
                  <a:lnTo>
                    <a:pt x="805" y="124"/>
                  </a:lnTo>
                  <a:lnTo>
                    <a:pt x="833" y="116"/>
                  </a:lnTo>
                  <a:lnTo>
                    <a:pt x="860" y="110"/>
                  </a:lnTo>
                  <a:lnTo>
                    <a:pt x="886" y="105"/>
                  </a:lnTo>
                  <a:lnTo>
                    <a:pt x="911" y="102"/>
                  </a:lnTo>
                  <a:lnTo>
                    <a:pt x="936" y="99"/>
                  </a:lnTo>
                  <a:lnTo>
                    <a:pt x="959" y="98"/>
                  </a:lnTo>
                  <a:lnTo>
                    <a:pt x="981" y="97"/>
                  </a:lnTo>
                  <a:lnTo>
                    <a:pt x="1011" y="98"/>
                  </a:lnTo>
                  <a:lnTo>
                    <a:pt x="1038" y="102"/>
                  </a:lnTo>
                  <a:lnTo>
                    <a:pt x="1065" y="107"/>
                  </a:lnTo>
                  <a:lnTo>
                    <a:pt x="1090" y="114"/>
                  </a:lnTo>
                  <a:lnTo>
                    <a:pt x="1114" y="124"/>
                  </a:lnTo>
                  <a:lnTo>
                    <a:pt x="1136" y="135"/>
                  </a:lnTo>
                  <a:lnTo>
                    <a:pt x="1157" y="147"/>
                  </a:lnTo>
                  <a:lnTo>
                    <a:pt x="1177" y="162"/>
                  </a:lnTo>
                  <a:lnTo>
                    <a:pt x="1195" y="178"/>
                  </a:lnTo>
                  <a:lnTo>
                    <a:pt x="1212" y="195"/>
                  </a:lnTo>
                  <a:lnTo>
                    <a:pt x="1227" y="213"/>
                  </a:lnTo>
                  <a:lnTo>
                    <a:pt x="1241" y="232"/>
                  </a:lnTo>
                  <a:lnTo>
                    <a:pt x="1254" y="253"/>
                  </a:lnTo>
                  <a:lnTo>
                    <a:pt x="1264" y="274"/>
                  </a:lnTo>
                  <a:lnTo>
                    <a:pt x="1274" y="296"/>
                  </a:lnTo>
                  <a:lnTo>
                    <a:pt x="1282" y="319"/>
                  </a:lnTo>
                  <a:lnTo>
                    <a:pt x="1289" y="343"/>
                  </a:lnTo>
                  <a:lnTo>
                    <a:pt x="1294" y="367"/>
                  </a:lnTo>
                  <a:lnTo>
                    <a:pt x="1298" y="392"/>
                  </a:lnTo>
                  <a:lnTo>
                    <a:pt x="1300" y="416"/>
                  </a:lnTo>
                  <a:lnTo>
                    <a:pt x="1301" y="441"/>
                  </a:lnTo>
                  <a:lnTo>
                    <a:pt x="1299" y="482"/>
                  </a:lnTo>
                  <a:lnTo>
                    <a:pt x="1295" y="522"/>
                  </a:lnTo>
                  <a:lnTo>
                    <a:pt x="1287" y="561"/>
                  </a:lnTo>
                  <a:lnTo>
                    <a:pt x="1277" y="600"/>
                  </a:lnTo>
                  <a:lnTo>
                    <a:pt x="1264" y="639"/>
                  </a:lnTo>
                  <a:lnTo>
                    <a:pt x="1249" y="677"/>
                  </a:lnTo>
                  <a:lnTo>
                    <a:pt x="1231" y="714"/>
                  </a:lnTo>
                  <a:lnTo>
                    <a:pt x="1211" y="750"/>
                  </a:lnTo>
                  <a:lnTo>
                    <a:pt x="1189" y="784"/>
                  </a:lnTo>
                  <a:lnTo>
                    <a:pt x="1165" y="818"/>
                  </a:lnTo>
                  <a:lnTo>
                    <a:pt x="1140" y="850"/>
                  </a:lnTo>
                  <a:lnTo>
                    <a:pt x="1113" y="880"/>
                  </a:lnTo>
                  <a:lnTo>
                    <a:pt x="1084" y="908"/>
                  </a:lnTo>
                  <a:lnTo>
                    <a:pt x="1054" y="935"/>
                  </a:lnTo>
                  <a:lnTo>
                    <a:pt x="1024" y="959"/>
                  </a:lnTo>
                  <a:lnTo>
                    <a:pt x="991" y="981"/>
                  </a:lnTo>
                  <a:lnTo>
                    <a:pt x="959" y="1000"/>
                  </a:lnTo>
                  <a:lnTo>
                    <a:pt x="925" y="1017"/>
                  </a:lnTo>
                  <a:lnTo>
                    <a:pt x="891" y="1032"/>
                  </a:lnTo>
                  <a:lnTo>
                    <a:pt x="857" y="1043"/>
                  </a:lnTo>
                  <a:lnTo>
                    <a:pt x="822" y="1051"/>
                  </a:lnTo>
                  <a:lnTo>
                    <a:pt x="787" y="1056"/>
                  </a:lnTo>
                  <a:lnTo>
                    <a:pt x="752" y="1058"/>
                  </a:lnTo>
                  <a:lnTo>
                    <a:pt x="726" y="1057"/>
                  </a:lnTo>
                  <a:lnTo>
                    <a:pt x="702" y="1054"/>
                  </a:lnTo>
                  <a:lnTo>
                    <a:pt x="680" y="1049"/>
                  </a:lnTo>
                  <a:lnTo>
                    <a:pt x="659" y="1042"/>
                  </a:lnTo>
                  <a:lnTo>
                    <a:pt x="640" y="1034"/>
                  </a:lnTo>
                  <a:lnTo>
                    <a:pt x="622" y="1024"/>
                  </a:lnTo>
                  <a:lnTo>
                    <a:pt x="606" y="1013"/>
                  </a:lnTo>
                  <a:lnTo>
                    <a:pt x="591" y="1000"/>
                  </a:lnTo>
                  <a:lnTo>
                    <a:pt x="577" y="986"/>
                  </a:lnTo>
                  <a:lnTo>
                    <a:pt x="566" y="971"/>
                  </a:lnTo>
                  <a:lnTo>
                    <a:pt x="556" y="955"/>
                  </a:lnTo>
                  <a:lnTo>
                    <a:pt x="548" y="938"/>
                  </a:lnTo>
                  <a:lnTo>
                    <a:pt x="542" y="921"/>
                  </a:lnTo>
                  <a:lnTo>
                    <a:pt x="537" y="903"/>
                  </a:lnTo>
                  <a:lnTo>
                    <a:pt x="535" y="884"/>
                  </a:lnTo>
                  <a:lnTo>
                    <a:pt x="534" y="864"/>
                  </a:lnTo>
                  <a:lnTo>
                    <a:pt x="534" y="856"/>
                  </a:lnTo>
                  <a:lnTo>
                    <a:pt x="534" y="847"/>
                  </a:lnTo>
                  <a:lnTo>
                    <a:pt x="535" y="838"/>
                  </a:lnTo>
                  <a:lnTo>
                    <a:pt x="537" y="829"/>
                  </a:lnTo>
                  <a:lnTo>
                    <a:pt x="539" y="819"/>
                  </a:lnTo>
                  <a:lnTo>
                    <a:pt x="541" y="810"/>
                  </a:lnTo>
                  <a:lnTo>
                    <a:pt x="545" y="800"/>
                  </a:lnTo>
                  <a:lnTo>
                    <a:pt x="549" y="792"/>
                  </a:lnTo>
                  <a:lnTo>
                    <a:pt x="555" y="784"/>
                  </a:lnTo>
                  <a:lnTo>
                    <a:pt x="562" y="778"/>
                  </a:lnTo>
                  <a:lnTo>
                    <a:pt x="569" y="772"/>
                  </a:lnTo>
                  <a:lnTo>
                    <a:pt x="578" y="768"/>
                  </a:lnTo>
                  <a:lnTo>
                    <a:pt x="589" y="765"/>
                  </a:lnTo>
                  <a:lnTo>
                    <a:pt x="601" y="764"/>
                  </a:lnTo>
                  <a:lnTo>
                    <a:pt x="612" y="765"/>
                  </a:lnTo>
                  <a:lnTo>
                    <a:pt x="620" y="767"/>
                  </a:lnTo>
                  <a:lnTo>
                    <a:pt x="627" y="770"/>
                  </a:lnTo>
                  <a:lnTo>
                    <a:pt x="633" y="775"/>
                  </a:lnTo>
                  <a:lnTo>
                    <a:pt x="638" y="779"/>
                  </a:lnTo>
                  <a:lnTo>
                    <a:pt x="641" y="785"/>
                  </a:lnTo>
                  <a:lnTo>
                    <a:pt x="643" y="790"/>
                  </a:lnTo>
                  <a:lnTo>
                    <a:pt x="645" y="795"/>
                  </a:lnTo>
                  <a:lnTo>
                    <a:pt x="646" y="798"/>
                  </a:lnTo>
                  <a:lnTo>
                    <a:pt x="646" y="801"/>
                  </a:lnTo>
                  <a:lnTo>
                    <a:pt x="646" y="809"/>
                  </a:lnTo>
                  <a:lnTo>
                    <a:pt x="644" y="819"/>
                  </a:lnTo>
                  <a:lnTo>
                    <a:pt x="643" y="825"/>
                  </a:lnTo>
                  <a:lnTo>
                    <a:pt x="640" y="831"/>
                  </a:lnTo>
                  <a:lnTo>
                    <a:pt x="636" y="837"/>
                  </a:lnTo>
                  <a:lnTo>
                    <a:pt x="630" y="843"/>
                  </a:lnTo>
                  <a:lnTo>
                    <a:pt x="624" y="848"/>
                  </a:lnTo>
                  <a:lnTo>
                    <a:pt x="616" y="853"/>
                  </a:lnTo>
                  <a:lnTo>
                    <a:pt x="606" y="857"/>
                  </a:lnTo>
                  <a:lnTo>
                    <a:pt x="594" y="861"/>
                  </a:lnTo>
                  <a:lnTo>
                    <a:pt x="595" y="880"/>
                  </a:lnTo>
                  <a:lnTo>
                    <a:pt x="597" y="898"/>
                  </a:lnTo>
                  <a:lnTo>
                    <a:pt x="601" y="914"/>
                  </a:lnTo>
                  <a:lnTo>
                    <a:pt x="607" y="928"/>
                  </a:lnTo>
                  <a:lnTo>
                    <a:pt x="614" y="941"/>
                  </a:lnTo>
                  <a:lnTo>
                    <a:pt x="621" y="953"/>
                  </a:lnTo>
                  <a:lnTo>
                    <a:pt x="630" y="963"/>
                  </a:lnTo>
                  <a:lnTo>
                    <a:pt x="640" y="972"/>
                  </a:lnTo>
                  <a:lnTo>
                    <a:pt x="650" y="980"/>
                  </a:lnTo>
                  <a:lnTo>
                    <a:pt x="661" y="987"/>
                  </a:lnTo>
                  <a:lnTo>
                    <a:pt x="672" y="992"/>
                  </a:lnTo>
                  <a:lnTo>
                    <a:pt x="683" y="996"/>
                  </a:lnTo>
                  <a:lnTo>
                    <a:pt x="694" y="1000"/>
                  </a:lnTo>
                  <a:lnTo>
                    <a:pt x="706" y="1003"/>
                  </a:lnTo>
                  <a:lnTo>
                    <a:pt x="717" y="1005"/>
                  </a:lnTo>
                  <a:lnTo>
                    <a:pt x="728" y="1007"/>
                  </a:lnTo>
                  <a:lnTo>
                    <a:pt x="738" y="1008"/>
                  </a:lnTo>
                  <a:lnTo>
                    <a:pt x="748" y="1008"/>
                  </a:lnTo>
                  <a:lnTo>
                    <a:pt x="763" y="1007"/>
                  </a:lnTo>
                  <a:lnTo>
                    <a:pt x="780" y="1005"/>
                  </a:lnTo>
                  <a:lnTo>
                    <a:pt x="797" y="1001"/>
                  </a:lnTo>
                  <a:lnTo>
                    <a:pt x="816" y="996"/>
                  </a:lnTo>
                  <a:lnTo>
                    <a:pt x="835" y="989"/>
                  </a:lnTo>
                  <a:lnTo>
                    <a:pt x="854" y="980"/>
                  </a:lnTo>
                  <a:lnTo>
                    <a:pt x="874" y="970"/>
                  </a:lnTo>
                  <a:lnTo>
                    <a:pt x="894" y="957"/>
                  </a:lnTo>
                  <a:lnTo>
                    <a:pt x="915" y="941"/>
                  </a:lnTo>
                  <a:lnTo>
                    <a:pt x="936" y="923"/>
                  </a:lnTo>
                  <a:lnTo>
                    <a:pt x="956" y="903"/>
                  </a:lnTo>
                  <a:lnTo>
                    <a:pt x="977" y="880"/>
                  </a:lnTo>
                  <a:lnTo>
                    <a:pt x="998" y="853"/>
                  </a:lnTo>
                  <a:lnTo>
                    <a:pt x="1017" y="825"/>
                  </a:lnTo>
                  <a:lnTo>
                    <a:pt x="1037" y="793"/>
                  </a:lnTo>
                  <a:lnTo>
                    <a:pt x="1048" y="774"/>
                  </a:lnTo>
                  <a:lnTo>
                    <a:pt x="1059" y="753"/>
                  </a:lnTo>
                  <a:lnTo>
                    <a:pt x="1069" y="729"/>
                  </a:lnTo>
                  <a:lnTo>
                    <a:pt x="1080" y="704"/>
                  </a:lnTo>
                  <a:lnTo>
                    <a:pt x="1089" y="676"/>
                  </a:lnTo>
                  <a:lnTo>
                    <a:pt x="1099" y="648"/>
                  </a:lnTo>
                  <a:lnTo>
                    <a:pt x="1108" y="619"/>
                  </a:lnTo>
                  <a:lnTo>
                    <a:pt x="1117" y="589"/>
                  </a:lnTo>
                  <a:lnTo>
                    <a:pt x="1125" y="560"/>
                  </a:lnTo>
                  <a:lnTo>
                    <a:pt x="1132" y="529"/>
                  </a:lnTo>
                  <a:lnTo>
                    <a:pt x="1138" y="500"/>
                  </a:lnTo>
                  <a:lnTo>
                    <a:pt x="1144" y="471"/>
                  </a:lnTo>
                  <a:lnTo>
                    <a:pt x="1148" y="443"/>
                  </a:lnTo>
                  <a:lnTo>
                    <a:pt x="1152" y="417"/>
                  </a:lnTo>
                  <a:lnTo>
                    <a:pt x="1154" y="393"/>
                  </a:lnTo>
                  <a:lnTo>
                    <a:pt x="1154" y="370"/>
                  </a:lnTo>
                  <a:lnTo>
                    <a:pt x="1154" y="351"/>
                  </a:lnTo>
                  <a:lnTo>
                    <a:pt x="1153" y="333"/>
                  </a:lnTo>
                  <a:lnTo>
                    <a:pt x="1150" y="315"/>
                  </a:lnTo>
                  <a:lnTo>
                    <a:pt x="1147" y="297"/>
                  </a:lnTo>
                  <a:lnTo>
                    <a:pt x="1143" y="280"/>
                  </a:lnTo>
                  <a:lnTo>
                    <a:pt x="1138" y="263"/>
                  </a:lnTo>
                  <a:lnTo>
                    <a:pt x="1131" y="247"/>
                  </a:lnTo>
                  <a:lnTo>
                    <a:pt x="1124" y="232"/>
                  </a:lnTo>
                  <a:lnTo>
                    <a:pt x="1115" y="217"/>
                  </a:lnTo>
                  <a:lnTo>
                    <a:pt x="1105" y="204"/>
                  </a:lnTo>
                  <a:lnTo>
                    <a:pt x="1094" y="191"/>
                  </a:lnTo>
                  <a:lnTo>
                    <a:pt x="1082" y="180"/>
                  </a:lnTo>
                  <a:lnTo>
                    <a:pt x="1068" y="171"/>
                  </a:lnTo>
                  <a:lnTo>
                    <a:pt x="1053" y="162"/>
                  </a:lnTo>
                  <a:lnTo>
                    <a:pt x="1036" y="156"/>
                  </a:lnTo>
                  <a:lnTo>
                    <a:pt x="1018" y="151"/>
                  </a:lnTo>
                  <a:lnTo>
                    <a:pt x="999" y="148"/>
                  </a:lnTo>
                  <a:lnTo>
                    <a:pt x="978" y="147"/>
                  </a:lnTo>
                  <a:lnTo>
                    <a:pt x="961" y="148"/>
                  </a:lnTo>
                  <a:lnTo>
                    <a:pt x="943" y="149"/>
                  </a:lnTo>
                  <a:lnTo>
                    <a:pt x="924" y="150"/>
                  </a:lnTo>
                  <a:lnTo>
                    <a:pt x="904" y="153"/>
                  </a:lnTo>
                  <a:lnTo>
                    <a:pt x="883" y="157"/>
                  </a:lnTo>
                  <a:lnTo>
                    <a:pt x="860" y="161"/>
                  </a:lnTo>
                  <a:lnTo>
                    <a:pt x="837" y="167"/>
                  </a:lnTo>
                  <a:lnTo>
                    <a:pt x="813" y="174"/>
                  </a:lnTo>
                  <a:lnTo>
                    <a:pt x="788" y="182"/>
                  </a:lnTo>
                  <a:lnTo>
                    <a:pt x="762" y="192"/>
                  </a:lnTo>
                  <a:lnTo>
                    <a:pt x="736" y="202"/>
                  </a:lnTo>
                  <a:lnTo>
                    <a:pt x="709" y="215"/>
                  </a:lnTo>
                  <a:lnTo>
                    <a:pt x="682" y="230"/>
                  </a:lnTo>
                  <a:lnTo>
                    <a:pt x="654" y="246"/>
                  </a:lnTo>
                  <a:lnTo>
                    <a:pt x="625" y="263"/>
                  </a:lnTo>
                  <a:lnTo>
                    <a:pt x="597" y="283"/>
                  </a:lnTo>
                  <a:lnTo>
                    <a:pt x="568" y="305"/>
                  </a:lnTo>
                  <a:lnTo>
                    <a:pt x="539" y="328"/>
                  </a:lnTo>
                  <a:lnTo>
                    <a:pt x="510" y="355"/>
                  </a:lnTo>
                  <a:lnTo>
                    <a:pt x="480" y="383"/>
                  </a:lnTo>
                  <a:lnTo>
                    <a:pt x="451" y="414"/>
                  </a:lnTo>
                  <a:lnTo>
                    <a:pt x="422" y="446"/>
                  </a:lnTo>
                  <a:lnTo>
                    <a:pt x="393" y="482"/>
                  </a:lnTo>
                  <a:lnTo>
                    <a:pt x="364" y="520"/>
                  </a:lnTo>
                  <a:lnTo>
                    <a:pt x="336" y="561"/>
                  </a:lnTo>
                  <a:lnTo>
                    <a:pt x="307" y="605"/>
                  </a:lnTo>
                  <a:lnTo>
                    <a:pt x="280" y="651"/>
                  </a:lnTo>
                  <a:lnTo>
                    <a:pt x="252" y="701"/>
                  </a:lnTo>
                  <a:lnTo>
                    <a:pt x="226" y="753"/>
                  </a:lnTo>
                  <a:lnTo>
                    <a:pt x="225" y="753"/>
                  </a:lnTo>
                  <a:lnTo>
                    <a:pt x="233" y="764"/>
                  </a:lnTo>
                  <a:lnTo>
                    <a:pt x="243" y="777"/>
                  </a:lnTo>
                  <a:lnTo>
                    <a:pt x="253" y="790"/>
                  </a:lnTo>
                  <a:lnTo>
                    <a:pt x="265" y="805"/>
                  </a:lnTo>
                  <a:lnTo>
                    <a:pt x="277" y="820"/>
                  </a:lnTo>
                  <a:lnTo>
                    <a:pt x="290" y="836"/>
                  </a:lnTo>
                  <a:lnTo>
                    <a:pt x="303" y="852"/>
                  </a:lnTo>
                  <a:lnTo>
                    <a:pt x="316" y="868"/>
                  </a:lnTo>
                  <a:lnTo>
                    <a:pt x="328" y="884"/>
                  </a:lnTo>
                  <a:lnTo>
                    <a:pt x="340" y="899"/>
                  </a:lnTo>
                  <a:lnTo>
                    <a:pt x="351" y="913"/>
                  </a:lnTo>
                  <a:lnTo>
                    <a:pt x="361" y="925"/>
                  </a:lnTo>
                  <a:lnTo>
                    <a:pt x="368" y="936"/>
                  </a:lnTo>
                  <a:lnTo>
                    <a:pt x="385" y="955"/>
                  </a:lnTo>
                  <a:lnTo>
                    <a:pt x="399" y="973"/>
                  </a:lnTo>
                  <a:lnTo>
                    <a:pt x="412" y="988"/>
                  </a:lnTo>
                  <a:lnTo>
                    <a:pt x="424" y="1003"/>
                  </a:lnTo>
                  <a:lnTo>
                    <a:pt x="434" y="1016"/>
                  </a:lnTo>
                  <a:lnTo>
                    <a:pt x="443" y="1029"/>
                  </a:lnTo>
                  <a:lnTo>
                    <a:pt x="450" y="1041"/>
                  </a:lnTo>
                  <a:lnTo>
                    <a:pt x="456" y="1053"/>
                  </a:lnTo>
                  <a:lnTo>
                    <a:pt x="461" y="1065"/>
                  </a:lnTo>
                  <a:lnTo>
                    <a:pt x="465" y="1077"/>
                  </a:lnTo>
                  <a:lnTo>
                    <a:pt x="468" y="1089"/>
                  </a:lnTo>
                  <a:lnTo>
                    <a:pt x="471" y="1103"/>
                  </a:lnTo>
                  <a:lnTo>
                    <a:pt x="472" y="1116"/>
                  </a:lnTo>
                  <a:lnTo>
                    <a:pt x="473" y="1131"/>
                  </a:lnTo>
                  <a:lnTo>
                    <a:pt x="473" y="1148"/>
                  </a:lnTo>
                  <a:lnTo>
                    <a:pt x="472" y="1178"/>
                  </a:lnTo>
                  <a:lnTo>
                    <a:pt x="468" y="1209"/>
                  </a:lnTo>
                  <a:lnTo>
                    <a:pt x="461" y="1239"/>
                  </a:lnTo>
                  <a:lnTo>
                    <a:pt x="452" y="1269"/>
                  </a:lnTo>
                  <a:lnTo>
                    <a:pt x="441" y="1298"/>
                  </a:lnTo>
                  <a:lnTo>
                    <a:pt x="427" y="1327"/>
                  </a:lnTo>
                  <a:lnTo>
                    <a:pt x="412" y="1354"/>
                  </a:lnTo>
                  <a:lnTo>
                    <a:pt x="395" y="1380"/>
                  </a:lnTo>
                  <a:lnTo>
                    <a:pt x="376" y="1405"/>
                  </a:lnTo>
                  <a:lnTo>
                    <a:pt x="356" y="1427"/>
                  </a:lnTo>
                  <a:lnTo>
                    <a:pt x="334" y="1448"/>
                  </a:lnTo>
                  <a:lnTo>
                    <a:pt x="311" y="1467"/>
                  </a:lnTo>
                  <a:lnTo>
                    <a:pt x="288" y="1484"/>
                  </a:lnTo>
                  <a:lnTo>
                    <a:pt x="263" y="1498"/>
                  </a:lnTo>
                  <a:lnTo>
                    <a:pt x="237" y="1509"/>
                  </a:lnTo>
                  <a:lnTo>
                    <a:pt x="211" y="1517"/>
                  </a:lnTo>
                  <a:lnTo>
                    <a:pt x="184" y="1522"/>
                  </a:lnTo>
                  <a:lnTo>
                    <a:pt x="157" y="1524"/>
                  </a:lnTo>
                  <a:lnTo>
                    <a:pt x="136" y="1523"/>
                  </a:lnTo>
                  <a:lnTo>
                    <a:pt x="117" y="1520"/>
                  </a:lnTo>
                  <a:lnTo>
                    <a:pt x="100" y="1515"/>
                  </a:lnTo>
                  <a:lnTo>
                    <a:pt x="84" y="1509"/>
                  </a:lnTo>
                  <a:lnTo>
                    <a:pt x="69" y="1501"/>
                  </a:lnTo>
                  <a:lnTo>
                    <a:pt x="56" y="1492"/>
                  </a:lnTo>
                  <a:lnTo>
                    <a:pt x="45" y="1481"/>
                  </a:lnTo>
                  <a:lnTo>
                    <a:pt x="35" y="1469"/>
                  </a:lnTo>
                  <a:lnTo>
                    <a:pt x="26" y="1456"/>
                  </a:lnTo>
                  <a:lnTo>
                    <a:pt x="19" y="1441"/>
                  </a:lnTo>
                  <a:lnTo>
                    <a:pt x="13" y="1426"/>
                  </a:lnTo>
                  <a:lnTo>
                    <a:pt x="8" y="1411"/>
                  </a:lnTo>
                  <a:lnTo>
                    <a:pt x="4" y="1394"/>
                  </a:lnTo>
                  <a:lnTo>
                    <a:pt x="2" y="1377"/>
                  </a:lnTo>
                  <a:lnTo>
                    <a:pt x="0" y="1359"/>
                  </a:lnTo>
                  <a:lnTo>
                    <a:pt x="0" y="1341"/>
                  </a:lnTo>
                  <a:lnTo>
                    <a:pt x="0" y="1323"/>
                  </a:lnTo>
                  <a:lnTo>
                    <a:pt x="2" y="1302"/>
                  </a:lnTo>
                  <a:lnTo>
                    <a:pt x="4" y="1279"/>
                  </a:lnTo>
                  <a:lnTo>
                    <a:pt x="8" y="1254"/>
                  </a:lnTo>
                  <a:lnTo>
                    <a:pt x="12" y="1228"/>
                  </a:lnTo>
                  <a:lnTo>
                    <a:pt x="18" y="1200"/>
                  </a:lnTo>
                  <a:lnTo>
                    <a:pt x="23" y="1172"/>
                  </a:lnTo>
                  <a:lnTo>
                    <a:pt x="30" y="1142"/>
                  </a:lnTo>
                  <a:lnTo>
                    <a:pt x="37" y="1112"/>
                  </a:lnTo>
                  <a:lnTo>
                    <a:pt x="45" y="1082"/>
                  </a:lnTo>
                  <a:lnTo>
                    <a:pt x="52" y="1051"/>
                  </a:lnTo>
                  <a:lnTo>
                    <a:pt x="61" y="1020"/>
                  </a:lnTo>
                  <a:lnTo>
                    <a:pt x="70" y="990"/>
                  </a:lnTo>
                  <a:lnTo>
                    <a:pt x="79" y="961"/>
                  </a:lnTo>
                  <a:lnTo>
                    <a:pt x="88" y="932"/>
                  </a:lnTo>
                  <a:lnTo>
                    <a:pt x="97" y="905"/>
                  </a:lnTo>
                  <a:lnTo>
                    <a:pt x="107" y="878"/>
                  </a:lnTo>
                  <a:lnTo>
                    <a:pt x="116" y="853"/>
                  </a:lnTo>
                  <a:lnTo>
                    <a:pt x="104" y="839"/>
                  </a:lnTo>
                  <a:lnTo>
                    <a:pt x="92" y="825"/>
                  </a:lnTo>
                  <a:lnTo>
                    <a:pt x="81" y="812"/>
                  </a:lnTo>
                  <a:lnTo>
                    <a:pt x="71" y="798"/>
                  </a:lnTo>
                  <a:lnTo>
                    <a:pt x="61" y="785"/>
                  </a:lnTo>
                  <a:lnTo>
                    <a:pt x="53" y="771"/>
                  </a:lnTo>
                  <a:lnTo>
                    <a:pt x="45" y="756"/>
                  </a:lnTo>
                  <a:lnTo>
                    <a:pt x="38" y="740"/>
                  </a:lnTo>
                  <a:lnTo>
                    <a:pt x="32" y="723"/>
                  </a:lnTo>
                  <a:lnTo>
                    <a:pt x="27" y="704"/>
                  </a:lnTo>
                  <a:lnTo>
                    <a:pt x="24" y="684"/>
                  </a:lnTo>
                  <a:lnTo>
                    <a:pt x="21" y="661"/>
                  </a:lnTo>
                  <a:lnTo>
                    <a:pt x="19" y="637"/>
                  </a:lnTo>
                  <a:lnTo>
                    <a:pt x="19" y="610"/>
                  </a:lnTo>
                  <a:lnTo>
                    <a:pt x="20" y="573"/>
                  </a:lnTo>
                  <a:lnTo>
                    <a:pt x="23" y="535"/>
                  </a:lnTo>
                  <a:lnTo>
                    <a:pt x="28" y="498"/>
                  </a:lnTo>
                  <a:lnTo>
                    <a:pt x="35" y="461"/>
                  </a:lnTo>
                  <a:lnTo>
                    <a:pt x="45" y="425"/>
                  </a:lnTo>
                  <a:lnTo>
                    <a:pt x="55" y="389"/>
                  </a:lnTo>
                  <a:lnTo>
                    <a:pt x="68" y="354"/>
                  </a:lnTo>
                  <a:lnTo>
                    <a:pt x="81" y="320"/>
                  </a:lnTo>
                  <a:lnTo>
                    <a:pt x="97" y="286"/>
                  </a:lnTo>
                  <a:lnTo>
                    <a:pt x="113" y="254"/>
                  </a:lnTo>
                  <a:lnTo>
                    <a:pt x="131" y="223"/>
                  </a:lnTo>
                  <a:lnTo>
                    <a:pt x="149" y="194"/>
                  </a:lnTo>
                  <a:lnTo>
                    <a:pt x="169" y="165"/>
                  </a:lnTo>
                  <a:lnTo>
                    <a:pt x="189" y="139"/>
                  </a:lnTo>
                  <a:lnTo>
                    <a:pt x="210" y="115"/>
                  </a:lnTo>
                  <a:lnTo>
                    <a:pt x="231" y="92"/>
                  </a:lnTo>
                  <a:lnTo>
                    <a:pt x="253" y="72"/>
                  </a:lnTo>
                  <a:lnTo>
                    <a:pt x="275" y="54"/>
                  </a:lnTo>
                  <a:lnTo>
                    <a:pt x="298" y="38"/>
                  </a:lnTo>
                  <a:lnTo>
                    <a:pt x="321" y="25"/>
                  </a:lnTo>
                  <a:lnTo>
                    <a:pt x="343" y="15"/>
                  </a:lnTo>
                  <a:lnTo>
                    <a:pt x="366" y="7"/>
                  </a:lnTo>
                  <a:lnTo>
                    <a:pt x="388" y="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096000" y="4343400"/>
              <a:ext cx="477161" cy="342900"/>
              <a:chOff x="4913" y="2601"/>
              <a:chExt cx="1251" cy="899"/>
            </a:xfrm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4913" y="2601"/>
                <a:ext cx="696" cy="695"/>
              </a:xfrm>
              <a:custGeom>
                <a:avLst/>
                <a:gdLst/>
                <a:ahLst/>
                <a:cxnLst>
                  <a:cxn ang="0">
                    <a:pos x="1185" y="50"/>
                  </a:cxn>
                  <a:cxn ang="0">
                    <a:pos x="1346" y="195"/>
                  </a:cxn>
                  <a:cxn ang="0">
                    <a:pos x="1476" y="316"/>
                  </a:cxn>
                  <a:cxn ang="0">
                    <a:pos x="1652" y="341"/>
                  </a:cxn>
                  <a:cxn ang="0">
                    <a:pos x="1829" y="227"/>
                  </a:cxn>
                  <a:cxn ang="0">
                    <a:pos x="1986" y="19"/>
                  </a:cxn>
                  <a:cxn ang="0">
                    <a:pos x="2049" y="1"/>
                  </a:cxn>
                  <a:cxn ang="0">
                    <a:pos x="2088" y="43"/>
                  </a:cxn>
                  <a:cxn ang="0">
                    <a:pos x="2052" y="116"/>
                  </a:cxn>
                  <a:cxn ang="0">
                    <a:pos x="1918" y="298"/>
                  </a:cxn>
                  <a:cxn ang="0">
                    <a:pos x="1646" y="592"/>
                  </a:cxn>
                  <a:cxn ang="0">
                    <a:pos x="1390" y="826"/>
                  </a:cxn>
                  <a:cxn ang="0">
                    <a:pos x="1191" y="992"/>
                  </a:cxn>
                  <a:cxn ang="0">
                    <a:pos x="1050" y="1108"/>
                  </a:cxn>
                  <a:cxn ang="0">
                    <a:pos x="922" y="1215"/>
                  </a:cxn>
                  <a:cxn ang="0">
                    <a:pos x="693" y="1413"/>
                  </a:cxn>
                  <a:cxn ang="0">
                    <a:pos x="468" y="1644"/>
                  </a:cxn>
                  <a:cxn ang="0">
                    <a:pos x="580" y="1635"/>
                  </a:cxn>
                  <a:cxn ang="0">
                    <a:pos x="783" y="1667"/>
                  </a:cxn>
                  <a:cxn ang="0">
                    <a:pos x="1100" y="1762"/>
                  </a:cxn>
                  <a:cxn ang="0">
                    <a:pos x="1350" y="1756"/>
                  </a:cxn>
                  <a:cxn ang="0">
                    <a:pos x="1588" y="1657"/>
                  </a:cxn>
                  <a:cxn ang="0">
                    <a:pos x="1781" y="1439"/>
                  </a:cxn>
                  <a:cxn ang="0">
                    <a:pos x="1854" y="1333"/>
                  </a:cxn>
                  <a:cxn ang="0">
                    <a:pos x="1934" y="1374"/>
                  </a:cxn>
                  <a:cxn ang="0">
                    <a:pos x="1877" y="1546"/>
                  </a:cxn>
                  <a:cxn ang="0">
                    <a:pos x="1713" y="1796"/>
                  </a:cxn>
                  <a:cxn ang="0">
                    <a:pos x="1449" y="2011"/>
                  </a:cxn>
                  <a:cxn ang="0">
                    <a:pos x="1115" y="2080"/>
                  </a:cxn>
                  <a:cxn ang="0">
                    <a:pos x="902" y="1973"/>
                  </a:cxn>
                  <a:cxn ang="0">
                    <a:pos x="732" y="1800"/>
                  </a:cxn>
                  <a:cxn ang="0">
                    <a:pos x="587" y="1737"/>
                  </a:cxn>
                  <a:cxn ang="0">
                    <a:pos x="334" y="1819"/>
                  </a:cxn>
                  <a:cxn ang="0">
                    <a:pos x="128" y="2044"/>
                  </a:cxn>
                  <a:cxn ang="0">
                    <a:pos x="63" y="2084"/>
                  </a:cxn>
                  <a:cxn ang="0">
                    <a:pos x="9" y="2065"/>
                  </a:cxn>
                  <a:cxn ang="0">
                    <a:pos x="29" y="1979"/>
                  </a:cxn>
                  <a:cxn ang="0">
                    <a:pos x="180" y="1778"/>
                  </a:cxn>
                  <a:cxn ang="0">
                    <a:pos x="454" y="1487"/>
                  </a:cxn>
                  <a:cxn ang="0">
                    <a:pos x="1042" y="977"/>
                  </a:cxn>
                  <a:cxn ang="0">
                    <a:pos x="1264" y="795"/>
                  </a:cxn>
                  <a:cxn ang="0">
                    <a:pos x="1509" y="579"/>
                  </a:cxn>
                  <a:cxn ang="0">
                    <a:pos x="1580" y="448"/>
                  </a:cxn>
                  <a:cxn ang="0">
                    <a:pos x="1416" y="427"/>
                  </a:cxn>
                  <a:cxn ang="0">
                    <a:pos x="1131" y="337"/>
                  </a:cxn>
                  <a:cxn ang="0">
                    <a:pos x="910" y="313"/>
                  </a:cxn>
                  <a:cxn ang="0">
                    <a:pos x="747" y="342"/>
                  </a:cxn>
                  <a:cxn ang="0">
                    <a:pos x="574" y="455"/>
                  </a:cxn>
                  <a:cxn ang="0">
                    <a:pos x="507" y="561"/>
                  </a:cxn>
                  <a:cxn ang="0">
                    <a:pos x="423" y="557"/>
                  </a:cxn>
                  <a:cxn ang="0">
                    <a:pos x="425" y="459"/>
                  </a:cxn>
                  <a:cxn ang="0">
                    <a:pos x="539" y="261"/>
                  </a:cxn>
                  <a:cxn ang="0">
                    <a:pos x="756" y="68"/>
                  </a:cxn>
                </a:cxnLst>
                <a:rect l="0" t="0" r="r" b="b"/>
                <a:pathLst>
                  <a:path w="2088" h="2084">
                    <a:moveTo>
                      <a:pt x="1006" y="0"/>
                    </a:moveTo>
                    <a:lnTo>
                      <a:pt x="1048" y="2"/>
                    </a:lnTo>
                    <a:lnTo>
                      <a:pt x="1086" y="9"/>
                    </a:lnTo>
                    <a:lnTo>
                      <a:pt x="1122" y="19"/>
                    </a:lnTo>
                    <a:lnTo>
                      <a:pt x="1155" y="33"/>
                    </a:lnTo>
                    <a:lnTo>
                      <a:pt x="1185" y="50"/>
                    </a:lnTo>
                    <a:lnTo>
                      <a:pt x="1214" y="70"/>
                    </a:lnTo>
                    <a:lnTo>
                      <a:pt x="1240" y="92"/>
                    </a:lnTo>
                    <a:lnTo>
                      <a:pt x="1266" y="115"/>
                    </a:lnTo>
                    <a:lnTo>
                      <a:pt x="1293" y="141"/>
                    </a:lnTo>
                    <a:lnTo>
                      <a:pt x="1319" y="168"/>
                    </a:lnTo>
                    <a:lnTo>
                      <a:pt x="1346" y="195"/>
                    </a:lnTo>
                    <a:lnTo>
                      <a:pt x="1367" y="218"/>
                    </a:lnTo>
                    <a:lnTo>
                      <a:pt x="1388" y="242"/>
                    </a:lnTo>
                    <a:lnTo>
                      <a:pt x="1408" y="263"/>
                    </a:lnTo>
                    <a:lnTo>
                      <a:pt x="1430" y="284"/>
                    </a:lnTo>
                    <a:lnTo>
                      <a:pt x="1452" y="301"/>
                    </a:lnTo>
                    <a:lnTo>
                      <a:pt x="1476" y="316"/>
                    </a:lnTo>
                    <a:lnTo>
                      <a:pt x="1502" y="330"/>
                    </a:lnTo>
                    <a:lnTo>
                      <a:pt x="1530" y="339"/>
                    </a:lnTo>
                    <a:lnTo>
                      <a:pt x="1560" y="345"/>
                    </a:lnTo>
                    <a:lnTo>
                      <a:pt x="1593" y="347"/>
                    </a:lnTo>
                    <a:lnTo>
                      <a:pt x="1623" y="345"/>
                    </a:lnTo>
                    <a:lnTo>
                      <a:pt x="1652" y="341"/>
                    </a:lnTo>
                    <a:lnTo>
                      <a:pt x="1680" y="332"/>
                    </a:lnTo>
                    <a:lnTo>
                      <a:pt x="1709" y="321"/>
                    </a:lnTo>
                    <a:lnTo>
                      <a:pt x="1738" y="304"/>
                    </a:lnTo>
                    <a:lnTo>
                      <a:pt x="1768" y="282"/>
                    </a:lnTo>
                    <a:lnTo>
                      <a:pt x="1798" y="258"/>
                    </a:lnTo>
                    <a:lnTo>
                      <a:pt x="1829" y="227"/>
                    </a:lnTo>
                    <a:lnTo>
                      <a:pt x="1860" y="191"/>
                    </a:lnTo>
                    <a:lnTo>
                      <a:pt x="1894" y="150"/>
                    </a:lnTo>
                    <a:lnTo>
                      <a:pt x="1929" y="103"/>
                    </a:lnTo>
                    <a:lnTo>
                      <a:pt x="1965" y="50"/>
                    </a:lnTo>
                    <a:lnTo>
                      <a:pt x="1976" y="32"/>
                    </a:lnTo>
                    <a:lnTo>
                      <a:pt x="1986" y="19"/>
                    </a:lnTo>
                    <a:lnTo>
                      <a:pt x="1996" y="9"/>
                    </a:lnTo>
                    <a:lnTo>
                      <a:pt x="2008" y="3"/>
                    </a:lnTo>
                    <a:lnTo>
                      <a:pt x="2020" y="1"/>
                    </a:lnTo>
                    <a:lnTo>
                      <a:pt x="2034" y="0"/>
                    </a:lnTo>
                    <a:lnTo>
                      <a:pt x="2042" y="0"/>
                    </a:lnTo>
                    <a:lnTo>
                      <a:pt x="2049" y="1"/>
                    </a:lnTo>
                    <a:lnTo>
                      <a:pt x="2058" y="2"/>
                    </a:lnTo>
                    <a:lnTo>
                      <a:pt x="2067" y="5"/>
                    </a:lnTo>
                    <a:lnTo>
                      <a:pt x="2075" y="11"/>
                    </a:lnTo>
                    <a:lnTo>
                      <a:pt x="2082" y="19"/>
                    </a:lnTo>
                    <a:lnTo>
                      <a:pt x="2087" y="29"/>
                    </a:lnTo>
                    <a:lnTo>
                      <a:pt x="2088" y="43"/>
                    </a:lnTo>
                    <a:lnTo>
                      <a:pt x="2087" y="48"/>
                    </a:lnTo>
                    <a:lnTo>
                      <a:pt x="2085" y="56"/>
                    </a:lnTo>
                    <a:lnTo>
                      <a:pt x="2080" y="67"/>
                    </a:lnTo>
                    <a:lnTo>
                      <a:pt x="2074" y="80"/>
                    </a:lnTo>
                    <a:lnTo>
                      <a:pt x="2064" y="96"/>
                    </a:lnTo>
                    <a:lnTo>
                      <a:pt x="2052" y="116"/>
                    </a:lnTo>
                    <a:lnTo>
                      <a:pt x="2038" y="139"/>
                    </a:lnTo>
                    <a:lnTo>
                      <a:pt x="2021" y="165"/>
                    </a:lnTo>
                    <a:lnTo>
                      <a:pt x="2000" y="194"/>
                    </a:lnTo>
                    <a:lnTo>
                      <a:pt x="1977" y="225"/>
                    </a:lnTo>
                    <a:lnTo>
                      <a:pt x="1949" y="260"/>
                    </a:lnTo>
                    <a:lnTo>
                      <a:pt x="1918" y="298"/>
                    </a:lnTo>
                    <a:lnTo>
                      <a:pt x="1883" y="340"/>
                    </a:lnTo>
                    <a:lnTo>
                      <a:pt x="1845" y="383"/>
                    </a:lnTo>
                    <a:lnTo>
                      <a:pt x="1802" y="431"/>
                    </a:lnTo>
                    <a:lnTo>
                      <a:pt x="1754" y="481"/>
                    </a:lnTo>
                    <a:lnTo>
                      <a:pt x="1702" y="535"/>
                    </a:lnTo>
                    <a:lnTo>
                      <a:pt x="1646" y="592"/>
                    </a:lnTo>
                    <a:lnTo>
                      <a:pt x="1583" y="653"/>
                    </a:lnTo>
                    <a:lnTo>
                      <a:pt x="1516" y="716"/>
                    </a:lnTo>
                    <a:lnTo>
                      <a:pt x="1487" y="741"/>
                    </a:lnTo>
                    <a:lnTo>
                      <a:pt x="1456" y="768"/>
                    </a:lnTo>
                    <a:lnTo>
                      <a:pt x="1424" y="796"/>
                    </a:lnTo>
                    <a:lnTo>
                      <a:pt x="1390" y="826"/>
                    </a:lnTo>
                    <a:lnTo>
                      <a:pt x="1356" y="854"/>
                    </a:lnTo>
                    <a:lnTo>
                      <a:pt x="1323" y="883"/>
                    </a:lnTo>
                    <a:lnTo>
                      <a:pt x="1288" y="911"/>
                    </a:lnTo>
                    <a:lnTo>
                      <a:pt x="1254" y="939"/>
                    </a:lnTo>
                    <a:lnTo>
                      <a:pt x="1222" y="966"/>
                    </a:lnTo>
                    <a:lnTo>
                      <a:pt x="1191" y="992"/>
                    </a:lnTo>
                    <a:lnTo>
                      <a:pt x="1161" y="1016"/>
                    </a:lnTo>
                    <a:lnTo>
                      <a:pt x="1133" y="1040"/>
                    </a:lnTo>
                    <a:lnTo>
                      <a:pt x="1108" y="1060"/>
                    </a:lnTo>
                    <a:lnTo>
                      <a:pt x="1085" y="1079"/>
                    </a:lnTo>
                    <a:lnTo>
                      <a:pt x="1066" y="1095"/>
                    </a:lnTo>
                    <a:lnTo>
                      <a:pt x="1050" y="1108"/>
                    </a:lnTo>
                    <a:lnTo>
                      <a:pt x="1038" y="1118"/>
                    </a:lnTo>
                    <a:lnTo>
                      <a:pt x="1031" y="1125"/>
                    </a:lnTo>
                    <a:lnTo>
                      <a:pt x="1029" y="1129"/>
                    </a:lnTo>
                    <a:lnTo>
                      <a:pt x="993" y="1158"/>
                    </a:lnTo>
                    <a:lnTo>
                      <a:pt x="957" y="1187"/>
                    </a:lnTo>
                    <a:lnTo>
                      <a:pt x="922" y="1215"/>
                    </a:lnTo>
                    <a:lnTo>
                      <a:pt x="886" y="1245"/>
                    </a:lnTo>
                    <a:lnTo>
                      <a:pt x="849" y="1276"/>
                    </a:lnTo>
                    <a:lnTo>
                      <a:pt x="812" y="1307"/>
                    </a:lnTo>
                    <a:lnTo>
                      <a:pt x="773" y="1340"/>
                    </a:lnTo>
                    <a:lnTo>
                      <a:pt x="734" y="1375"/>
                    </a:lnTo>
                    <a:lnTo>
                      <a:pt x="693" y="1413"/>
                    </a:lnTo>
                    <a:lnTo>
                      <a:pt x="650" y="1453"/>
                    </a:lnTo>
                    <a:lnTo>
                      <a:pt x="603" y="1497"/>
                    </a:lnTo>
                    <a:lnTo>
                      <a:pt x="555" y="1544"/>
                    </a:lnTo>
                    <a:lnTo>
                      <a:pt x="503" y="1594"/>
                    </a:lnTo>
                    <a:lnTo>
                      <a:pt x="449" y="1649"/>
                    </a:lnTo>
                    <a:lnTo>
                      <a:pt x="468" y="1644"/>
                    </a:lnTo>
                    <a:lnTo>
                      <a:pt x="490" y="1640"/>
                    </a:lnTo>
                    <a:lnTo>
                      <a:pt x="514" y="1637"/>
                    </a:lnTo>
                    <a:lnTo>
                      <a:pt x="538" y="1636"/>
                    </a:lnTo>
                    <a:lnTo>
                      <a:pt x="557" y="1635"/>
                    </a:lnTo>
                    <a:lnTo>
                      <a:pt x="573" y="1635"/>
                    </a:lnTo>
                    <a:lnTo>
                      <a:pt x="580" y="1635"/>
                    </a:lnTo>
                    <a:lnTo>
                      <a:pt x="614" y="1636"/>
                    </a:lnTo>
                    <a:lnTo>
                      <a:pt x="645" y="1638"/>
                    </a:lnTo>
                    <a:lnTo>
                      <a:pt x="677" y="1643"/>
                    </a:lnTo>
                    <a:lnTo>
                      <a:pt x="711" y="1648"/>
                    </a:lnTo>
                    <a:lnTo>
                      <a:pt x="746" y="1657"/>
                    </a:lnTo>
                    <a:lnTo>
                      <a:pt x="783" y="1667"/>
                    </a:lnTo>
                    <a:lnTo>
                      <a:pt x="824" y="1681"/>
                    </a:lnTo>
                    <a:lnTo>
                      <a:pt x="869" y="1696"/>
                    </a:lnTo>
                    <a:lnTo>
                      <a:pt x="921" y="1714"/>
                    </a:lnTo>
                    <a:lnTo>
                      <a:pt x="983" y="1733"/>
                    </a:lnTo>
                    <a:lnTo>
                      <a:pt x="1042" y="1750"/>
                    </a:lnTo>
                    <a:lnTo>
                      <a:pt x="1100" y="1762"/>
                    </a:lnTo>
                    <a:lnTo>
                      <a:pt x="1156" y="1769"/>
                    </a:lnTo>
                    <a:lnTo>
                      <a:pt x="1215" y="1772"/>
                    </a:lnTo>
                    <a:lnTo>
                      <a:pt x="1245" y="1772"/>
                    </a:lnTo>
                    <a:lnTo>
                      <a:pt x="1278" y="1768"/>
                    </a:lnTo>
                    <a:lnTo>
                      <a:pt x="1313" y="1764"/>
                    </a:lnTo>
                    <a:lnTo>
                      <a:pt x="1350" y="1756"/>
                    </a:lnTo>
                    <a:lnTo>
                      <a:pt x="1389" y="1747"/>
                    </a:lnTo>
                    <a:lnTo>
                      <a:pt x="1428" y="1735"/>
                    </a:lnTo>
                    <a:lnTo>
                      <a:pt x="1468" y="1719"/>
                    </a:lnTo>
                    <a:lnTo>
                      <a:pt x="1509" y="1702"/>
                    </a:lnTo>
                    <a:lnTo>
                      <a:pt x="1548" y="1681"/>
                    </a:lnTo>
                    <a:lnTo>
                      <a:pt x="1588" y="1657"/>
                    </a:lnTo>
                    <a:lnTo>
                      <a:pt x="1625" y="1630"/>
                    </a:lnTo>
                    <a:lnTo>
                      <a:pt x="1661" y="1599"/>
                    </a:lnTo>
                    <a:lnTo>
                      <a:pt x="1696" y="1565"/>
                    </a:lnTo>
                    <a:lnTo>
                      <a:pt x="1727" y="1527"/>
                    </a:lnTo>
                    <a:lnTo>
                      <a:pt x="1756" y="1485"/>
                    </a:lnTo>
                    <a:lnTo>
                      <a:pt x="1781" y="1439"/>
                    </a:lnTo>
                    <a:lnTo>
                      <a:pt x="1803" y="1389"/>
                    </a:lnTo>
                    <a:lnTo>
                      <a:pt x="1810" y="1374"/>
                    </a:lnTo>
                    <a:lnTo>
                      <a:pt x="1818" y="1361"/>
                    </a:lnTo>
                    <a:lnTo>
                      <a:pt x="1828" y="1349"/>
                    </a:lnTo>
                    <a:lnTo>
                      <a:pt x="1840" y="1340"/>
                    </a:lnTo>
                    <a:lnTo>
                      <a:pt x="1854" y="1333"/>
                    </a:lnTo>
                    <a:lnTo>
                      <a:pt x="1872" y="1331"/>
                    </a:lnTo>
                    <a:lnTo>
                      <a:pt x="1893" y="1333"/>
                    </a:lnTo>
                    <a:lnTo>
                      <a:pt x="1911" y="1340"/>
                    </a:lnTo>
                    <a:lnTo>
                      <a:pt x="1923" y="1350"/>
                    </a:lnTo>
                    <a:lnTo>
                      <a:pt x="1931" y="1362"/>
                    </a:lnTo>
                    <a:lnTo>
                      <a:pt x="1934" y="1374"/>
                    </a:lnTo>
                    <a:lnTo>
                      <a:pt x="1932" y="1393"/>
                    </a:lnTo>
                    <a:lnTo>
                      <a:pt x="1928" y="1416"/>
                    </a:lnTo>
                    <a:lnTo>
                      <a:pt x="1919" y="1444"/>
                    </a:lnTo>
                    <a:lnTo>
                      <a:pt x="1908" y="1475"/>
                    </a:lnTo>
                    <a:lnTo>
                      <a:pt x="1894" y="1509"/>
                    </a:lnTo>
                    <a:lnTo>
                      <a:pt x="1877" y="1546"/>
                    </a:lnTo>
                    <a:lnTo>
                      <a:pt x="1857" y="1585"/>
                    </a:lnTo>
                    <a:lnTo>
                      <a:pt x="1834" y="1627"/>
                    </a:lnTo>
                    <a:lnTo>
                      <a:pt x="1808" y="1668"/>
                    </a:lnTo>
                    <a:lnTo>
                      <a:pt x="1779" y="1711"/>
                    </a:lnTo>
                    <a:lnTo>
                      <a:pt x="1746" y="1754"/>
                    </a:lnTo>
                    <a:lnTo>
                      <a:pt x="1713" y="1796"/>
                    </a:lnTo>
                    <a:lnTo>
                      <a:pt x="1676" y="1837"/>
                    </a:lnTo>
                    <a:lnTo>
                      <a:pt x="1635" y="1877"/>
                    </a:lnTo>
                    <a:lnTo>
                      <a:pt x="1593" y="1914"/>
                    </a:lnTo>
                    <a:lnTo>
                      <a:pt x="1547" y="1950"/>
                    </a:lnTo>
                    <a:lnTo>
                      <a:pt x="1499" y="1983"/>
                    </a:lnTo>
                    <a:lnTo>
                      <a:pt x="1449" y="2011"/>
                    </a:lnTo>
                    <a:lnTo>
                      <a:pt x="1396" y="2035"/>
                    </a:lnTo>
                    <a:lnTo>
                      <a:pt x="1341" y="2056"/>
                    </a:lnTo>
                    <a:lnTo>
                      <a:pt x="1283" y="2070"/>
                    </a:lnTo>
                    <a:lnTo>
                      <a:pt x="1223" y="2080"/>
                    </a:lnTo>
                    <a:lnTo>
                      <a:pt x="1161" y="2084"/>
                    </a:lnTo>
                    <a:lnTo>
                      <a:pt x="1115" y="2080"/>
                    </a:lnTo>
                    <a:lnTo>
                      <a:pt x="1074" y="2072"/>
                    </a:lnTo>
                    <a:lnTo>
                      <a:pt x="1035" y="2061"/>
                    </a:lnTo>
                    <a:lnTo>
                      <a:pt x="999" y="2044"/>
                    </a:lnTo>
                    <a:lnTo>
                      <a:pt x="965" y="2024"/>
                    </a:lnTo>
                    <a:lnTo>
                      <a:pt x="933" y="1999"/>
                    </a:lnTo>
                    <a:lnTo>
                      <a:pt x="902" y="1973"/>
                    </a:lnTo>
                    <a:lnTo>
                      <a:pt x="872" y="1942"/>
                    </a:lnTo>
                    <a:lnTo>
                      <a:pt x="844" y="1910"/>
                    </a:lnTo>
                    <a:lnTo>
                      <a:pt x="812" y="1876"/>
                    </a:lnTo>
                    <a:lnTo>
                      <a:pt x="783" y="1847"/>
                    </a:lnTo>
                    <a:lnTo>
                      <a:pt x="756" y="1821"/>
                    </a:lnTo>
                    <a:lnTo>
                      <a:pt x="732" y="1800"/>
                    </a:lnTo>
                    <a:lnTo>
                      <a:pt x="708" y="1782"/>
                    </a:lnTo>
                    <a:lnTo>
                      <a:pt x="686" y="1767"/>
                    </a:lnTo>
                    <a:lnTo>
                      <a:pt x="663" y="1755"/>
                    </a:lnTo>
                    <a:lnTo>
                      <a:pt x="640" y="1747"/>
                    </a:lnTo>
                    <a:lnTo>
                      <a:pt x="615" y="1740"/>
                    </a:lnTo>
                    <a:lnTo>
                      <a:pt x="587" y="1737"/>
                    </a:lnTo>
                    <a:lnTo>
                      <a:pt x="557" y="1736"/>
                    </a:lnTo>
                    <a:lnTo>
                      <a:pt x="512" y="1739"/>
                    </a:lnTo>
                    <a:lnTo>
                      <a:pt x="466" y="1750"/>
                    </a:lnTo>
                    <a:lnTo>
                      <a:pt x="420" y="1767"/>
                    </a:lnTo>
                    <a:lnTo>
                      <a:pt x="377" y="1790"/>
                    </a:lnTo>
                    <a:lnTo>
                      <a:pt x="334" y="1819"/>
                    </a:lnTo>
                    <a:lnTo>
                      <a:pt x="292" y="1851"/>
                    </a:lnTo>
                    <a:lnTo>
                      <a:pt x="251" y="1889"/>
                    </a:lnTo>
                    <a:lnTo>
                      <a:pt x="213" y="1931"/>
                    </a:lnTo>
                    <a:lnTo>
                      <a:pt x="176" y="1977"/>
                    </a:lnTo>
                    <a:lnTo>
                      <a:pt x="140" y="2025"/>
                    </a:lnTo>
                    <a:lnTo>
                      <a:pt x="128" y="2044"/>
                    </a:lnTo>
                    <a:lnTo>
                      <a:pt x="117" y="2059"/>
                    </a:lnTo>
                    <a:lnTo>
                      <a:pt x="108" y="2069"/>
                    </a:lnTo>
                    <a:lnTo>
                      <a:pt x="99" y="2076"/>
                    </a:lnTo>
                    <a:lnTo>
                      <a:pt x="89" y="2080"/>
                    </a:lnTo>
                    <a:lnTo>
                      <a:pt x="77" y="2083"/>
                    </a:lnTo>
                    <a:lnTo>
                      <a:pt x="63" y="2084"/>
                    </a:lnTo>
                    <a:lnTo>
                      <a:pt x="58" y="2083"/>
                    </a:lnTo>
                    <a:lnTo>
                      <a:pt x="50" y="2083"/>
                    </a:lnTo>
                    <a:lnTo>
                      <a:pt x="39" y="2081"/>
                    </a:lnTo>
                    <a:lnTo>
                      <a:pt x="28" y="2078"/>
                    </a:lnTo>
                    <a:lnTo>
                      <a:pt x="18" y="2072"/>
                    </a:lnTo>
                    <a:lnTo>
                      <a:pt x="9" y="2065"/>
                    </a:lnTo>
                    <a:lnTo>
                      <a:pt x="3" y="2054"/>
                    </a:lnTo>
                    <a:lnTo>
                      <a:pt x="0" y="2040"/>
                    </a:lnTo>
                    <a:lnTo>
                      <a:pt x="3" y="2031"/>
                    </a:lnTo>
                    <a:lnTo>
                      <a:pt x="8" y="2017"/>
                    </a:lnTo>
                    <a:lnTo>
                      <a:pt x="17" y="2001"/>
                    </a:lnTo>
                    <a:lnTo>
                      <a:pt x="29" y="1979"/>
                    </a:lnTo>
                    <a:lnTo>
                      <a:pt x="46" y="1955"/>
                    </a:lnTo>
                    <a:lnTo>
                      <a:pt x="66" y="1925"/>
                    </a:lnTo>
                    <a:lnTo>
                      <a:pt x="89" y="1893"/>
                    </a:lnTo>
                    <a:lnTo>
                      <a:pt x="116" y="1858"/>
                    </a:lnTo>
                    <a:lnTo>
                      <a:pt x="147" y="1820"/>
                    </a:lnTo>
                    <a:lnTo>
                      <a:pt x="180" y="1778"/>
                    </a:lnTo>
                    <a:lnTo>
                      <a:pt x="218" y="1735"/>
                    </a:lnTo>
                    <a:lnTo>
                      <a:pt x="258" y="1689"/>
                    </a:lnTo>
                    <a:lnTo>
                      <a:pt x="302" y="1641"/>
                    </a:lnTo>
                    <a:lnTo>
                      <a:pt x="350" y="1591"/>
                    </a:lnTo>
                    <a:lnTo>
                      <a:pt x="400" y="1539"/>
                    </a:lnTo>
                    <a:lnTo>
                      <a:pt x="454" y="1487"/>
                    </a:lnTo>
                    <a:lnTo>
                      <a:pt x="510" y="1433"/>
                    </a:lnTo>
                    <a:lnTo>
                      <a:pt x="951" y="1049"/>
                    </a:lnTo>
                    <a:lnTo>
                      <a:pt x="968" y="1037"/>
                    </a:lnTo>
                    <a:lnTo>
                      <a:pt x="988" y="1020"/>
                    </a:lnTo>
                    <a:lnTo>
                      <a:pt x="1013" y="1000"/>
                    </a:lnTo>
                    <a:lnTo>
                      <a:pt x="1042" y="977"/>
                    </a:lnTo>
                    <a:lnTo>
                      <a:pt x="1073" y="952"/>
                    </a:lnTo>
                    <a:lnTo>
                      <a:pt x="1108" y="924"/>
                    </a:lnTo>
                    <a:lnTo>
                      <a:pt x="1144" y="894"/>
                    </a:lnTo>
                    <a:lnTo>
                      <a:pt x="1182" y="863"/>
                    </a:lnTo>
                    <a:lnTo>
                      <a:pt x="1223" y="829"/>
                    </a:lnTo>
                    <a:lnTo>
                      <a:pt x="1264" y="795"/>
                    </a:lnTo>
                    <a:lnTo>
                      <a:pt x="1306" y="759"/>
                    </a:lnTo>
                    <a:lnTo>
                      <a:pt x="1348" y="723"/>
                    </a:lnTo>
                    <a:lnTo>
                      <a:pt x="1389" y="688"/>
                    </a:lnTo>
                    <a:lnTo>
                      <a:pt x="1431" y="651"/>
                    </a:lnTo>
                    <a:lnTo>
                      <a:pt x="1470" y="615"/>
                    </a:lnTo>
                    <a:lnTo>
                      <a:pt x="1509" y="579"/>
                    </a:lnTo>
                    <a:lnTo>
                      <a:pt x="1546" y="544"/>
                    </a:lnTo>
                    <a:lnTo>
                      <a:pt x="1580" y="511"/>
                    </a:lnTo>
                    <a:lnTo>
                      <a:pt x="1612" y="479"/>
                    </a:lnTo>
                    <a:lnTo>
                      <a:pt x="1640" y="448"/>
                    </a:lnTo>
                    <a:lnTo>
                      <a:pt x="1608" y="448"/>
                    </a:lnTo>
                    <a:lnTo>
                      <a:pt x="1580" y="448"/>
                    </a:lnTo>
                    <a:lnTo>
                      <a:pt x="1552" y="447"/>
                    </a:lnTo>
                    <a:lnTo>
                      <a:pt x="1526" y="446"/>
                    </a:lnTo>
                    <a:lnTo>
                      <a:pt x="1500" y="443"/>
                    </a:lnTo>
                    <a:lnTo>
                      <a:pt x="1474" y="440"/>
                    </a:lnTo>
                    <a:lnTo>
                      <a:pt x="1445" y="434"/>
                    </a:lnTo>
                    <a:lnTo>
                      <a:pt x="1416" y="427"/>
                    </a:lnTo>
                    <a:lnTo>
                      <a:pt x="1383" y="418"/>
                    </a:lnTo>
                    <a:lnTo>
                      <a:pt x="1347" y="407"/>
                    </a:lnTo>
                    <a:lnTo>
                      <a:pt x="1306" y="392"/>
                    </a:lnTo>
                    <a:lnTo>
                      <a:pt x="1260" y="377"/>
                    </a:lnTo>
                    <a:lnTo>
                      <a:pt x="1194" y="355"/>
                    </a:lnTo>
                    <a:lnTo>
                      <a:pt x="1131" y="337"/>
                    </a:lnTo>
                    <a:lnTo>
                      <a:pt x="1071" y="324"/>
                    </a:lnTo>
                    <a:lnTo>
                      <a:pt x="1011" y="314"/>
                    </a:lnTo>
                    <a:lnTo>
                      <a:pt x="951" y="310"/>
                    </a:lnTo>
                    <a:lnTo>
                      <a:pt x="942" y="312"/>
                    </a:lnTo>
                    <a:lnTo>
                      <a:pt x="928" y="312"/>
                    </a:lnTo>
                    <a:lnTo>
                      <a:pt x="910" y="313"/>
                    </a:lnTo>
                    <a:lnTo>
                      <a:pt x="888" y="314"/>
                    </a:lnTo>
                    <a:lnTo>
                      <a:pt x="864" y="316"/>
                    </a:lnTo>
                    <a:lnTo>
                      <a:pt x="838" y="321"/>
                    </a:lnTo>
                    <a:lnTo>
                      <a:pt x="808" y="326"/>
                    </a:lnTo>
                    <a:lnTo>
                      <a:pt x="778" y="333"/>
                    </a:lnTo>
                    <a:lnTo>
                      <a:pt x="747" y="342"/>
                    </a:lnTo>
                    <a:lnTo>
                      <a:pt x="716" y="354"/>
                    </a:lnTo>
                    <a:lnTo>
                      <a:pt x="686" y="368"/>
                    </a:lnTo>
                    <a:lnTo>
                      <a:pt x="654" y="385"/>
                    </a:lnTo>
                    <a:lnTo>
                      <a:pt x="626" y="405"/>
                    </a:lnTo>
                    <a:lnTo>
                      <a:pt x="599" y="428"/>
                    </a:lnTo>
                    <a:lnTo>
                      <a:pt x="574" y="455"/>
                    </a:lnTo>
                    <a:lnTo>
                      <a:pt x="552" y="486"/>
                    </a:lnTo>
                    <a:lnTo>
                      <a:pt x="534" y="520"/>
                    </a:lnTo>
                    <a:lnTo>
                      <a:pt x="527" y="533"/>
                    </a:lnTo>
                    <a:lnTo>
                      <a:pt x="521" y="544"/>
                    </a:lnTo>
                    <a:lnTo>
                      <a:pt x="515" y="553"/>
                    </a:lnTo>
                    <a:lnTo>
                      <a:pt x="507" y="561"/>
                    </a:lnTo>
                    <a:lnTo>
                      <a:pt x="496" y="566"/>
                    </a:lnTo>
                    <a:lnTo>
                      <a:pt x="482" y="570"/>
                    </a:lnTo>
                    <a:lnTo>
                      <a:pt x="465" y="571"/>
                    </a:lnTo>
                    <a:lnTo>
                      <a:pt x="447" y="570"/>
                    </a:lnTo>
                    <a:lnTo>
                      <a:pt x="434" y="564"/>
                    </a:lnTo>
                    <a:lnTo>
                      <a:pt x="423" y="557"/>
                    </a:lnTo>
                    <a:lnTo>
                      <a:pt x="416" y="547"/>
                    </a:lnTo>
                    <a:lnTo>
                      <a:pt x="412" y="535"/>
                    </a:lnTo>
                    <a:lnTo>
                      <a:pt x="411" y="520"/>
                    </a:lnTo>
                    <a:lnTo>
                      <a:pt x="412" y="505"/>
                    </a:lnTo>
                    <a:lnTo>
                      <a:pt x="417" y="483"/>
                    </a:lnTo>
                    <a:lnTo>
                      <a:pt x="425" y="459"/>
                    </a:lnTo>
                    <a:lnTo>
                      <a:pt x="437" y="431"/>
                    </a:lnTo>
                    <a:lnTo>
                      <a:pt x="452" y="400"/>
                    </a:lnTo>
                    <a:lnTo>
                      <a:pt x="468" y="367"/>
                    </a:lnTo>
                    <a:lnTo>
                      <a:pt x="490" y="332"/>
                    </a:lnTo>
                    <a:lnTo>
                      <a:pt x="513" y="297"/>
                    </a:lnTo>
                    <a:lnTo>
                      <a:pt x="539" y="261"/>
                    </a:lnTo>
                    <a:lnTo>
                      <a:pt x="569" y="225"/>
                    </a:lnTo>
                    <a:lnTo>
                      <a:pt x="600" y="190"/>
                    </a:lnTo>
                    <a:lnTo>
                      <a:pt x="636" y="157"/>
                    </a:lnTo>
                    <a:lnTo>
                      <a:pt x="674" y="124"/>
                    </a:lnTo>
                    <a:lnTo>
                      <a:pt x="713" y="95"/>
                    </a:lnTo>
                    <a:lnTo>
                      <a:pt x="756" y="68"/>
                    </a:lnTo>
                    <a:lnTo>
                      <a:pt x="801" y="46"/>
                    </a:lnTo>
                    <a:lnTo>
                      <a:pt x="849" y="27"/>
                    </a:lnTo>
                    <a:lnTo>
                      <a:pt x="899" y="12"/>
                    </a:lnTo>
                    <a:lnTo>
                      <a:pt x="951" y="3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5742" y="2779"/>
                <a:ext cx="422" cy="721"/>
              </a:xfrm>
              <a:custGeom>
                <a:avLst/>
                <a:gdLst/>
                <a:ahLst/>
                <a:cxnLst>
                  <a:cxn ang="0">
                    <a:pos x="714" y="1"/>
                  </a:cxn>
                  <a:cxn ang="0">
                    <a:pos x="759" y="7"/>
                  </a:cxn>
                  <a:cxn ang="0">
                    <a:pos x="781" y="26"/>
                  </a:cxn>
                  <a:cxn ang="0">
                    <a:pos x="788" y="65"/>
                  </a:cxn>
                  <a:cxn ang="0">
                    <a:pos x="789" y="1895"/>
                  </a:cxn>
                  <a:cxn ang="0">
                    <a:pos x="789" y="1932"/>
                  </a:cxn>
                  <a:cxn ang="0">
                    <a:pos x="794" y="1965"/>
                  </a:cxn>
                  <a:cxn ang="0">
                    <a:pos x="807" y="1991"/>
                  </a:cxn>
                  <a:cxn ang="0">
                    <a:pos x="833" y="2012"/>
                  </a:cxn>
                  <a:cxn ang="0">
                    <a:pos x="873" y="2028"/>
                  </a:cxn>
                  <a:cxn ang="0">
                    <a:pos x="936" y="2039"/>
                  </a:cxn>
                  <a:cxn ang="0">
                    <a:pos x="1022" y="2045"/>
                  </a:cxn>
                  <a:cxn ang="0">
                    <a:pos x="1137" y="2047"/>
                  </a:cxn>
                  <a:cxn ang="0">
                    <a:pos x="1268" y="2163"/>
                  </a:cxn>
                  <a:cxn ang="0">
                    <a:pos x="1224" y="2163"/>
                  </a:cxn>
                  <a:cxn ang="0">
                    <a:pos x="1153" y="2160"/>
                  </a:cxn>
                  <a:cxn ang="0">
                    <a:pos x="1064" y="2158"/>
                  </a:cxn>
                  <a:cxn ang="0">
                    <a:pos x="967" y="2156"/>
                  </a:cxn>
                  <a:cxn ang="0">
                    <a:pos x="867" y="2154"/>
                  </a:cxn>
                  <a:cxn ang="0">
                    <a:pos x="775" y="2151"/>
                  </a:cxn>
                  <a:cxn ang="0">
                    <a:pos x="697" y="2149"/>
                  </a:cxn>
                  <a:cxn ang="0">
                    <a:pos x="642" y="2149"/>
                  </a:cxn>
                  <a:cxn ang="0">
                    <a:pos x="582" y="2149"/>
                  </a:cxn>
                  <a:cxn ang="0">
                    <a:pos x="501" y="2151"/>
                  </a:cxn>
                  <a:cxn ang="0">
                    <a:pos x="408" y="2154"/>
                  </a:cxn>
                  <a:cxn ang="0">
                    <a:pos x="309" y="2156"/>
                  </a:cxn>
                  <a:cxn ang="0">
                    <a:pos x="213" y="2158"/>
                  </a:cxn>
                  <a:cxn ang="0">
                    <a:pos x="128" y="2160"/>
                  </a:cxn>
                  <a:cxn ang="0">
                    <a:pos x="62" y="2163"/>
                  </a:cxn>
                  <a:cxn ang="0">
                    <a:pos x="23" y="2163"/>
                  </a:cxn>
                  <a:cxn ang="0">
                    <a:pos x="155" y="2047"/>
                  </a:cxn>
                  <a:cxn ang="0">
                    <a:pos x="270" y="2045"/>
                  </a:cxn>
                  <a:cxn ang="0">
                    <a:pos x="356" y="2039"/>
                  </a:cxn>
                  <a:cxn ang="0">
                    <a:pos x="417" y="2028"/>
                  </a:cxn>
                  <a:cxn ang="0">
                    <a:pos x="459" y="2012"/>
                  </a:cxn>
                  <a:cxn ang="0">
                    <a:pos x="485" y="1991"/>
                  </a:cxn>
                  <a:cxn ang="0">
                    <a:pos x="498" y="1965"/>
                  </a:cxn>
                  <a:cxn ang="0">
                    <a:pos x="503" y="1932"/>
                  </a:cxn>
                  <a:cxn ang="0">
                    <a:pos x="503" y="1895"/>
                  </a:cxn>
                  <a:cxn ang="0">
                    <a:pos x="446" y="263"/>
                  </a:cxn>
                  <a:cxn ang="0">
                    <a:pos x="329" y="296"/>
                  </a:cxn>
                  <a:cxn ang="0">
                    <a:pos x="213" y="314"/>
                  </a:cxn>
                  <a:cxn ang="0">
                    <a:pos x="111" y="323"/>
                  </a:cxn>
                  <a:cxn ang="0">
                    <a:pos x="30" y="325"/>
                  </a:cxn>
                  <a:cxn ang="0">
                    <a:pos x="0" y="210"/>
                  </a:cxn>
                  <a:cxn ang="0">
                    <a:pos x="67" y="210"/>
                  </a:cxn>
                  <a:cxn ang="0">
                    <a:pos x="149" y="205"/>
                  </a:cxn>
                  <a:cxn ang="0">
                    <a:pos x="241" y="196"/>
                  </a:cxn>
                  <a:cxn ang="0">
                    <a:pos x="339" y="178"/>
                  </a:cxn>
                  <a:cxn ang="0">
                    <a:pos x="440" y="148"/>
                  </a:cxn>
                  <a:cxn ang="0">
                    <a:pos x="541" y="102"/>
                  </a:cxn>
                  <a:cxn ang="0">
                    <a:pos x="636" y="39"/>
                  </a:cxn>
                </a:cxnLst>
                <a:rect l="0" t="0" r="r" b="b"/>
                <a:pathLst>
                  <a:path w="1268" h="2163">
                    <a:moveTo>
                      <a:pt x="680" y="0"/>
                    </a:moveTo>
                    <a:lnTo>
                      <a:pt x="714" y="1"/>
                    </a:lnTo>
                    <a:lnTo>
                      <a:pt x="740" y="2"/>
                    </a:lnTo>
                    <a:lnTo>
                      <a:pt x="759" y="7"/>
                    </a:lnTo>
                    <a:lnTo>
                      <a:pt x="773" y="14"/>
                    </a:lnTo>
                    <a:lnTo>
                      <a:pt x="781" y="26"/>
                    </a:lnTo>
                    <a:lnTo>
                      <a:pt x="786" y="43"/>
                    </a:lnTo>
                    <a:lnTo>
                      <a:pt x="788" y="65"/>
                    </a:lnTo>
                    <a:lnTo>
                      <a:pt x="789" y="94"/>
                    </a:lnTo>
                    <a:lnTo>
                      <a:pt x="789" y="1895"/>
                    </a:lnTo>
                    <a:lnTo>
                      <a:pt x="789" y="1915"/>
                    </a:lnTo>
                    <a:lnTo>
                      <a:pt x="789" y="1932"/>
                    </a:lnTo>
                    <a:lnTo>
                      <a:pt x="791" y="1949"/>
                    </a:lnTo>
                    <a:lnTo>
                      <a:pt x="794" y="1965"/>
                    </a:lnTo>
                    <a:lnTo>
                      <a:pt x="799" y="1978"/>
                    </a:lnTo>
                    <a:lnTo>
                      <a:pt x="807" y="1991"/>
                    </a:lnTo>
                    <a:lnTo>
                      <a:pt x="818" y="2002"/>
                    </a:lnTo>
                    <a:lnTo>
                      <a:pt x="833" y="2012"/>
                    </a:lnTo>
                    <a:lnTo>
                      <a:pt x="851" y="2020"/>
                    </a:lnTo>
                    <a:lnTo>
                      <a:pt x="873" y="2028"/>
                    </a:lnTo>
                    <a:lnTo>
                      <a:pt x="902" y="2033"/>
                    </a:lnTo>
                    <a:lnTo>
                      <a:pt x="936" y="2039"/>
                    </a:lnTo>
                    <a:lnTo>
                      <a:pt x="975" y="2042"/>
                    </a:lnTo>
                    <a:lnTo>
                      <a:pt x="1022" y="2045"/>
                    </a:lnTo>
                    <a:lnTo>
                      <a:pt x="1076" y="2047"/>
                    </a:lnTo>
                    <a:lnTo>
                      <a:pt x="1137" y="2047"/>
                    </a:lnTo>
                    <a:lnTo>
                      <a:pt x="1268" y="2047"/>
                    </a:lnTo>
                    <a:lnTo>
                      <a:pt x="1268" y="2163"/>
                    </a:lnTo>
                    <a:lnTo>
                      <a:pt x="1250" y="2163"/>
                    </a:lnTo>
                    <a:lnTo>
                      <a:pt x="1224" y="2163"/>
                    </a:lnTo>
                    <a:lnTo>
                      <a:pt x="1191" y="2161"/>
                    </a:lnTo>
                    <a:lnTo>
                      <a:pt x="1153" y="2160"/>
                    </a:lnTo>
                    <a:lnTo>
                      <a:pt x="1111" y="2159"/>
                    </a:lnTo>
                    <a:lnTo>
                      <a:pt x="1064" y="2158"/>
                    </a:lnTo>
                    <a:lnTo>
                      <a:pt x="1016" y="2157"/>
                    </a:lnTo>
                    <a:lnTo>
                      <a:pt x="967" y="2156"/>
                    </a:lnTo>
                    <a:lnTo>
                      <a:pt x="917" y="2155"/>
                    </a:lnTo>
                    <a:lnTo>
                      <a:pt x="867" y="2154"/>
                    </a:lnTo>
                    <a:lnTo>
                      <a:pt x="819" y="2151"/>
                    </a:lnTo>
                    <a:lnTo>
                      <a:pt x="775" y="2151"/>
                    </a:lnTo>
                    <a:lnTo>
                      <a:pt x="733" y="2150"/>
                    </a:lnTo>
                    <a:lnTo>
                      <a:pt x="697" y="2149"/>
                    </a:lnTo>
                    <a:lnTo>
                      <a:pt x="666" y="2149"/>
                    </a:lnTo>
                    <a:lnTo>
                      <a:pt x="642" y="2149"/>
                    </a:lnTo>
                    <a:lnTo>
                      <a:pt x="615" y="2149"/>
                    </a:lnTo>
                    <a:lnTo>
                      <a:pt x="582" y="2149"/>
                    </a:lnTo>
                    <a:lnTo>
                      <a:pt x="545" y="2150"/>
                    </a:lnTo>
                    <a:lnTo>
                      <a:pt x="501" y="2151"/>
                    </a:lnTo>
                    <a:lnTo>
                      <a:pt x="456" y="2151"/>
                    </a:lnTo>
                    <a:lnTo>
                      <a:pt x="408" y="2154"/>
                    </a:lnTo>
                    <a:lnTo>
                      <a:pt x="359" y="2155"/>
                    </a:lnTo>
                    <a:lnTo>
                      <a:pt x="309" y="2156"/>
                    </a:lnTo>
                    <a:lnTo>
                      <a:pt x="260" y="2157"/>
                    </a:lnTo>
                    <a:lnTo>
                      <a:pt x="213" y="2158"/>
                    </a:lnTo>
                    <a:lnTo>
                      <a:pt x="169" y="2159"/>
                    </a:lnTo>
                    <a:lnTo>
                      <a:pt x="128" y="2160"/>
                    </a:lnTo>
                    <a:lnTo>
                      <a:pt x="92" y="2161"/>
                    </a:lnTo>
                    <a:lnTo>
                      <a:pt x="62" y="2163"/>
                    </a:lnTo>
                    <a:lnTo>
                      <a:pt x="39" y="2163"/>
                    </a:lnTo>
                    <a:lnTo>
                      <a:pt x="23" y="2163"/>
                    </a:lnTo>
                    <a:lnTo>
                      <a:pt x="23" y="2047"/>
                    </a:lnTo>
                    <a:lnTo>
                      <a:pt x="155" y="2047"/>
                    </a:lnTo>
                    <a:lnTo>
                      <a:pt x="216" y="2047"/>
                    </a:lnTo>
                    <a:lnTo>
                      <a:pt x="270" y="2045"/>
                    </a:lnTo>
                    <a:lnTo>
                      <a:pt x="317" y="2042"/>
                    </a:lnTo>
                    <a:lnTo>
                      <a:pt x="356" y="2039"/>
                    </a:lnTo>
                    <a:lnTo>
                      <a:pt x="390" y="2033"/>
                    </a:lnTo>
                    <a:lnTo>
                      <a:pt x="417" y="2028"/>
                    </a:lnTo>
                    <a:lnTo>
                      <a:pt x="441" y="2020"/>
                    </a:lnTo>
                    <a:lnTo>
                      <a:pt x="459" y="2012"/>
                    </a:lnTo>
                    <a:lnTo>
                      <a:pt x="474" y="2002"/>
                    </a:lnTo>
                    <a:lnTo>
                      <a:pt x="485" y="1991"/>
                    </a:lnTo>
                    <a:lnTo>
                      <a:pt x="492" y="1978"/>
                    </a:lnTo>
                    <a:lnTo>
                      <a:pt x="498" y="1965"/>
                    </a:lnTo>
                    <a:lnTo>
                      <a:pt x="500" y="1949"/>
                    </a:lnTo>
                    <a:lnTo>
                      <a:pt x="503" y="1932"/>
                    </a:lnTo>
                    <a:lnTo>
                      <a:pt x="503" y="1915"/>
                    </a:lnTo>
                    <a:lnTo>
                      <a:pt x="503" y="1895"/>
                    </a:lnTo>
                    <a:lnTo>
                      <a:pt x="503" y="239"/>
                    </a:lnTo>
                    <a:lnTo>
                      <a:pt x="446" y="263"/>
                    </a:lnTo>
                    <a:lnTo>
                      <a:pt x="387" y="282"/>
                    </a:lnTo>
                    <a:lnTo>
                      <a:pt x="329" y="296"/>
                    </a:lnTo>
                    <a:lnTo>
                      <a:pt x="270" y="306"/>
                    </a:lnTo>
                    <a:lnTo>
                      <a:pt x="213" y="314"/>
                    </a:lnTo>
                    <a:lnTo>
                      <a:pt x="161" y="320"/>
                    </a:lnTo>
                    <a:lnTo>
                      <a:pt x="111" y="323"/>
                    </a:lnTo>
                    <a:lnTo>
                      <a:pt x="67" y="324"/>
                    </a:lnTo>
                    <a:lnTo>
                      <a:pt x="30" y="325"/>
                    </a:lnTo>
                    <a:lnTo>
                      <a:pt x="0" y="325"/>
                    </a:lnTo>
                    <a:lnTo>
                      <a:pt x="0" y="210"/>
                    </a:lnTo>
                    <a:lnTo>
                      <a:pt x="31" y="210"/>
                    </a:lnTo>
                    <a:lnTo>
                      <a:pt x="67" y="210"/>
                    </a:lnTo>
                    <a:lnTo>
                      <a:pt x="107" y="208"/>
                    </a:lnTo>
                    <a:lnTo>
                      <a:pt x="149" y="205"/>
                    </a:lnTo>
                    <a:lnTo>
                      <a:pt x="194" y="202"/>
                    </a:lnTo>
                    <a:lnTo>
                      <a:pt x="241" y="196"/>
                    </a:lnTo>
                    <a:lnTo>
                      <a:pt x="289" y="188"/>
                    </a:lnTo>
                    <a:lnTo>
                      <a:pt x="339" y="178"/>
                    </a:lnTo>
                    <a:lnTo>
                      <a:pt x="390" y="165"/>
                    </a:lnTo>
                    <a:lnTo>
                      <a:pt x="440" y="148"/>
                    </a:lnTo>
                    <a:lnTo>
                      <a:pt x="491" y="127"/>
                    </a:lnTo>
                    <a:lnTo>
                      <a:pt x="541" y="102"/>
                    </a:lnTo>
                    <a:lnTo>
                      <a:pt x="589" y="73"/>
                    </a:lnTo>
                    <a:lnTo>
                      <a:pt x="636" y="39"/>
                    </a:ln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4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858000" y="5867400"/>
              <a:ext cx="492037" cy="342900"/>
              <a:chOff x="4337" y="3753"/>
              <a:chExt cx="1290" cy="899"/>
            </a:xfrm>
          </p:grpSpPr>
          <p:sp>
            <p:nvSpPr>
              <p:cNvPr id="46" name="Freeform 12"/>
              <p:cNvSpPr>
                <a:spLocks/>
              </p:cNvSpPr>
              <p:nvPr/>
            </p:nvSpPr>
            <p:spPr bwMode="auto">
              <a:xfrm>
                <a:off x="4337" y="3753"/>
                <a:ext cx="696" cy="695"/>
              </a:xfrm>
              <a:custGeom>
                <a:avLst/>
                <a:gdLst/>
                <a:ahLst/>
                <a:cxnLst>
                  <a:cxn ang="0">
                    <a:pos x="1185" y="50"/>
                  </a:cxn>
                  <a:cxn ang="0">
                    <a:pos x="1346" y="195"/>
                  </a:cxn>
                  <a:cxn ang="0">
                    <a:pos x="1476" y="316"/>
                  </a:cxn>
                  <a:cxn ang="0">
                    <a:pos x="1652" y="341"/>
                  </a:cxn>
                  <a:cxn ang="0">
                    <a:pos x="1829" y="227"/>
                  </a:cxn>
                  <a:cxn ang="0">
                    <a:pos x="1986" y="19"/>
                  </a:cxn>
                  <a:cxn ang="0">
                    <a:pos x="2049" y="1"/>
                  </a:cxn>
                  <a:cxn ang="0">
                    <a:pos x="2088" y="43"/>
                  </a:cxn>
                  <a:cxn ang="0">
                    <a:pos x="2052" y="116"/>
                  </a:cxn>
                  <a:cxn ang="0">
                    <a:pos x="1918" y="298"/>
                  </a:cxn>
                  <a:cxn ang="0">
                    <a:pos x="1646" y="592"/>
                  </a:cxn>
                  <a:cxn ang="0">
                    <a:pos x="1390" y="826"/>
                  </a:cxn>
                  <a:cxn ang="0">
                    <a:pos x="1191" y="992"/>
                  </a:cxn>
                  <a:cxn ang="0">
                    <a:pos x="1050" y="1108"/>
                  </a:cxn>
                  <a:cxn ang="0">
                    <a:pos x="922" y="1215"/>
                  </a:cxn>
                  <a:cxn ang="0">
                    <a:pos x="693" y="1413"/>
                  </a:cxn>
                  <a:cxn ang="0">
                    <a:pos x="468" y="1644"/>
                  </a:cxn>
                  <a:cxn ang="0">
                    <a:pos x="580" y="1635"/>
                  </a:cxn>
                  <a:cxn ang="0">
                    <a:pos x="783" y="1667"/>
                  </a:cxn>
                  <a:cxn ang="0">
                    <a:pos x="1100" y="1762"/>
                  </a:cxn>
                  <a:cxn ang="0">
                    <a:pos x="1350" y="1756"/>
                  </a:cxn>
                  <a:cxn ang="0">
                    <a:pos x="1588" y="1657"/>
                  </a:cxn>
                  <a:cxn ang="0">
                    <a:pos x="1781" y="1439"/>
                  </a:cxn>
                  <a:cxn ang="0">
                    <a:pos x="1854" y="1333"/>
                  </a:cxn>
                  <a:cxn ang="0">
                    <a:pos x="1934" y="1374"/>
                  </a:cxn>
                  <a:cxn ang="0">
                    <a:pos x="1877" y="1546"/>
                  </a:cxn>
                  <a:cxn ang="0">
                    <a:pos x="1713" y="1796"/>
                  </a:cxn>
                  <a:cxn ang="0">
                    <a:pos x="1449" y="2011"/>
                  </a:cxn>
                  <a:cxn ang="0">
                    <a:pos x="1115" y="2080"/>
                  </a:cxn>
                  <a:cxn ang="0">
                    <a:pos x="902" y="1973"/>
                  </a:cxn>
                  <a:cxn ang="0">
                    <a:pos x="732" y="1800"/>
                  </a:cxn>
                  <a:cxn ang="0">
                    <a:pos x="587" y="1737"/>
                  </a:cxn>
                  <a:cxn ang="0">
                    <a:pos x="334" y="1819"/>
                  </a:cxn>
                  <a:cxn ang="0">
                    <a:pos x="128" y="2044"/>
                  </a:cxn>
                  <a:cxn ang="0">
                    <a:pos x="63" y="2084"/>
                  </a:cxn>
                  <a:cxn ang="0">
                    <a:pos x="9" y="2065"/>
                  </a:cxn>
                  <a:cxn ang="0">
                    <a:pos x="29" y="1979"/>
                  </a:cxn>
                  <a:cxn ang="0">
                    <a:pos x="180" y="1778"/>
                  </a:cxn>
                  <a:cxn ang="0">
                    <a:pos x="454" y="1487"/>
                  </a:cxn>
                  <a:cxn ang="0">
                    <a:pos x="1042" y="977"/>
                  </a:cxn>
                  <a:cxn ang="0">
                    <a:pos x="1264" y="795"/>
                  </a:cxn>
                  <a:cxn ang="0">
                    <a:pos x="1509" y="579"/>
                  </a:cxn>
                  <a:cxn ang="0">
                    <a:pos x="1580" y="448"/>
                  </a:cxn>
                  <a:cxn ang="0">
                    <a:pos x="1416" y="427"/>
                  </a:cxn>
                  <a:cxn ang="0">
                    <a:pos x="1131" y="337"/>
                  </a:cxn>
                  <a:cxn ang="0">
                    <a:pos x="910" y="313"/>
                  </a:cxn>
                  <a:cxn ang="0">
                    <a:pos x="747" y="342"/>
                  </a:cxn>
                  <a:cxn ang="0">
                    <a:pos x="574" y="455"/>
                  </a:cxn>
                  <a:cxn ang="0">
                    <a:pos x="507" y="561"/>
                  </a:cxn>
                  <a:cxn ang="0">
                    <a:pos x="423" y="557"/>
                  </a:cxn>
                  <a:cxn ang="0">
                    <a:pos x="425" y="459"/>
                  </a:cxn>
                  <a:cxn ang="0">
                    <a:pos x="539" y="261"/>
                  </a:cxn>
                  <a:cxn ang="0">
                    <a:pos x="756" y="68"/>
                  </a:cxn>
                </a:cxnLst>
                <a:rect l="0" t="0" r="r" b="b"/>
                <a:pathLst>
                  <a:path w="2088" h="2084">
                    <a:moveTo>
                      <a:pt x="1006" y="0"/>
                    </a:moveTo>
                    <a:lnTo>
                      <a:pt x="1048" y="2"/>
                    </a:lnTo>
                    <a:lnTo>
                      <a:pt x="1086" y="9"/>
                    </a:lnTo>
                    <a:lnTo>
                      <a:pt x="1122" y="19"/>
                    </a:lnTo>
                    <a:lnTo>
                      <a:pt x="1155" y="33"/>
                    </a:lnTo>
                    <a:lnTo>
                      <a:pt x="1185" y="50"/>
                    </a:lnTo>
                    <a:lnTo>
                      <a:pt x="1214" y="70"/>
                    </a:lnTo>
                    <a:lnTo>
                      <a:pt x="1240" y="92"/>
                    </a:lnTo>
                    <a:lnTo>
                      <a:pt x="1266" y="115"/>
                    </a:lnTo>
                    <a:lnTo>
                      <a:pt x="1293" y="141"/>
                    </a:lnTo>
                    <a:lnTo>
                      <a:pt x="1319" y="168"/>
                    </a:lnTo>
                    <a:lnTo>
                      <a:pt x="1346" y="195"/>
                    </a:lnTo>
                    <a:lnTo>
                      <a:pt x="1367" y="218"/>
                    </a:lnTo>
                    <a:lnTo>
                      <a:pt x="1388" y="242"/>
                    </a:lnTo>
                    <a:lnTo>
                      <a:pt x="1408" y="263"/>
                    </a:lnTo>
                    <a:lnTo>
                      <a:pt x="1430" y="284"/>
                    </a:lnTo>
                    <a:lnTo>
                      <a:pt x="1452" y="301"/>
                    </a:lnTo>
                    <a:lnTo>
                      <a:pt x="1476" y="316"/>
                    </a:lnTo>
                    <a:lnTo>
                      <a:pt x="1502" y="330"/>
                    </a:lnTo>
                    <a:lnTo>
                      <a:pt x="1530" y="339"/>
                    </a:lnTo>
                    <a:lnTo>
                      <a:pt x="1560" y="345"/>
                    </a:lnTo>
                    <a:lnTo>
                      <a:pt x="1593" y="347"/>
                    </a:lnTo>
                    <a:lnTo>
                      <a:pt x="1623" y="345"/>
                    </a:lnTo>
                    <a:lnTo>
                      <a:pt x="1652" y="341"/>
                    </a:lnTo>
                    <a:lnTo>
                      <a:pt x="1680" y="332"/>
                    </a:lnTo>
                    <a:lnTo>
                      <a:pt x="1709" y="321"/>
                    </a:lnTo>
                    <a:lnTo>
                      <a:pt x="1738" y="304"/>
                    </a:lnTo>
                    <a:lnTo>
                      <a:pt x="1768" y="282"/>
                    </a:lnTo>
                    <a:lnTo>
                      <a:pt x="1798" y="258"/>
                    </a:lnTo>
                    <a:lnTo>
                      <a:pt x="1829" y="227"/>
                    </a:lnTo>
                    <a:lnTo>
                      <a:pt x="1860" y="191"/>
                    </a:lnTo>
                    <a:lnTo>
                      <a:pt x="1894" y="150"/>
                    </a:lnTo>
                    <a:lnTo>
                      <a:pt x="1929" y="103"/>
                    </a:lnTo>
                    <a:lnTo>
                      <a:pt x="1965" y="50"/>
                    </a:lnTo>
                    <a:lnTo>
                      <a:pt x="1976" y="32"/>
                    </a:lnTo>
                    <a:lnTo>
                      <a:pt x="1986" y="19"/>
                    </a:lnTo>
                    <a:lnTo>
                      <a:pt x="1996" y="9"/>
                    </a:lnTo>
                    <a:lnTo>
                      <a:pt x="2008" y="3"/>
                    </a:lnTo>
                    <a:lnTo>
                      <a:pt x="2020" y="1"/>
                    </a:lnTo>
                    <a:lnTo>
                      <a:pt x="2034" y="0"/>
                    </a:lnTo>
                    <a:lnTo>
                      <a:pt x="2042" y="0"/>
                    </a:lnTo>
                    <a:lnTo>
                      <a:pt x="2049" y="1"/>
                    </a:lnTo>
                    <a:lnTo>
                      <a:pt x="2058" y="2"/>
                    </a:lnTo>
                    <a:lnTo>
                      <a:pt x="2067" y="5"/>
                    </a:lnTo>
                    <a:lnTo>
                      <a:pt x="2075" y="11"/>
                    </a:lnTo>
                    <a:lnTo>
                      <a:pt x="2082" y="19"/>
                    </a:lnTo>
                    <a:lnTo>
                      <a:pt x="2087" y="29"/>
                    </a:lnTo>
                    <a:lnTo>
                      <a:pt x="2088" y="43"/>
                    </a:lnTo>
                    <a:lnTo>
                      <a:pt x="2087" y="48"/>
                    </a:lnTo>
                    <a:lnTo>
                      <a:pt x="2085" y="56"/>
                    </a:lnTo>
                    <a:lnTo>
                      <a:pt x="2080" y="67"/>
                    </a:lnTo>
                    <a:lnTo>
                      <a:pt x="2074" y="80"/>
                    </a:lnTo>
                    <a:lnTo>
                      <a:pt x="2064" y="96"/>
                    </a:lnTo>
                    <a:lnTo>
                      <a:pt x="2052" y="116"/>
                    </a:lnTo>
                    <a:lnTo>
                      <a:pt x="2038" y="139"/>
                    </a:lnTo>
                    <a:lnTo>
                      <a:pt x="2021" y="165"/>
                    </a:lnTo>
                    <a:lnTo>
                      <a:pt x="2000" y="194"/>
                    </a:lnTo>
                    <a:lnTo>
                      <a:pt x="1977" y="225"/>
                    </a:lnTo>
                    <a:lnTo>
                      <a:pt x="1949" y="260"/>
                    </a:lnTo>
                    <a:lnTo>
                      <a:pt x="1918" y="298"/>
                    </a:lnTo>
                    <a:lnTo>
                      <a:pt x="1883" y="340"/>
                    </a:lnTo>
                    <a:lnTo>
                      <a:pt x="1845" y="383"/>
                    </a:lnTo>
                    <a:lnTo>
                      <a:pt x="1802" y="431"/>
                    </a:lnTo>
                    <a:lnTo>
                      <a:pt x="1754" y="481"/>
                    </a:lnTo>
                    <a:lnTo>
                      <a:pt x="1702" y="535"/>
                    </a:lnTo>
                    <a:lnTo>
                      <a:pt x="1646" y="592"/>
                    </a:lnTo>
                    <a:lnTo>
                      <a:pt x="1583" y="653"/>
                    </a:lnTo>
                    <a:lnTo>
                      <a:pt x="1516" y="716"/>
                    </a:lnTo>
                    <a:lnTo>
                      <a:pt x="1487" y="741"/>
                    </a:lnTo>
                    <a:lnTo>
                      <a:pt x="1456" y="768"/>
                    </a:lnTo>
                    <a:lnTo>
                      <a:pt x="1424" y="796"/>
                    </a:lnTo>
                    <a:lnTo>
                      <a:pt x="1390" y="826"/>
                    </a:lnTo>
                    <a:lnTo>
                      <a:pt x="1356" y="854"/>
                    </a:lnTo>
                    <a:lnTo>
                      <a:pt x="1323" y="883"/>
                    </a:lnTo>
                    <a:lnTo>
                      <a:pt x="1288" y="911"/>
                    </a:lnTo>
                    <a:lnTo>
                      <a:pt x="1254" y="939"/>
                    </a:lnTo>
                    <a:lnTo>
                      <a:pt x="1222" y="966"/>
                    </a:lnTo>
                    <a:lnTo>
                      <a:pt x="1191" y="992"/>
                    </a:lnTo>
                    <a:lnTo>
                      <a:pt x="1161" y="1016"/>
                    </a:lnTo>
                    <a:lnTo>
                      <a:pt x="1133" y="1040"/>
                    </a:lnTo>
                    <a:lnTo>
                      <a:pt x="1108" y="1060"/>
                    </a:lnTo>
                    <a:lnTo>
                      <a:pt x="1085" y="1079"/>
                    </a:lnTo>
                    <a:lnTo>
                      <a:pt x="1066" y="1095"/>
                    </a:lnTo>
                    <a:lnTo>
                      <a:pt x="1050" y="1108"/>
                    </a:lnTo>
                    <a:lnTo>
                      <a:pt x="1038" y="1118"/>
                    </a:lnTo>
                    <a:lnTo>
                      <a:pt x="1031" y="1125"/>
                    </a:lnTo>
                    <a:lnTo>
                      <a:pt x="1029" y="1129"/>
                    </a:lnTo>
                    <a:lnTo>
                      <a:pt x="993" y="1158"/>
                    </a:lnTo>
                    <a:lnTo>
                      <a:pt x="957" y="1187"/>
                    </a:lnTo>
                    <a:lnTo>
                      <a:pt x="922" y="1215"/>
                    </a:lnTo>
                    <a:lnTo>
                      <a:pt x="886" y="1245"/>
                    </a:lnTo>
                    <a:lnTo>
                      <a:pt x="849" y="1276"/>
                    </a:lnTo>
                    <a:lnTo>
                      <a:pt x="812" y="1307"/>
                    </a:lnTo>
                    <a:lnTo>
                      <a:pt x="773" y="1340"/>
                    </a:lnTo>
                    <a:lnTo>
                      <a:pt x="734" y="1375"/>
                    </a:lnTo>
                    <a:lnTo>
                      <a:pt x="693" y="1413"/>
                    </a:lnTo>
                    <a:lnTo>
                      <a:pt x="650" y="1453"/>
                    </a:lnTo>
                    <a:lnTo>
                      <a:pt x="603" y="1497"/>
                    </a:lnTo>
                    <a:lnTo>
                      <a:pt x="555" y="1544"/>
                    </a:lnTo>
                    <a:lnTo>
                      <a:pt x="503" y="1594"/>
                    </a:lnTo>
                    <a:lnTo>
                      <a:pt x="449" y="1649"/>
                    </a:lnTo>
                    <a:lnTo>
                      <a:pt x="468" y="1644"/>
                    </a:lnTo>
                    <a:lnTo>
                      <a:pt x="490" y="1640"/>
                    </a:lnTo>
                    <a:lnTo>
                      <a:pt x="514" y="1637"/>
                    </a:lnTo>
                    <a:lnTo>
                      <a:pt x="538" y="1636"/>
                    </a:lnTo>
                    <a:lnTo>
                      <a:pt x="557" y="1635"/>
                    </a:lnTo>
                    <a:lnTo>
                      <a:pt x="573" y="1635"/>
                    </a:lnTo>
                    <a:lnTo>
                      <a:pt x="580" y="1635"/>
                    </a:lnTo>
                    <a:lnTo>
                      <a:pt x="614" y="1636"/>
                    </a:lnTo>
                    <a:lnTo>
                      <a:pt x="645" y="1638"/>
                    </a:lnTo>
                    <a:lnTo>
                      <a:pt x="677" y="1643"/>
                    </a:lnTo>
                    <a:lnTo>
                      <a:pt x="711" y="1648"/>
                    </a:lnTo>
                    <a:lnTo>
                      <a:pt x="746" y="1657"/>
                    </a:lnTo>
                    <a:lnTo>
                      <a:pt x="783" y="1667"/>
                    </a:lnTo>
                    <a:lnTo>
                      <a:pt x="824" y="1681"/>
                    </a:lnTo>
                    <a:lnTo>
                      <a:pt x="869" y="1696"/>
                    </a:lnTo>
                    <a:lnTo>
                      <a:pt x="921" y="1714"/>
                    </a:lnTo>
                    <a:lnTo>
                      <a:pt x="983" y="1733"/>
                    </a:lnTo>
                    <a:lnTo>
                      <a:pt x="1042" y="1750"/>
                    </a:lnTo>
                    <a:lnTo>
                      <a:pt x="1100" y="1762"/>
                    </a:lnTo>
                    <a:lnTo>
                      <a:pt x="1156" y="1769"/>
                    </a:lnTo>
                    <a:lnTo>
                      <a:pt x="1215" y="1772"/>
                    </a:lnTo>
                    <a:lnTo>
                      <a:pt x="1245" y="1772"/>
                    </a:lnTo>
                    <a:lnTo>
                      <a:pt x="1278" y="1768"/>
                    </a:lnTo>
                    <a:lnTo>
                      <a:pt x="1313" y="1764"/>
                    </a:lnTo>
                    <a:lnTo>
                      <a:pt x="1350" y="1756"/>
                    </a:lnTo>
                    <a:lnTo>
                      <a:pt x="1389" y="1747"/>
                    </a:lnTo>
                    <a:lnTo>
                      <a:pt x="1428" y="1735"/>
                    </a:lnTo>
                    <a:lnTo>
                      <a:pt x="1468" y="1719"/>
                    </a:lnTo>
                    <a:lnTo>
                      <a:pt x="1509" y="1702"/>
                    </a:lnTo>
                    <a:lnTo>
                      <a:pt x="1548" y="1681"/>
                    </a:lnTo>
                    <a:lnTo>
                      <a:pt x="1588" y="1657"/>
                    </a:lnTo>
                    <a:lnTo>
                      <a:pt x="1625" y="1630"/>
                    </a:lnTo>
                    <a:lnTo>
                      <a:pt x="1661" y="1599"/>
                    </a:lnTo>
                    <a:lnTo>
                      <a:pt x="1696" y="1565"/>
                    </a:lnTo>
                    <a:lnTo>
                      <a:pt x="1727" y="1527"/>
                    </a:lnTo>
                    <a:lnTo>
                      <a:pt x="1756" y="1485"/>
                    </a:lnTo>
                    <a:lnTo>
                      <a:pt x="1781" y="1439"/>
                    </a:lnTo>
                    <a:lnTo>
                      <a:pt x="1803" y="1389"/>
                    </a:lnTo>
                    <a:lnTo>
                      <a:pt x="1810" y="1374"/>
                    </a:lnTo>
                    <a:lnTo>
                      <a:pt x="1818" y="1361"/>
                    </a:lnTo>
                    <a:lnTo>
                      <a:pt x="1828" y="1349"/>
                    </a:lnTo>
                    <a:lnTo>
                      <a:pt x="1840" y="1340"/>
                    </a:lnTo>
                    <a:lnTo>
                      <a:pt x="1854" y="1333"/>
                    </a:lnTo>
                    <a:lnTo>
                      <a:pt x="1872" y="1331"/>
                    </a:lnTo>
                    <a:lnTo>
                      <a:pt x="1893" y="1333"/>
                    </a:lnTo>
                    <a:lnTo>
                      <a:pt x="1911" y="1340"/>
                    </a:lnTo>
                    <a:lnTo>
                      <a:pt x="1923" y="1350"/>
                    </a:lnTo>
                    <a:lnTo>
                      <a:pt x="1931" y="1362"/>
                    </a:lnTo>
                    <a:lnTo>
                      <a:pt x="1934" y="1374"/>
                    </a:lnTo>
                    <a:lnTo>
                      <a:pt x="1932" y="1393"/>
                    </a:lnTo>
                    <a:lnTo>
                      <a:pt x="1928" y="1416"/>
                    </a:lnTo>
                    <a:lnTo>
                      <a:pt x="1919" y="1444"/>
                    </a:lnTo>
                    <a:lnTo>
                      <a:pt x="1908" y="1475"/>
                    </a:lnTo>
                    <a:lnTo>
                      <a:pt x="1894" y="1509"/>
                    </a:lnTo>
                    <a:lnTo>
                      <a:pt x="1877" y="1546"/>
                    </a:lnTo>
                    <a:lnTo>
                      <a:pt x="1857" y="1585"/>
                    </a:lnTo>
                    <a:lnTo>
                      <a:pt x="1834" y="1627"/>
                    </a:lnTo>
                    <a:lnTo>
                      <a:pt x="1808" y="1668"/>
                    </a:lnTo>
                    <a:lnTo>
                      <a:pt x="1779" y="1711"/>
                    </a:lnTo>
                    <a:lnTo>
                      <a:pt x="1746" y="1754"/>
                    </a:lnTo>
                    <a:lnTo>
                      <a:pt x="1713" y="1796"/>
                    </a:lnTo>
                    <a:lnTo>
                      <a:pt x="1676" y="1837"/>
                    </a:lnTo>
                    <a:lnTo>
                      <a:pt x="1635" y="1877"/>
                    </a:lnTo>
                    <a:lnTo>
                      <a:pt x="1593" y="1914"/>
                    </a:lnTo>
                    <a:lnTo>
                      <a:pt x="1547" y="1950"/>
                    </a:lnTo>
                    <a:lnTo>
                      <a:pt x="1499" y="1983"/>
                    </a:lnTo>
                    <a:lnTo>
                      <a:pt x="1449" y="2011"/>
                    </a:lnTo>
                    <a:lnTo>
                      <a:pt x="1396" y="2035"/>
                    </a:lnTo>
                    <a:lnTo>
                      <a:pt x="1341" y="2056"/>
                    </a:lnTo>
                    <a:lnTo>
                      <a:pt x="1283" y="2070"/>
                    </a:lnTo>
                    <a:lnTo>
                      <a:pt x="1223" y="2080"/>
                    </a:lnTo>
                    <a:lnTo>
                      <a:pt x="1161" y="2084"/>
                    </a:lnTo>
                    <a:lnTo>
                      <a:pt x="1115" y="2080"/>
                    </a:lnTo>
                    <a:lnTo>
                      <a:pt x="1074" y="2072"/>
                    </a:lnTo>
                    <a:lnTo>
                      <a:pt x="1035" y="2061"/>
                    </a:lnTo>
                    <a:lnTo>
                      <a:pt x="999" y="2044"/>
                    </a:lnTo>
                    <a:lnTo>
                      <a:pt x="965" y="2024"/>
                    </a:lnTo>
                    <a:lnTo>
                      <a:pt x="933" y="1999"/>
                    </a:lnTo>
                    <a:lnTo>
                      <a:pt x="902" y="1973"/>
                    </a:lnTo>
                    <a:lnTo>
                      <a:pt x="872" y="1942"/>
                    </a:lnTo>
                    <a:lnTo>
                      <a:pt x="844" y="1910"/>
                    </a:lnTo>
                    <a:lnTo>
                      <a:pt x="812" y="1876"/>
                    </a:lnTo>
                    <a:lnTo>
                      <a:pt x="783" y="1847"/>
                    </a:lnTo>
                    <a:lnTo>
                      <a:pt x="756" y="1821"/>
                    </a:lnTo>
                    <a:lnTo>
                      <a:pt x="732" y="1800"/>
                    </a:lnTo>
                    <a:lnTo>
                      <a:pt x="708" y="1782"/>
                    </a:lnTo>
                    <a:lnTo>
                      <a:pt x="686" y="1767"/>
                    </a:lnTo>
                    <a:lnTo>
                      <a:pt x="663" y="1755"/>
                    </a:lnTo>
                    <a:lnTo>
                      <a:pt x="640" y="1747"/>
                    </a:lnTo>
                    <a:lnTo>
                      <a:pt x="615" y="1740"/>
                    </a:lnTo>
                    <a:lnTo>
                      <a:pt x="587" y="1737"/>
                    </a:lnTo>
                    <a:lnTo>
                      <a:pt x="557" y="1736"/>
                    </a:lnTo>
                    <a:lnTo>
                      <a:pt x="512" y="1739"/>
                    </a:lnTo>
                    <a:lnTo>
                      <a:pt x="466" y="1750"/>
                    </a:lnTo>
                    <a:lnTo>
                      <a:pt x="420" y="1767"/>
                    </a:lnTo>
                    <a:lnTo>
                      <a:pt x="377" y="1790"/>
                    </a:lnTo>
                    <a:lnTo>
                      <a:pt x="334" y="1819"/>
                    </a:lnTo>
                    <a:lnTo>
                      <a:pt x="292" y="1851"/>
                    </a:lnTo>
                    <a:lnTo>
                      <a:pt x="251" y="1889"/>
                    </a:lnTo>
                    <a:lnTo>
                      <a:pt x="213" y="1931"/>
                    </a:lnTo>
                    <a:lnTo>
                      <a:pt x="176" y="1977"/>
                    </a:lnTo>
                    <a:lnTo>
                      <a:pt x="140" y="2025"/>
                    </a:lnTo>
                    <a:lnTo>
                      <a:pt x="128" y="2044"/>
                    </a:lnTo>
                    <a:lnTo>
                      <a:pt x="117" y="2059"/>
                    </a:lnTo>
                    <a:lnTo>
                      <a:pt x="108" y="2069"/>
                    </a:lnTo>
                    <a:lnTo>
                      <a:pt x="99" y="2076"/>
                    </a:lnTo>
                    <a:lnTo>
                      <a:pt x="89" y="2080"/>
                    </a:lnTo>
                    <a:lnTo>
                      <a:pt x="77" y="2083"/>
                    </a:lnTo>
                    <a:lnTo>
                      <a:pt x="63" y="2084"/>
                    </a:lnTo>
                    <a:lnTo>
                      <a:pt x="58" y="2083"/>
                    </a:lnTo>
                    <a:lnTo>
                      <a:pt x="50" y="2083"/>
                    </a:lnTo>
                    <a:lnTo>
                      <a:pt x="39" y="2081"/>
                    </a:lnTo>
                    <a:lnTo>
                      <a:pt x="28" y="2078"/>
                    </a:lnTo>
                    <a:lnTo>
                      <a:pt x="18" y="2072"/>
                    </a:lnTo>
                    <a:lnTo>
                      <a:pt x="9" y="2065"/>
                    </a:lnTo>
                    <a:lnTo>
                      <a:pt x="3" y="2054"/>
                    </a:lnTo>
                    <a:lnTo>
                      <a:pt x="0" y="2040"/>
                    </a:lnTo>
                    <a:lnTo>
                      <a:pt x="3" y="2031"/>
                    </a:lnTo>
                    <a:lnTo>
                      <a:pt x="8" y="2017"/>
                    </a:lnTo>
                    <a:lnTo>
                      <a:pt x="17" y="2001"/>
                    </a:lnTo>
                    <a:lnTo>
                      <a:pt x="29" y="1979"/>
                    </a:lnTo>
                    <a:lnTo>
                      <a:pt x="46" y="1955"/>
                    </a:lnTo>
                    <a:lnTo>
                      <a:pt x="66" y="1925"/>
                    </a:lnTo>
                    <a:lnTo>
                      <a:pt x="89" y="1893"/>
                    </a:lnTo>
                    <a:lnTo>
                      <a:pt x="116" y="1858"/>
                    </a:lnTo>
                    <a:lnTo>
                      <a:pt x="147" y="1820"/>
                    </a:lnTo>
                    <a:lnTo>
                      <a:pt x="180" y="1778"/>
                    </a:lnTo>
                    <a:lnTo>
                      <a:pt x="218" y="1735"/>
                    </a:lnTo>
                    <a:lnTo>
                      <a:pt x="258" y="1689"/>
                    </a:lnTo>
                    <a:lnTo>
                      <a:pt x="302" y="1641"/>
                    </a:lnTo>
                    <a:lnTo>
                      <a:pt x="350" y="1591"/>
                    </a:lnTo>
                    <a:lnTo>
                      <a:pt x="400" y="1539"/>
                    </a:lnTo>
                    <a:lnTo>
                      <a:pt x="454" y="1487"/>
                    </a:lnTo>
                    <a:lnTo>
                      <a:pt x="510" y="1433"/>
                    </a:lnTo>
                    <a:lnTo>
                      <a:pt x="951" y="1049"/>
                    </a:lnTo>
                    <a:lnTo>
                      <a:pt x="968" y="1037"/>
                    </a:lnTo>
                    <a:lnTo>
                      <a:pt x="988" y="1020"/>
                    </a:lnTo>
                    <a:lnTo>
                      <a:pt x="1013" y="1000"/>
                    </a:lnTo>
                    <a:lnTo>
                      <a:pt x="1042" y="977"/>
                    </a:lnTo>
                    <a:lnTo>
                      <a:pt x="1073" y="952"/>
                    </a:lnTo>
                    <a:lnTo>
                      <a:pt x="1108" y="924"/>
                    </a:lnTo>
                    <a:lnTo>
                      <a:pt x="1144" y="894"/>
                    </a:lnTo>
                    <a:lnTo>
                      <a:pt x="1182" y="863"/>
                    </a:lnTo>
                    <a:lnTo>
                      <a:pt x="1223" y="829"/>
                    </a:lnTo>
                    <a:lnTo>
                      <a:pt x="1264" y="795"/>
                    </a:lnTo>
                    <a:lnTo>
                      <a:pt x="1306" y="759"/>
                    </a:lnTo>
                    <a:lnTo>
                      <a:pt x="1348" y="723"/>
                    </a:lnTo>
                    <a:lnTo>
                      <a:pt x="1389" y="688"/>
                    </a:lnTo>
                    <a:lnTo>
                      <a:pt x="1431" y="651"/>
                    </a:lnTo>
                    <a:lnTo>
                      <a:pt x="1470" y="615"/>
                    </a:lnTo>
                    <a:lnTo>
                      <a:pt x="1509" y="579"/>
                    </a:lnTo>
                    <a:lnTo>
                      <a:pt x="1546" y="544"/>
                    </a:lnTo>
                    <a:lnTo>
                      <a:pt x="1580" y="511"/>
                    </a:lnTo>
                    <a:lnTo>
                      <a:pt x="1612" y="479"/>
                    </a:lnTo>
                    <a:lnTo>
                      <a:pt x="1640" y="448"/>
                    </a:lnTo>
                    <a:lnTo>
                      <a:pt x="1608" y="448"/>
                    </a:lnTo>
                    <a:lnTo>
                      <a:pt x="1580" y="448"/>
                    </a:lnTo>
                    <a:lnTo>
                      <a:pt x="1552" y="447"/>
                    </a:lnTo>
                    <a:lnTo>
                      <a:pt x="1526" y="446"/>
                    </a:lnTo>
                    <a:lnTo>
                      <a:pt x="1500" y="443"/>
                    </a:lnTo>
                    <a:lnTo>
                      <a:pt x="1474" y="440"/>
                    </a:lnTo>
                    <a:lnTo>
                      <a:pt x="1445" y="434"/>
                    </a:lnTo>
                    <a:lnTo>
                      <a:pt x="1416" y="427"/>
                    </a:lnTo>
                    <a:lnTo>
                      <a:pt x="1383" y="418"/>
                    </a:lnTo>
                    <a:lnTo>
                      <a:pt x="1347" y="407"/>
                    </a:lnTo>
                    <a:lnTo>
                      <a:pt x="1306" y="392"/>
                    </a:lnTo>
                    <a:lnTo>
                      <a:pt x="1260" y="377"/>
                    </a:lnTo>
                    <a:lnTo>
                      <a:pt x="1194" y="355"/>
                    </a:lnTo>
                    <a:lnTo>
                      <a:pt x="1131" y="337"/>
                    </a:lnTo>
                    <a:lnTo>
                      <a:pt x="1071" y="324"/>
                    </a:lnTo>
                    <a:lnTo>
                      <a:pt x="1011" y="314"/>
                    </a:lnTo>
                    <a:lnTo>
                      <a:pt x="951" y="310"/>
                    </a:lnTo>
                    <a:lnTo>
                      <a:pt x="942" y="312"/>
                    </a:lnTo>
                    <a:lnTo>
                      <a:pt x="928" y="312"/>
                    </a:lnTo>
                    <a:lnTo>
                      <a:pt x="910" y="313"/>
                    </a:lnTo>
                    <a:lnTo>
                      <a:pt x="888" y="314"/>
                    </a:lnTo>
                    <a:lnTo>
                      <a:pt x="864" y="316"/>
                    </a:lnTo>
                    <a:lnTo>
                      <a:pt x="838" y="321"/>
                    </a:lnTo>
                    <a:lnTo>
                      <a:pt x="808" y="326"/>
                    </a:lnTo>
                    <a:lnTo>
                      <a:pt x="778" y="333"/>
                    </a:lnTo>
                    <a:lnTo>
                      <a:pt x="747" y="342"/>
                    </a:lnTo>
                    <a:lnTo>
                      <a:pt x="716" y="354"/>
                    </a:lnTo>
                    <a:lnTo>
                      <a:pt x="686" y="368"/>
                    </a:lnTo>
                    <a:lnTo>
                      <a:pt x="654" y="385"/>
                    </a:lnTo>
                    <a:lnTo>
                      <a:pt x="626" y="405"/>
                    </a:lnTo>
                    <a:lnTo>
                      <a:pt x="599" y="428"/>
                    </a:lnTo>
                    <a:lnTo>
                      <a:pt x="574" y="455"/>
                    </a:lnTo>
                    <a:lnTo>
                      <a:pt x="552" y="486"/>
                    </a:lnTo>
                    <a:lnTo>
                      <a:pt x="534" y="520"/>
                    </a:lnTo>
                    <a:lnTo>
                      <a:pt x="527" y="533"/>
                    </a:lnTo>
                    <a:lnTo>
                      <a:pt x="521" y="544"/>
                    </a:lnTo>
                    <a:lnTo>
                      <a:pt x="515" y="553"/>
                    </a:lnTo>
                    <a:lnTo>
                      <a:pt x="507" y="561"/>
                    </a:lnTo>
                    <a:lnTo>
                      <a:pt x="496" y="566"/>
                    </a:lnTo>
                    <a:lnTo>
                      <a:pt x="482" y="570"/>
                    </a:lnTo>
                    <a:lnTo>
                      <a:pt x="465" y="571"/>
                    </a:lnTo>
                    <a:lnTo>
                      <a:pt x="447" y="570"/>
                    </a:lnTo>
                    <a:lnTo>
                      <a:pt x="434" y="564"/>
                    </a:lnTo>
                    <a:lnTo>
                      <a:pt x="423" y="557"/>
                    </a:lnTo>
                    <a:lnTo>
                      <a:pt x="416" y="547"/>
                    </a:lnTo>
                    <a:lnTo>
                      <a:pt x="412" y="535"/>
                    </a:lnTo>
                    <a:lnTo>
                      <a:pt x="411" y="520"/>
                    </a:lnTo>
                    <a:lnTo>
                      <a:pt x="412" y="505"/>
                    </a:lnTo>
                    <a:lnTo>
                      <a:pt x="417" y="483"/>
                    </a:lnTo>
                    <a:lnTo>
                      <a:pt x="425" y="459"/>
                    </a:lnTo>
                    <a:lnTo>
                      <a:pt x="437" y="431"/>
                    </a:lnTo>
                    <a:lnTo>
                      <a:pt x="452" y="400"/>
                    </a:lnTo>
                    <a:lnTo>
                      <a:pt x="468" y="367"/>
                    </a:lnTo>
                    <a:lnTo>
                      <a:pt x="490" y="332"/>
                    </a:lnTo>
                    <a:lnTo>
                      <a:pt x="513" y="297"/>
                    </a:lnTo>
                    <a:lnTo>
                      <a:pt x="539" y="261"/>
                    </a:lnTo>
                    <a:lnTo>
                      <a:pt x="569" y="225"/>
                    </a:lnTo>
                    <a:lnTo>
                      <a:pt x="600" y="190"/>
                    </a:lnTo>
                    <a:lnTo>
                      <a:pt x="636" y="157"/>
                    </a:lnTo>
                    <a:lnTo>
                      <a:pt x="674" y="124"/>
                    </a:lnTo>
                    <a:lnTo>
                      <a:pt x="713" y="95"/>
                    </a:lnTo>
                    <a:lnTo>
                      <a:pt x="756" y="68"/>
                    </a:lnTo>
                    <a:lnTo>
                      <a:pt x="801" y="46"/>
                    </a:lnTo>
                    <a:lnTo>
                      <a:pt x="849" y="27"/>
                    </a:lnTo>
                    <a:lnTo>
                      <a:pt x="899" y="12"/>
                    </a:lnTo>
                    <a:lnTo>
                      <a:pt x="951" y="3"/>
                    </a:lnTo>
                    <a:lnTo>
                      <a:pt x="10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5112" y="3931"/>
                <a:ext cx="515" cy="721"/>
              </a:xfrm>
              <a:custGeom>
                <a:avLst/>
                <a:gdLst/>
                <a:ahLst/>
                <a:cxnLst>
                  <a:cxn ang="0">
                    <a:pos x="932" y="18"/>
                  </a:cxn>
                  <a:cxn ang="0">
                    <a:pos x="1176" y="95"/>
                  </a:cxn>
                  <a:cxn ang="0">
                    <a:pos x="1371" y="228"/>
                  </a:cxn>
                  <a:cxn ang="0">
                    <a:pos x="1500" y="411"/>
                  </a:cxn>
                  <a:cxn ang="0">
                    <a:pos x="1547" y="636"/>
                  </a:cxn>
                  <a:cxn ang="0">
                    <a:pos x="1503" y="851"/>
                  </a:cxn>
                  <a:cxn ang="0">
                    <a:pos x="1391" y="1034"/>
                  </a:cxn>
                  <a:cxn ang="0">
                    <a:pos x="1230" y="1193"/>
                  </a:cxn>
                  <a:cxn ang="0">
                    <a:pos x="1044" y="1339"/>
                  </a:cxn>
                  <a:cxn ang="0">
                    <a:pos x="913" y="1434"/>
                  </a:cxn>
                  <a:cxn ang="0">
                    <a:pos x="787" y="1530"/>
                  </a:cxn>
                  <a:cxn ang="0">
                    <a:pos x="643" y="1644"/>
                  </a:cxn>
                  <a:cxn ang="0">
                    <a:pos x="461" y="1794"/>
                  </a:cxn>
                  <a:cxn ang="0">
                    <a:pos x="1004" y="1888"/>
                  </a:cxn>
                  <a:cxn ang="0">
                    <a:pos x="1116" y="1886"/>
                  </a:cxn>
                  <a:cxn ang="0">
                    <a:pos x="1255" y="1881"/>
                  </a:cxn>
                  <a:cxn ang="0">
                    <a:pos x="1338" y="1866"/>
                  </a:cxn>
                  <a:cxn ang="0">
                    <a:pos x="1379" y="1783"/>
                  </a:cxn>
                  <a:cxn ang="0">
                    <a:pos x="1410" y="1651"/>
                  </a:cxn>
                  <a:cxn ang="0">
                    <a:pos x="1547" y="1570"/>
                  </a:cxn>
                  <a:cxn ang="0">
                    <a:pos x="0" y="2132"/>
                  </a:cxn>
                  <a:cxn ang="0">
                    <a:pos x="9" y="2065"/>
                  </a:cxn>
                  <a:cxn ang="0">
                    <a:pos x="873" y="1259"/>
                  </a:cxn>
                  <a:cxn ang="0">
                    <a:pos x="990" y="1135"/>
                  </a:cxn>
                  <a:cxn ang="0">
                    <a:pos x="1111" y="964"/>
                  </a:cxn>
                  <a:cxn ang="0">
                    <a:pos x="1194" y="754"/>
                  </a:cxn>
                  <a:cxn ang="0">
                    <a:pos x="1199" y="545"/>
                  </a:cxn>
                  <a:cxn ang="0">
                    <a:pos x="1137" y="373"/>
                  </a:cxn>
                  <a:cxn ang="0">
                    <a:pos x="1017" y="230"/>
                  </a:cxn>
                  <a:cxn ang="0">
                    <a:pos x="841" y="139"/>
                  </a:cxn>
                  <a:cxn ang="0">
                    <a:pos x="637" y="117"/>
                  </a:cxn>
                  <a:cxn ang="0">
                    <a:pos x="480" y="148"/>
                  </a:cxn>
                  <a:cxn ang="0">
                    <a:pos x="324" y="229"/>
                  </a:cxn>
                  <a:cxn ang="0">
                    <a:pos x="194" y="373"/>
                  </a:cxn>
                  <a:cxn ang="0">
                    <a:pos x="264" y="434"/>
                  </a:cxn>
                  <a:cxn ang="0">
                    <a:pos x="337" y="485"/>
                  </a:cxn>
                  <a:cxn ang="0">
                    <a:pos x="366" y="550"/>
                  </a:cxn>
                  <a:cxn ang="0">
                    <a:pos x="368" y="624"/>
                  </a:cxn>
                  <a:cxn ang="0">
                    <a:pos x="319" y="716"/>
                  </a:cxn>
                  <a:cxn ang="0">
                    <a:pos x="233" y="762"/>
                  </a:cxn>
                  <a:cxn ang="0">
                    <a:pos x="167" y="766"/>
                  </a:cxn>
                  <a:cxn ang="0">
                    <a:pos x="107" y="752"/>
                  </a:cxn>
                  <a:cxn ang="0">
                    <a:pos x="41" y="707"/>
                  </a:cxn>
                  <a:cxn ang="0">
                    <a:pos x="1" y="617"/>
                  </a:cxn>
                  <a:cxn ang="0">
                    <a:pos x="26" y="429"/>
                  </a:cxn>
                  <a:cxn ang="0">
                    <a:pos x="138" y="240"/>
                  </a:cxn>
                  <a:cxn ang="0">
                    <a:pos x="327" y="94"/>
                  </a:cxn>
                  <a:cxn ang="0">
                    <a:pos x="579" y="11"/>
                  </a:cxn>
                </a:cxnLst>
                <a:rect l="0" t="0" r="r" b="b"/>
                <a:pathLst>
                  <a:path w="1547" h="2163">
                    <a:moveTo>
                      <a:pt x="727" y="0"/>
                    </a:moveTo>
                    <a:lnTo>
                      <a:pt x="797" y="2"/>
                    </a:lnTo>
                    <a:lnTo>
                      <a:pt x="865" y="8"/>
                    </a:lnTo>
                    <a:lnTo>
                      <a:pt x="932" y="18"/>
                    </a:lnTo>
                    <a:lnTo>
                      <a:pt x="997" y="31"/>
                    </a:lnTo>
                    <a:lnTo>
                      <a:pt x="1059" y="49"/>
                    </a:lnTo>
                    <a:lnTo>
                      <a:pt x="1119" y="71"/>
                    </a:lnTo>
                    <a:lnTo>
                      <a:pt x="1176" y="95"/>
                    </a:lnTo>
                    <a:lnTo>
                      <a:pt x="1230" y="123"/>
                    </a:lnTo>
                    <a:lnTo>
                      <a:pt x="1280" y="155"/>
                    </a:lnTo>
                    <a:lnTo>
                      <a:pt x="1328" y="190"/>
                    </a:lnTo>
                    <a:lnTo>
                      <a:pt x="1371" y="228"/>
                    </a:lnTo>
                    <a:lnTo>
                      <a:pt x="1410" y="269"/>
                    </a:lnTo>
                    <a:lnTo>
                      <a:pt x="1445" y="313"/>
                    </a:lnTo>
                    <a:lnTo>
                      <a:pt x="1475" y="360"/>
                    </a:lnTo>
                    <a:lnTo>
                      <a:pt x="1500" y="411"/>
                    </a:lnTo>
                    <a:lnTo>
                      <a:pt x="1520" y="463"/>
                    </a:lnTo>
                    <a:lnTo>
                      <a:pt x="1535" y="518"/>
                    </a:lnTo>
                    <a:lnTo>
                      <a:pt x="1543" y="576"/>
                    </a:lnTo>
                    <a:lnTo>
                      <a:pt x="1547" y="636"/>
                    </a:lnTo>
                    <a:lnTo>
                      <a:pt x="1543" y="693"/>
                    </a:lnTo>
                    <a:lnTo>
                      <a:pt x="1536" y="748"/>
                    </a:lnTo>
                    <a:lnTo>
                      <a:pt x="1521" y="801"/>
                    </a:lnTo>
                    <a:lnTo>
                      <a:pt x="1503" y="851"/>
                    </a:lnTo>
                    <a:lnTo>
                      <a:pt x="1481" y="899"/>
                    </a:lnTo>
                    <a:lnTo>
                      <a:pt x="1454" y="946"/>
                    </a:lnTo>
                    <a:lnTo>
                      <a:pt x="1424" y="991"/>
                    </a:lnTo>
                    <a:lnTo>
                      <a:pt x="1391" y="1034"/>
                    </a:lnTo>
                    <a:lnTo>
                      <a:pt x="1355" y="1075"/>
                    </a:lnTo>
                    <a:lnTo>
                      <a:pt x="1315" y="1115"/>
                    </a:lnTo>
                    <a:lnTo>
                      <a:pt x="1273" y="1155"/>
                    </a:lnTo>
                    <a:lnTo>
                      <a:pt x="1230" y="1193"/>
                    </a:lnTo>
                    <a:lnTo>
                      <a:pt x="1184" y="1231"/>
                    </a:lnTo>
                    <a:lnTo>
                      <a:pt x="1139" y="1267"/>
                    </a:lnTo>
                    <a:lnTo>
                      <a:pt x="1092" y="1303"/>
                    </a:lnTo>
                    <a:lnTo>
                      <a:pt x="1044" y="1339"/>
                    </a:lnTo>
                    <a:lnTo>
                      <a:pt x="1009" y="1363"/>
                    </a:lnTo>
                    <a:lnTo>
                      <a:pt x="977" y="1387"/>
                    </a:lnTo>
                    <a:lnTo>
                      <a:pt x="944" y="1411"/>
                    </a:lnTo>
                    <a:lnTo>
                      <a:pt x="913" y="1434"/>
                    </a:lnTo>
                    <a:lnTo>
                      <a:pt x="882" y="1458"/>
                    </a:lnTo>
                    <a:lnTo>
                      <a:pt x="851" y="1481"/>
                    </a:lnTo>
                    <a:lnTo>
                      <a:pt x="819" y="1505"/>
                    </a:lnTo>
                    <a:lnTo>
                      <a:pt x="787" y="1530"/>
                    </a:lnTo>
                    <a:lnTo>
                      <a:pt x="753" y="1557"/>
                    </a:lnTo>
                    <a:lnTo>
                      <a:pt x="719" y="1583"/>
                    </a:lnTo>
                    <a:lnTo>
                      <a:pt x="681" y="1613"/>
                    </a:lnTo>
                    <a:lnTo>
                      <a:pt x="643" y="1644"/>
                    </a:lnTo>
                    <a:lnTo>
                      <a:pt x="602" y="1678"/>
                    </a:lnTo>
                    <a:lnTo>
                      <a:pt x="558" y="1714"/>
                    </a:lnTo>
                    <a:lnTo>
                      <a:pt x="511" y="1752"/>
                    </a:lnTo>
                    <a:lnTo>
                      <a:pt x="461" y="1794"/>
                    </a:lnTo>
                    <a:lnTo>
                      <a:pt x="405" y="1839"/>
                    </a:lnTo>
                    <a:lnTo>
                      <a:pt x="348" y="1888"/>
                    </a:lnTo>
                    <a:lnTo>
                      <a:pt x="990" y="1888"/>
                    </a:lnTo>
                    <a:lnTo>
                      <a:pt x="1004" y="1888"/>
                    </a:lnTo>
                    <a:lnTo>
                      <a:pt x="1026" y="1888"/>
                    </a:lnTo>
                    <a:lnTo>
                      <a:pt x="1052" y="1888"/>
                    </a:lnTo>
                    <a:lnTo>
                      <a:pt x="1082" y="1888"/>
                    </a:lnTo>
                    <a:lnTo>
                      <a:pt x="1116" y="1886"/>
                    </a:lnTo>
                    <a:lnTo>
                      <a:pt x="1152" y="1885"/>
                    </a:lnTo>
                    <a:lnTo>
                      <a:pt x="1188" y="1884"/>
                    </a:lnTo>
                    <a:lnTo>
                      <a:pt x="1221" y="1883"/>
                    </a:lnTo>
                    <a:lnTo>
                      <a:pt x="1255" y="1881"/>
                    </a:lnTo>
                    <a:lnTo>
                      <a:pt x="1284" y="1879"/>
                    </a:lnTo>
                    <a:lnTo>
                      <a:pt x="1308" y="1875"/>
                    </a:lnTo>
                    <a:lnTo>
                      <a:pt x="1326" y="1871"/>
                    </a:lnTo>
                    <a:lnTo>
                      <a:pt x="1338" y="1866"/>
                    </a:lnTo>
                    <a:lnTo>
                      <a:pt x="1349" y="1855"/>
                    </a:lnTo>
                    <a:lnTo>
                      <a:pt x="1358" y="1836"/>
                    </a:lnTo>
                    <a:lnTo>
                      <a:pt x="1369" y="1811"/>
                    </a:lnTo>
                    <a:lnTo>
                      <a:pt x="1379" y="1783"/>
                    </a:lnTo>
                    <a:lnTo>
                      <a:pt x="1387" y="1751"/>
                    </a:lnTo>
                    <a:lnTo>
                      <a:pt x="1395" y="1717"/>
                    </a:lnTo>
                    <a:lnTo>
                      <a:pt x="1404" y="1683"/>
                    </a:lnTo>
                    <a:lnTo>
                      <a:pt x="1410" y="1651"/>
                    </a:lnTo>
                    <a:lnTo>
                      <a:pt x="1416" y="1619"/>
                    </a:lnTo>
                    <a:lnTo>
                      <a:pt x="1419" y="1592"/>
                    </a:lnTo>
                    <a:lnTo>
                      <a:pt x="1423" y="1570"/>
                    </a:lnTo>
                    <a:lnTo>
                      <a:pt x="1547" y="1570"/>
                    </a:lnTo>
                    <a:lnTo>
                      <a:pt x="1547" y="1570"/>
                    </a:lnTo>
                    <a:lnTo>
                      <a:pt x="1437" y="2163"/>
                    </a:lnTo>
                    <a:lnTo>
                      <a:pt x="0" y="2163"/>
                    </a:lnTo>
                    <a:lnTo>
                      <a:pt x="0" y="2132"/>
                    </a:lnTo>
                    <a:lnTo>
                      <a:pt x="0" y="2108"/>
                    </a:lnTo>
                    <a:lnTo>
                      <a:pt x="1" y="2090"/>
                    </a:lnTo>
                    <a:lnTo>
                      <a:pt x="5" y="2076"/>
                    </a:lnTo>
                    <a:lnTo>
                      <a:pt x="9" y="2065"/>
                    </a:lnTo>
                    <a:lnTo>
                      <a:pt x="15" y="2055"/>
                    </a:lnTo>
                    <a:lnTo>
                      <a:pt x="25" y="2045"/>
                    </a:lnTo>
                    <a:lnTo>
                      <a:pt x="38" y="2032"/>
                    </a:lnTo>
                    <a:lnTo>
                      <a:pt x="873" y="1259"/>
                    </a:lnTo>
                    <a:lnTo>
                      <a:pt x="900" y="1232"/>
                    </a:lnTo>
                    <a:lnTo>
                      <a:pt x="929" y="1203"/>
                    </a:lnTo>
                    <a:lnTo>
                      <a:pt x="959" y="1170"/>
                    </a:lnTo>
                    <a:lnTo>
                      <a:pt x="990" y="1135"/>
                    </a:lnTo>
                    <a:lnTo>
                      <a:pt x="1022" y="1095"/>
                    </a:lnTo>
                    <a:lnTo>
                      <a:pt x="1053" y="1054"/>
                    </a:lnTo>
                    <a:lnTo>
                      <a:pt x="1083" y="1010"/>
                    </a:lnTo>
                    <a:lnTo>
                      <a:pt x="1111" y="964"/>
                    </a:lnTo>
                    <a:lnTo>
                      <a:pt x="1137" y="915"/>
                    </a:lnTo>
                    <a:lnTo>
                      <a:pt x="1160" y="863"/>
                    </a:lnTo>
                    <a:lnTo>
                      <a:pt x="1179" y="810"/>
                    </a:lnTo>
                    <a:lnTo>
                      <a:pt x="1194" y="754"/>
                    </a:lnTo>
                    <a:lnTo>
                      <a:pt x="1202" y="696"/>
                    </a:lnTo>
                    <a:lnTo>
                      <a:pt x="1206" y="636"/>
                    </a:lnTo>
                    <a:lnTo>
                      <a:pt x="1203" y="590"/>
                    </a:lnTo>
                    <a:lnTo>
                      <a:pt x="1199" y="545"/>
                    </a:lnTo>
                    <a:lnTo>
                      <a:pt x="1189" y="500"/>
                    </a:lnTo>
                    <a:lnTo>
                      <a:pt x="1176" y="457"/>
                    </a:lnTo>
                    <a:lnTo>
                      <a:pt x="1158" y="414"/>
                    </a:lnTo>
                    <a:lnTo>
                      <a:pt x="1137" y="373"/>
                    </a:lnTo>
                    <a:lnTo>
                      <a:pt x="1113" y="333"/>
                    </a:lnTo>
                    <a:lnTo>
                      <a:pt x="1085" y="296"/>
                    </a:lnTo>
                    <a:lnTo>
                      <a:pt x="1053" y="261"/>
                    </a:lnTo>
                    <a:lnTo>
                      <a:pt x="1017" y="230"/>
                    </a:lnTo>
                    <a:lnTo>
                      <a:pt x="979" y="202"/>
                    </a:lnTo>
                    <a:lnTo>
                      <a:pt x="937" y="177"/>
                    </a:lnTo>
                    <a:lnTo>
                      <a:pt x="890" y="156"/>
                    </a:lnTo>
                    <a:lnTo>
                      <a:pt x="841" y="139"/>
                    </a:lnTo>
                    <a:lnTo>
                      <a:pt x="788" y="127"/>
                    </a:lnTo>
                    <a:lnTo>
                      <a:pt x="732" y="119"/>
                    </a:lnTo>
                    <a:lnTo>
                      <a:pt x="672" y="116"/>
                    </a:lnTo>
                    <a:lnTo>
                      <a:pt x="637" y="117"/>
                    </a:lnTo>
                    <a:lnTo>
                      <a:pt x="599" y="120"/>
                    </a:lnTo>
                    <a:lnTo>
                      <a:pt x="560" y="127"/>
                    </a:lnTo>
                    <a:lnTo>
                      <a:pt x="521" y="136"/>
                    </a:lnTo>
                    <a:lnTo>
                      <a:pt x="480" y="148"/>
                    </a:lnTo>
                    <a:lnTo>
                      <a:pt x="440" y="163"/>
                    </a:lnTo>
                    <a:lnTo>
                      <a:pt x="401" y="181"/>
                    </a:lnTo>
                    <a:lnTo>
                      <a:pt x="362" y="203"/>
                    </a:lnTo>
                    <a:lnTo>
                      <a:pt x="324" y="229"/>
                    </a:lnTo>
                    <a:lnTo>
                      <a:pt x="288" y="258"/>
                    </a:lnTo>
                    <a:lnTo>
                      <a:pt x="254" y="292"/>
                    </a:lnTo>
                    <a:lnTo>
                      <a:pt x="223" y="330"/>
                    </a:lnTo>
                    <a:lnTo>
                      <a:pt x="194" y="373"/>
                    </a:lnTo>
                    <a:lnTo>
                      <a:pt x="170" y="420"/>
                    </a:lnTo>
                    <a:lnTo>
                      <a:pt x="205" y="422"/>
                    </a:lnTo>
                    <a:lnTo>
                      <a:pt x="237" y="426"/>
                    </a:lnTo>
                    <a:lnTo>
                      <a:pt x="264" y="434"/>
                    </a:lnTo>
                    <a:lnTo>
                      <a:pt x="288" y="444"/>
                    </a:lnTo>
                    <a:lnTo>
                      <a:pt x="307" y="457"/>
                    </a:lnTo>
                    <a:lnTo>
                      <a:pt x="324" y="470"/>
                    </a:lnTo>
                    <a:lnTo>
                      <a:pt x="337" y="485"/>
                    </a:lnTo>
                    <a:lnTo>
                      <a:pt x="348" y="500"/>
                    </a:lnTo>
                    <a:lnTo>
                      <a:pt x="356" y="517"/>
                    </a:lnTo>
                    <a:lnTo>
                      <a:pt x="362" y="534"/>
                    </a:lnTo>
                    <a:lnTo>
                      <a:pt x="366" y="550"/>
                    </a:lnTo>
                    <a:lnTo>
                      <a:pt x="369" y="566"/>
                    </a:lnTo>
                    <a:lnTo>
                      <a:pt x="371" y="580"/>
                    </a:lnTo>
                    <a:lnTo>
                      <a:pt x="371" y="594"/>
                    </a:lnTo>
                    <a:lnTo>
                      <a:pt x="368" y="624"/>
                    </a:lnTo>
                    <a:lnTo>
                      <a:pt x="361" y="651"/>
                    </a:lnTo>
                    <a:lnTo>
                      <a:pt x="350" y="676"/>
                    </a:lnTo>
                    <a:lnTo>
                      <a:pt x="337" y="697"/>
                    </a:lnTo>
                    <a:lnTo>
                      <a:pt x="319" y="716"/>
                    </a:lnTo>
                    <a:lnTo>
                      <a:pt x="300" y="732"/>
                    </a:lnTo>
                    <a:lnTo>
                      <a:pt x="278" y="744"/>
                    </a:lnTo>
                    <a:lnTo>
                      <a:pt x="255" y="754"/>
                    </a:lnTo>
                    <a:lnTo>
                      <a:pt x="233" y="762"/>
                    </a:lnTo>
                    <a:lnTo>
                      <a:pt x="209" y="765"/>
                    </a:lnTo>
                    <a:lnTo>
                      <a:pt x="185" y="768"/>
                    </a:lnTo>
                    <a:lnTo>
                      <a:pt x="177" y="766"/>
                    </a:lnTo>
                    <a:lnTo>
                      <a:pt x="167" y="766"/>
                    </a:lnTo>
                    <a:lnTo>
                      <a:pt x="153" y="764"/>
                    </a:lnTo>
                    <a:lnTo>
                      <a:pt x="139" y="762"/>
                    </a:lnTo>
                    <a:lnTo>
                      <a:pt x="123" y="757"/>
                    </a:lnTo>
                    <a:lnTo>
                      <a:pt x="107" y="752"/>
                    </a:lnTo>
                    <a:lnTo>
                      <a:pt x="89" y="744"/>
                    </a:lnTo>
                    <a:lnTo>
                      <a:pt x="72" y="734"/>
                    </a:lnTo>
                    <a:lnTo>
                      <a:pt x="56" y="722"/>
                    </a:lnTo>
                    <a:lnTo>
                      <a:pt x="41" y="707"/>
                    </a:lnTo>
                    <a:lnTo>
                      <a:pt x="27" y="689"/>
                    </a:lnTo>
                    <a:lnTo>
                      <a:pt x="15" y="669"/>
                    </a:lnTo>
                    <a:lnTo>
                      <a:pt x="7" y="645"/>
                    </a:lnTo>
                    <a:lnTo>
                      <a:pt x="1" y="617"/>
                    </a:lnTo>
                    <a:lnTo>
                      <a:pt x="0" y="586"/>
                    </a:lnTo>
                    <a:lnTo>
                      <a:pt x="2" y="533"/>
                    </a:lnTo>
                    <a:lnTo>
                      <a:pt x="12" y="480"/>
                    </a:lnTo>
                    <a:lnTo>
                      <a:pt x="26" y="429"/>
                    </a:lnTo>
                    <a:lnTo>
                      <a:pt x="47" y="379"/>
                    </a:lnTo>
                    <a:lnTo>
                      <a:pt x="72" y="330"/>
                    </a:lnTo>
                    <a:lnTo>
                      <a:pt x="103" y="284"/>
                    </a:lnTo>
                    <a:lnTo>
                      <a:pt x="138" y="240"/>
                    </a:lnTo>
                    <a:lnTo>
                      <a:pt x="179" y="199"/>
                    </a:lnTo>
                    <a:lnTo>
                      <a:pt x="224" y="160"/>
                    </a:lnTo>
                    <a:lnTo>
                      <a:pt x="273" y="126"/>
                    </a:lnTo>
                    <a:lnTo>
                      <a:pt x="327" y="94"/>
                    </a:lnTo>
                    <a:lnTo>
                      <a:pt x="385" y="67"/>
                    </a:lnTo>
                    <a:lnTo>
                      <a:pt x="446" y="44"/>
                    </a:lnTo>
                    <a:lnTo>
                      <a:pt x="511" y="25"/>
                    </a:lnTo>
                    <a:lnTo>
                      <a:pt x="579" y="11"/>
                    </a:lnTo>
                    <a:lnTo>
                      <a:pt x="651" y="3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219200" y="3733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Let </a:t>
            </a:r>
            <a:r>
              <a:rPr lang="en-US" sz="2800" dirty="0" smtClean="0">
                <a:solidFill>
                  <a:srgbClr val="6600FF"/>
                </a:solidFill>
                <a:sym typeface="Symbol"/>
              </a:rPr>
              <a:t></a:t>
            </a:r>
            <a:r>
              <a:rPr lang="en-US" sz="2800" dirty="0" smtClean="0">
                <a:solidFill>
                  <a:srgbClr val="6600FF"/>
                </a:solidFill>
              </a:rPr>
              <a:t> be a path in C connecting z</a:t>
            </a:r>
            <a:r>
              <a:rPr lang="en-US" sz="2800" baseline="-25000" dirty="0" smtClean="0">
                <a:solidFill>
                  <a:srgbClr val="6600FF"/>
                </a:solidFill>
              </a:rPr>
              <a:t>1</a:t>
            </a:r>
            <a:r>
              <a:rPr lang="en-US" sz="2800" dirty="0" smtClean="0">
                <a:solidFill>
                  <a:srgbClr val="6600FF"/>
                </a:solidFill>
              </a:rPr>
              <a:t> to z</a:t>
            </a:r>
            <a:r>
              <a:rPr lang="en-US" sz="2800" baseline="-25000" dirty="0" smtClean="0">
                <a:solidFill>
                  <a:srgbClr val="6600FF"/>
                </a:solidFill>
              </a:rPr>
              <a:t>2</a:t>
            </a:r>
            <a:r>
              <a:rPr lang="en-US" sz="2800" dirty="0" smtClean="0">
                <a:solidFill>
                  <a:srgbClr val="6600FF"/>
                </a:solidFill>
              </a:rPr>
              <a:t>.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6316" y="441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View it as a map z: [x</a:t>
            </a:r>
            <a:r>
              <a:rPr lang="en-US" sz="2400" baseline="-25000" dirty="0" smtClean="0">
                <a:solidFill>
                  <a:srgbClr val="C00000"/>
                </a:solidFill>
              </a:rPr>
              <a:t>l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400" dirty="0" smtClean="0">
                <a:solidFill>
                  <a:srgbClr val="C00000"/>
                </a:solidFill>
              </a:rPr>
              <a:t>] </a:t>
            </a:r>
            <a:r>
              <a:rPr lang="en-US" sz="2400" dirty="0" smtClean="0">
                <a:solidFill>
                  <a:srgbClr val="C00000"/>
                </a:solidFill>
                <a:sym typeface="Mathematica1"/>
              </a:rPr>
              <a:t> 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Mathematica7Mono" pitchFamily="2" charset="0"/>
                <a:sym typeface="Mathematica1"/>
              </a:rPr>
              <a:t>C</a:t>
            </a:r>
            <a:r>
              <a:rPr lang="en-US" sz="2400" dirty="0" smtClean="0">
                <a:solidFill>
                  <a:srgbClr val="C00000"/>
                </a:solidFill>
              </a:rPr>
              <a:t>   with z(x</a:t>
            </a:r>
            <a:r>
              <a:rPr lang="en-US" sz="2400" baseline="-25000" dirty="0" smtClean="0">
                <a:solidFill>
                  <a:srgbClr val="C00000"/>
                </a:solidFill>
              </a:rPr>
              <a:t>l</a:t>
            </a:r>
            <a:r>
              <a:rPr lang="en-US" sz="2400" dirty="0" smtClean="0">
                <a:solidFill>
                  <a:srgbClr val="C00000"/>
                </a:solidFill>
              </a:rPr>
              <a:t>) = z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  and z(</a:t>
            </a:r>
            <a:r>
              <a:rPr lang="en-US" sz="2400" dirty="0" err="1" smtClean="0">
                <a:solidFill>
                  <a:srgbClr val="C0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400" dirty="0" smtClean="0">
                <a:solidFill>
                  <a:srgbClr val="C00000"/>
                </a:solidFill>
              </a:rPr>
              <a:t>) = z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60579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447800" y="5981700"/>
            <a:ext cx="1295400" cy="3810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914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This presentation makes construction of half-</a:t>
            </a:r>
            <a:r>
              <a:rPr lang="en-US" sz="3200" dirty="0" err="1" smtClean="0">
                <a:solidFill>
                  <a:srgbClr val="FF0000"/>
                </a:solidFill>
              </a:rPr>
              <a:t>susy</a:t>
            </a:r>
            <a:r>
              <a:rPr lang="en-US" sz="3200" dirty="0" smtClean="0">
                <a:solidFill>
                  <a:srgbClr val="FF0000"/>
                </a:solidFill>
              </a:rPr>
              <a:t> interfaces easy: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Three Motivations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smtClean="0">
                <a:solidFill>
                  <a:srgbClr val="FF0066"/>
                </a:solidFill>
              </a:rPr>
              <a:t>IR sector of </a:t>
            </a:r>
            <a:r>
              <a:rPr lang="en-US" sz="3200" b="1" i="1" u="sng" dirty="0" smtClean="0">
                <a:solidFill>
                  <a:srgbClr val="FF0066"/>
                </a:solidFill>
              </a:rPr>
              <a:t>massive</a:t>
            </a:r>
            <a:r>
              <a:rPr lang="en-US" sz="3200" dirty="0" smtClean="0">
                <a:solidFill>
                  <a:srgbClr val="FF0066"/>
                </a:solidFill>
              </a:rPr>
              <a:t> 1+1 QFT with N =(2,2) SUSY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6" y="3352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2. Knot homology.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. Spectral networks &amp; </a:t>
            </a:r>
            <a:r>
              <a:rPr lang="en-US" sz="3200" dirty="0" err="1" smtClean="0">
                <a:solidFill>
                  <a:srgbClr val="0000FF"/>
                </a:solidFill>
              </a:rPr>
              <a:t>categorification</a:t>
            </a:r>
            <a:r>
              <a:rPr lang="en-US" sz="3200" dirty="0" smtClean="0">
                <a:solidFill>
                  <a:srgbClr val="0000FF"/>
                </a:solidFill>
              </a:rPr>
              <a:t> of 2d/4d wall-crossing formula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err="1" smtClean="0">
                <a:solidFill>
                  <a:srgbClr val="0000FF"/>
                </a:solidFill>
              </a:rPr>
              <a:t>Gaiotto</a:t>
            </a:r>
            <a:r>
              <a:rPr lang="en-US" dirty="0" smtClean="0">
                <a:solidFill>
                  <a:srgbClr val="0000FF"/>
                </a:solidFill>
              </a:rPr>
              <a:t>-Moore-</a:t>
            </a:r>
            <a:r>
              <a:rPr lang="en-US" dirty="0" err="1" smtClean="0">
                <a:solidFill>
                  <a:srgbClr val="0000FF"/>
                </a:solidFill>
              </a:rPr>
              <a:t>Neitzke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(A unification of the </a:t>
            </a:r>
            <a:r>
              <a:rPr lang="en-US" sz="2000" dirty="0" err="1" smtClean="0">
                <a:solidFill>
                  <a:srgbClr val="009900"/>
                </a:solidFill>
              </a:rPr>
              <a:t>Cecotti-Vafa</a:t>
            </a:r>
            <a:r>
              <a:rPr lang="en-US" sz="2000" dirty="0" smtClean="0">
                <a:solidFill>
                  <a:srgbClr val="009900"/>
                </a:solidFill>
              </a:rPr>
              <a:t> and </a:t>
            </a:r>
            <a:r>
              <a:rPr lang="en-US" sz="2000" dirty="0" err="1" smtClean="0">
                <a:solidFill>
                  <a:srgbClr val="009900"/>
                </a:solidFill>
              </a:rPr>
              <a:t>Kontsevich-Soibelman</a:t>
            </a:r>
            <a:r>
              <a:rPr lang="en-US" sz="2000" dirty="0" smtClean="0">
                <a:solidFill>
                  <a:srgbClr val="009900"/>
                </a:solidFill>
              </a:rPr>
              <a:t> formulae.) 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914400"/>
            <a:ext cx="9144000" cy="2133600"/>
          </a:xfrm>
          <a:prstGeom prst="ellipse">
            <a:avLst/>
          </a:prstGeom>
          <a:noFill/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Domain Wall/Interface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447800" y="3200400"/>
            <a:ext cx="5943600" cy="2209800"/>
            <a:chOff x="0" y="1676400"/>
            <a:chExt cx="9144000" cy="32004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2667000" y="1676400"/>
              <a:ext cx="0" cy="3200400"/>
            </a:xfrm>
            <a:prstGeom prst="line">
              <a:avLst/>
            </a:prstGeom>
            <a:ln w="38100">
              <a:solidFill>
                <a:srgbClr val="345E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6400800" y="1828800"/>
              <a:ext cx="0" cy="2971800"/>
            </a:xfrm>
            <a:prstGeom prst="line">
              <a:avLst/>
            </a:prstGeom>
            <a:ln w="38100">
              <a:solidFill>
                <a:srgbClr val="345E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667000" y="2590800"/>
              <a:ext cx="3733800" cy="1676400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5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7101723" y="2819400"/>
              <a:ext cx="2042277" cy="571500"/>
              <a:chOff x="3826" y="3218"/>
              <a:chExt cx="5807" cy="1625"/>
            </a:xfrm>
          </p:grpSpPr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3826" y="3328"/>
                <a:ext cx="1570" cy="1145"/>
              </a:xfrm>
              <a:custGeom>
                <a:avLst/>
                <a:gdLst/>
                <a:ahLst/>
                <a:cxnLst>
                  <a:cxn ang="0">
                    <a:pos x="194" y="5"/>
                  </a:cxn>
                  <a:cxn ang="0">
                    <a:pos x="392" y="0"/>
                  </a:cxn>
                  <a:cxn ang="0">
                    <a:pos x="403" y="1"/>
                  </a:cxn>
                  <a:cxn ang="0">
                    <a:pos x="412" y="11"/>
                  </a:cxn>
                  <a:cxn ang="0">
                    <a:pos x="404" y="42"/>
                  </a:cxn>
                  <a:cxn ang="0">
                    <a:pos x="378" y="47"/>
                  </a:cxn>
                  <a:cxn ang="0">
                    <a:pos x="294" y="60"/>
                  </a:cxn>
                  <a:cxn ang="0">
                    <a:pos x="264" y="84"/>
                  </a:cxn>
                  <a:cxn ang="0">
                    <a:pos x="258" y="106"/>
                  </a:cxn>
                  <a:cxn ang="0">
                    <a:pos x="707" y="90"/>
                  </a:cxn>
                  <a:cxn ang="0">
                    <a:pos x="693" y="57"/>
                  </a:cxn>
                  <a:cxn ang="0">
                    <a:pos x="625" y="47"/>
                  </a:cxn>
                  <a:cxn ang="0">
                    <a:pos x="590" y="40"/>
                  </a:cxn>
                  <a:cxn ang="0">
                    <a:pos x="595" y="5"/>
                  </a:cxn>
                  <a:cxn ang="0">
                    <a:pos x="617" y="0"/>
                  </a:cxn>
                  <a:cxn ang="0">
                    <a:pos x="700" y="1"/>
                  </a:cxn>
                  <a:cxn ang="0">
                    <a:pos x="782" y="5"/>
                  </a:cxn>
                  <a:cxn ang="0">
                    <a:pos x="978" y="0"/>
                  </a:cxn>
                  <a:cxn ang="0">
                    <a:pos x="989" y="1"/>
                  </a:cxn>
                  <a:cxn ang="0">
                    <a:pos x="998" y="11"/>
                  </a:cxn>
                  <a:cxn ang="0">
                    <a:pos x="993" y="42"/>
                  </a:cxn>
                  <a:cxn ang="0">
                    <a:pos x="957" y="47"/>
                  </a:cxn>
                  <a:cxn ang="0">
                    <a:pos x="877" y="62"/>
                  </a:cxn>
                  <a:cxn ang="0">
                    <a:pos x="848" y="91"/>
                  </a:cxn>
                  <a:cxn ang="0">
                    <a:pos x="846" y="124"/>
                  </a:cxn>
                  <a:cxn ang="0">
                    <a:pos x="1342" y="145"/>
                  </a:cxn>
                  <a:cxn ang="0">
                    <a:pos x="1349" y="93"/>
                  </a:cxn>
                  <a:cxn ang="0">
                    <a:pos x="1312" y="58"/>
                  </a:cxn>
                  <a:cxn ang="0">
                    <a:pos x="1260" y="47"/>
                  </a:cxn>
                  <a:cxn ang="0">
                    <a:pos x="1248" y="47"/>
                  </a:cxn>
                  <a:cxn ang="0">
                    <a:pos x="1237" y="40"/>
                  </a:cxn>
                  <a:cxn ang="0">
                    <a:pos x="1237" y="14"/>
                  </a:cxn>
                  <a:cxn ang="0">
                    <a:pos x="1258" y="0"/>
                  </a:cxn>
                  <a:cxn ang="0">
                    <a:pos x="1376" y="3"/>
                  </a:cxn>
                  <a:cxn ang="0">
                    <a:pos x="1558" y="0"/>
                  </a:cxn>
                  <a:cxn ang="0">
                    <a:pos x="1568" y="9"/>
                  </a:cxn>
                  <a:cxn ang="0">
                    <a:pos x="1568" y="33"/>
                  </a:cxn>
                  <a:cxn ang="0">
                    <a:pos x="1549" y="47"/>
                  </a:cxn>
                  <a:cxn ang="0">
                    <a:pos x="1469" y="68"/>
                  </a:cxn>
                  <a:cxn ang="0">
                    <a:pos x="1399" y="132"/>
                  </a:cxn>
                  <a:cxn ang="0">
                    <a:pos x="1363" y="189"/>
                  </a:cxn>
                  <a:cxn ang="0">
                    <a:pos x="830" y="1135"/>
                  </a:cxn>
                  <a:cxn ang="0">
                    <a:pos x="795" y="1143"/>
                  </a:cxn>
                  <a:cxn ang="0">
                    <a:pos x="782" y="1102"/>
                  </a:cxn>
                  <a:cxn ang="0">
                    <a:pos x="249" y="1126"/>
                  </a:cxn>
                  <a:cxn ang="0">
                    <a:pos x="221" y="1145"/>
                  </a:cxn>
                  <a:cxn ang="0">
                    <a:pos x="196" y="1121"/>
                  </a:cxn>
                  <a:cxn ang="0">
                    <a:pos x="123" y="91"/>
                  </a:cxn>
                  <a:cxn ang="0">
                    <a:pos x="105" y="58"/>
                  </a:cxn>
                  <a:cxn ang="0">
                    <a:pos x="41" y="47"/>
                  </a:cxn>
                  <a:cxn ang="0">
                    <a:pos x="3" y="40"/>
                  </a:cxn>
                  <a:cxn ang="0">
                    <a:pos x="7" y="5"/>
                  </a:cxn>
                  <a:cxn ang="0">
                    <a:pos x="28" y="0"/>
                  </a:cxn>
                </a:cxnLst>
                <a:rect l="0" t="0" r="r" b="b"/>
                <a:pathLst>
                  <a:path w="1570" h="1145">
                    <a:moveTo>
                      <a:pt x="28" y="0"/>
                    </a:moveTo>
                    <a:lnTo>
                      <a:pt x="110" y="1"/>
                    </a:lnTo>
                    <a:lnTo>
                      <a:pt x="194" y="5"/>
                    </a:lnTo>
                    <a:lnTo>
                      <a:pt x="292" y="1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3" y="1"/>
                    </a:lnTo>
                    <a:lnTo>
                      <a:pt x="406" y="3"/>
                    </a:lnTo>
                    <a:lnTo>
                      <a:pt x="410" y="7"/>
                    </a:lnTo>
                    <a:lnTo>
                      <a:pt x="412" y="11"/>
                    </a:lnTo>
                    <a:lnTo>
                      <a:pt x="413" y="18"/>
                    </a:lnTo>
                    <a:lnTo>
                      <a:pt x="410" y="33"/>
                    </a:lnTo>
                    <a:lnTo>
                      <a:pt x="404" y="42"/>
                    </a:lnTo>
                    <a:lnTo>
                      <a:pt x="397" y="46"/>
                    </a:lnTo>
                    <a:lnTo>
                      <a:pt x="388" y="47"/>
                    </a:lnTo>
                    <a:lnTo>
                      <a:pt x="378" y="47"/>
                    </a:lnTo>
                    <a:lnTo>
                      <a:pt x="342" y="51"/>
                    </a:lnTo>
                    <a:lnTo>
                      <a:pt x="315" y="55"/>
                    </a:lnTo>
                    <a:lnTo>
                      <a:pt x="294" y="60"/>
                    </a:lnTo>
                    <a:lnTo>
                      <a:pt x="280" y="68"/>
                    </a:lnTo>
                    <a:lnTo>
                      <a:pt x="269" y="75"/>
                    </a:lnTo>
                    <a:lnTo>
                      <a:pt x="264" y="84"/>
                    </a:lnTo>
                    <a:lnTo>
                      <a:pt x="260" y="93"/>
                    </a:lnTo>
                    <a:lnTo>
                      <a:pt x="258" y="101"/>
                    </a:lnTo>
                    <a:lnTo>
                      <a:pt x="258" y="106"/>
                    </a:lnTo>
                    <a:lnTo>
                      <a:pt x="319" y="934"/>
                    </a:lnTo>
                    <a:lnTo>
                      <a:pt x="718" y="214"/>
                    </a:lnTo>
                    <a:lnTo>
                      <a:pt x="707" y="90"/>
                    </a:lnTo>
                    <a:lnTo>
                      <a:pt x="706" y="75"/>
                    </a:lnTo>
                    <a:lnTo>
                      <a:pt x="702" y="64"/>
                    </a:lnTo>
                    <a:lnTo>
                      <a:pt x="693" y="57"/>
                    </a:lnTo>
                    <a:lnTo>
                      <a:pt x="677" y="51"/>
                    </a:lnTo>
                    <a:lnTo>
                      <a:pt x="656" y="49"/>
                    </a:lnTo>
                    <a:lnTo>
                      <a:pt x="625" y="47"/>
                    </a:lnTo>
                    <a:lnTo>
                      <a:pt x="611" y="47"/>
                    </a:lnTo>
                    <a:lnTo>
                      <a:pt x="599" y="46"/>
                    </a:lnTo>
                    <a:lnTo>
                      <a:pt x="590" y="40"/>
                    </a:lnTo>
                    <a:lnTo>
                      <a:pt x="586" y="31"/>
                    </a:lnTo>
                    <a:lnTo>
                      <a:pt x="588" y="14"/>
                    </a:lnTo>
                    <a:lnTo>
                      <a:pt x="595" y="5"/>
                    </a:lnTo>
                    <a:lnTo>
                      <a:pt x="602" y="1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40" y="0"/>
                    </a:lnTo>
                    <a:lnTo>
                      <a:pt x="668" y="1"/>
                    </a:lnTo>
                    <a:lnTo>
                      <a:pt x="700" y="1"/>
                    </a:lnTo>
                    <a:lnTo>
                      <a:pt x="732" y="3"/>
                    </a:lnTo>
                    <a:lnTo>
                      <a:pt x="761" y="5"/>
                    </a:lnTo>
                    <a:lnTo>
                      <a:pt x="782" y="5"/>
                    </a:lnTo>
                    <a:lnTo>
                      <a:pt x="880" y="1"/>
                    </a:lnTo>
                    <a:lnTo>
                      <a:pt x="977" y="0"/>
                    </a:lnTo>
                    <a:lnTo>
                      <a:pt x="978" y="0"/>
                    </a:lnTo>
                    <a:lnTo>
                      <a:pt x="982" y="0"/>
                    </a:lnTo>
                    <a:lnTo>
                      <a:pt x="986" y="0"/>
                    </a:lnTo>
                    <a:lnTo>
                      <a:pt x="989" y="1"/>
                    </a:lnTo>
                    <a:lnTo>
                      <a:pt x="993" y="3"/>
                    </a:lnTo>
                    <a:lnTo>
                      <a:pt x="996" y="7"/>
                    </a:lnTo>
                    <a:lnTo>
                      <a:pt x="998" y="11"/>
                    </a:lnTo>
                    <a:lnTo>
                      <a:pt x="998" y="18"/>
                    </a:lnTo>
                    <a:lnTo>
                      <a:pt x="996" y="33"/>
                    </a:lnTo>
                    <a:lnTo>
                      <a:pt x="993" y="42"/>
                    </a:lnTo>
                    <a:lnTo>
                      <a:pt x="984" y="46"/>
                    </a:lnTo>
                    <a:lnTo>
                      <a:pt x="971" y="47"/>
                    </a:lnTo>
                    <a:lnTo>
                      <a:pt x="957" y="47"/>
                    </a:lnTo>
                    <a:lnTo>
                      <a:pt x="923" y="51"/>
                    </a:lnTo>
                    <a:lnTo>
                      <a:pt x="896" y="55"/>
                    </a:lnTo>
                    <a:lnTo>
                      <a:pt x="877" y="62"/>
                    </a:lnTo>
                    <a:lnTo>
                      <a:pt x="863" y="71"/>
                    </a:lnTo>
                    <a:lnTo>
                      <a:pt x="854" y="80"/>
                    </a:lnTo>
                    <a:lnTo>
                      <a:pt x="848" y="91"/>
                    </a:lnTo>
                    <a:lnTo>
                      <a:pt x="846" y="102"/>
                    </a:lnTo>
                    <a:lnTo>
                      <a:pt x="846" y="113"/>
                    </a:lnTo>
                    <a:lnTo>
                      <a:pt x="846" y="124"/>
                    </a:lnTo>
                    <a:lnTo>
                      <a:pt x="904" y="934"/>
                    </a:lnTo>
                    <a:lnTo>
                      <a:pt x="1331" y="165"/>
                    </a:lnTo>
                    <a:lnTo>
                      <a:pt x="1342" y="145"/>
                    </a:lnTo>
                    <a:lnTo>
                      <a:pt x="1349" y="128"/>
                    </a:lnTo>
                    <a:lnTo>
                      <a:pt x="1351" y="112"/>
                    </a:lnTo>
                    <a:lnTo>
                      <a:pt x="1349" y="93"/>
                    </a:lnTo>
                    <a:lnTo>
                      <a:pt x="1340" y="79"/>
                    </a:lnTo>
                    <a:lnTo>
                      <a:pt x="1328" y="68"/>
                    </a:lnTo>
                    <a:lnTo>
                      <a:pt x="1312" y="58"/>
                    </a:lnTo>
                    <a:lnTo>
                      <a:pt x="1294" y="53"/>
                    </a:lnTo>
                    <a:lnTo>
                      <a:pt x="1276" y="49"/>
                    </a:lnTo>
                    <a:lnTo>
                      <a:pt x="1260" y="47"/>
                    </a:lnTo>
                    <a:lnTo>
                      <a:pt x="1256" y="47"/>
                    </a:lnTo>
                    <a:lnTo>
                      <a:pt x="1251" y="47"/>
                    </a:lnTo>
                    <a:lnTo>
                      <a:pt x="1248" y="47"/>
                    </a:lnTo>
                    <a:lnTo>
                      <a:pt x="1244" y="46"/>
                    </a:lnTo>
                    <a:lnTo>
                      <a:pt x="1240" y="44"/>
                    </a:lnTo>
                    <a:lnTo>
                      <a:pt x="1237" y="40"/>
                    </a:lnTo>
                    <a:lnTo>
                      <a:pt x="1235" y="36"/>
                    </a:lnTo>
                    <a:lnTo>
                      <a:pt x="1235" y="31"/>
                    </a:lnTo>
                    <a:lnTo>
                      <a:pt x="1237" y="14"/>
                    </a:lnTo>
                    <a:lnTo>
                      <a:pt x="1242" y="5"/>
                    </a:lnTo>
                    <a:lnTo>
                      <a:pt x="1251" y="1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319" y="1"/>
                    </a:lnTo>
                    <a:lnTo>
                      <a:pt x="1376" y="3"/>
                    </a:lnTo>
                    <a:lnTo>
                      <a:pt x="1431" y="5"/>
                    </a:lnTo>
                    <a:lnTo>
                      <a:pt x="1552" y="0"/>
                    </a:lnTo>
                    <a:lnTo>
                      <a:pt x="1558" y="0"/>
                    </a:lnTo>
                    <a:lnTo>
                      <a:pt x="1563" y="1"/>
                    </a:lnTo>
                    <a:lnTo>
                      <a:pt x="1567" y="5"/>
                    </a:lnTo>
                    <a:lnTo>
                      <a:pt x="1568" y="9"/>
                    </a:lnTo>
                    <a:lnTo>
                      <a:pt x="1570" y="12"/>
                    </a:lnTo>
                    <a:lnTo>
                      <a:pt x="1570" y="18"/>
                    </a:lnTo>
                    <a:lnTo>
                      <a:pt x="1568" y="33"/>
                    </a:lnTo>
                    <a:lnTo>
                      <a:pt x="1565" y="42"/>
                    </a:lnTo>
                    <a:lnTo>
                      <a:pt x="1558" y="46"/>
                    </a:lnTo>
                    <a:lnTo>
                      <a:pt x="1549" y="47"/>
                    </a:lnTo>
                    <a:lnTo>
                      <a:pt x="1540" y="47"/>
                    </a:lnTo>
                    <a:lnTo>
                      <a:pt x="1501" y="55"/>
                    </a:lnTo>
                    <a:lnTo>
                      <a:pt x="1469" y="68"/>
                    </a:lnTo>
                    <a:lnTo>
                      <a:pt x="1442" y="86"/>
                    </a:lnTo>
                    <a:lnTo>
                      <a:pt x="1419" y="106"/>
                    </a:lnTo>
                    <a:lnTo>
                      <a:pt x="1399" y="132"/>
                    </a:lnTo>
                    <a:lnTo>
                      <a:pt x="1381" y="159"/>
                    </a:lnTo>
                    <a:lnTo>
                      <a:pt x="1363" y="189"/>
                    </a:lnTo>
                    <a:lnTo>
                      <a:pt x="1363" y="189"/>
                    </a:lnTo>
                    <a:lnTo>
                      <a:pt x="845" y="1115"/>
                    </a:lnTo>
                    <a:lnTo>
                      <a:pt x="839" y="1126"/>
                    </a:lnTo>
                    <a:lnTo>
                      <a:pt x="830" y="1135"/>
                    </a:lnTo>
                    <a:lnTo>
                      <a:pt x="822" y="1143"/>
                    </a:lnTo>
                    <a:lnTo>
                      <a:pt x="807" y="1145"/>
                    </a:lnTo>
                    <a:lnTo>
                      <a:pt x="795" y="1143"/>
                    </a:lnTo>
                    <a:lnTo>
                      <a:pt x="789" y="1137"/>
                    </a:lnTo>
                    <a:lnTo>
                      <a:pt x="784" y="1123"/>
                    </a:lnTo>
                    <a:lnTo>
                      <a:pt x="782" y="1102"/>
                    </a:lnTo>
                    <a:lnTo>
                      <a:pt x="724" y="280"/>
                    </a:lnTo>
                    <a:lnTo>
                      <a:pt x="258" y="1112"/>
                    </a:lnTo>
                    <a:lnTo>
                      <a:pt x="249" y="1126"/>
                    </a:lnTo>
                    <a:lnTo>
                      <a:pt x="240" y="1137"/>
                    </a:lnTo>
                    <a:lnTo>
                      <a:pt x="232" y="1143"/>
                    </a:lnTo>
                    <a:lnTo>
                      <a:pt x="221" y="1145"/>
                    </a:lnTo>
                    <a:lnTo>
                      <a:pt x="208" y="1143"/>
                    </a:lnTo>
                    <a:lnTo>
                      <a:pt x="199" y="1135"/>
                    </a:lnTo>
                    <a:lnTo>
                      <a:pt x="196" y="1121"/>
                    </a:lnTo>
                    <a:lnTo>
                      <a:pt x="194" y="1102"/>
                    </a:lnTo>
                    <a:lnTo>
                      <a:pt x="125" y="110"/>
                    </a:lnTo>
                    <a:lnTo>
                      <a:pt x="123" y="91"/>
                    </a:lnTo>
                    <a:lnTo>
                      <a:pt x="119" y="77"/>
                    </a:lnTo>
                    <a:lnTo>
                      <a:pt x="114" y="66"/>
                    </a:lnTo>
                    <a:lnTo>
                      <a:pt x="105" y="58"/>
                    </a:lnTo>
                    <a:lnTo>
                      <a:pt x="91" y="53"/>
                    </a:lnTo>
                    <a:lnTo>
                      <a:pt x="69" y="49"/>
                    </a:lnTo>
                    <a:lnTo>
                      <a:pt x="41" y="47"/>
                    </a:lnTo>
                    <a:lnTo>
                      <a:pt x="23" y="47"/>
                    </a:lnTo>
                    <a:lnTo>
                      <a:pt x="11" y="46"/>
                    </a:lnTo>
                    <a:lnTo>
                      <a:pt x="3" y="40"/>
                    </a:lnTo>
                    <a:lnTo>
                      <a:pt x="0" y="31"/>
                    </a:lnTo>
                    <a:lnTo>
                      <a:pt x="2" y="14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5614" y="3218"/>
                <a:ext cx="367" cy="1625"/>
              </a:xfrm>
              <a:custGeom>
                <a:avLst/>
                <a:gdLst/>
                <a:ahLst/>
                <a:cxnLst>
                  <a:cxn ang="0">
                    <a:pos x="354" y="0"/>
                  </a:cxn>
                  <a:cxn ang="0">
                    <a:pos x="361" y="3"/>
                  </a:cxn>
                  <a:cxn ang="0">
                    <a:pos x="365" y="12"/>
                  </a:cxn>
                  <a:cxn ang="0">
                    <a:pos x="367" y="18"/>
                  </a:cxn>
                  <a:cxn ang="0">
                    <a:pos x="365" y="22"/>
                  </a:cxn>
                  <a:cxn ang="0">
                    <a:pos x="361" y="27"/>
                  </a:cxn>
                  <a:cxn ang="0">
                    <a:pos x="351" y="36"/>
                  </a:cxn>
                  <a:cxn ang="0">
                    <a:pos x="290" y="106"/>
                  </a:cxn>
                  <a:cxn ang="0">
                    <a:pos x="205" y="245"/>
                  </a:cxn>
                  <a:cxn ang="0">
                    <a:pos x="144" y="398"/>
                  </a:cxn>
                  <a:cxn ang="0">
                    <a:pos x="108" y="559"/>
                  </a:cxn>
                  <a:cxn ang="0">
                    <a:pos x="92" y="728"/>
                  </a:cxn>
                  <a:cxn ang="0">
                    <a:pos x="92" y="882"/>
                  </a:cxn>
                  <a:cxn ang="0">
                    <a:pos x="103" y="1025"/>
                  </a:cxn>
                  <a:cxn ang="0">
                    <a:pos x="131" y="1172"/>
                  </a:cxn>
                  <a:cxn ang="0">
                    <a:pos x="176" y="1317"/>
                  </a:cxn>
                  <a:cxn ang="0">
                    <a:pos x="246" y="1453"/>
                  </a:cxn>
                  <a:cxn ang="0">
                    <a:pos x="338" y="1574"/>
                  </a:cxn>
                  <a:cxn ang="0">
                    <a:pos x="360" y="1598"/>
                  </a:cxn>
                  <a:cxn ang="0">
                    <a:pos x="367" y="1607"/>
                  </a:cxn>
                  <a:cxn ang="0">
                    <a:pos x="367" y="1611"/>
                  </a:cxn>
                  <a:cxn ang="0">
                    <a:pos x="363" y="1620"/>
                  </a:cxn>
                  <a:cxn ang="0">
                    <a:pos x="354" y="1625"/>
                  </a:cxn>
                  <a:cxn ang="0">
                    <a:pos x="342" y="1623"/>
                  </a:cxn>
                  <a:cxn ang="0">
                    <a:pos x="308" y="1598"/>
                  </a:cxn>
                  <a:cxn ang="0">
                    <a:pos x="256" y="1548"/>
                  </a:cxn>
                  <a:cxn ang="0">
                    <a:pos x="196" y="1475"/>
                  </a:cxn>
                  <a:cxn ang="0">
                    <a:pos x="133" y="1376"/>
                  </a:cxn>
                  <a:cxn ang="0">
                    <a:pos x="66" y="1227"/>
                  </a:cxn>
                  <a:cxn ang="0">
                    <a:pos x="19" y="1045"/>
                  </a:cxn>
                  <a:cxn ang="0">
                    <a:pos x="1" y="882"/>
                  </a:cxn>
                  <a:cxn ang="0">
                    <a:pos x="1" y="741"/>
                  </a:cxn>
                  <a:cxn ang="0">
                    <a:pos x="19" y="581"/>
                  </a:cxn>
                  <a:cxn ang="0">
                    <a:pos x="64" y="407"/>
                  </a:cxn>
                  <a:cxn ang="0">
                    <a:pos x="128" y="258"/>
                  </a:cxn>
                  <a:cxn ang="0">
                    <a:pos x="190" y="157"/>
                  </a:cxn>
                  <a:cxn ang="0">
                    <a:pos x="253" y="80"/>
                  </a:cxn>
                  <a:cxn ang="0">
                    <a:pos x="306" y="29"/>
                  </a:cxn>
                  <a:cxn ang="0">
                    <a:pos x="340" y="3"/>
                  </a:cxn>
                </a:cxnLst>
                <a:rect l="0" t="0" r="r" b="b"/>
                <a:pathLst>
                  <a:path w="367" h="1625">
                    <a:moveTo>
                      <a:pt x="349" y="0"/>
                    </a:moveTo>
                    <a:lnTo>
                      <a:pt x="354" y="0"/>
                    </a:lnTo>
                    <a:lnTo>
                      <a:pt x="358" y="1"/>
                    </a:lnTo>
                    <a:lnTo>
                      <a:pt x="361" y="3"/>
                    </a:lnTo>
                    <a:lnTo>
                      <a:pt x="363" y="7"/>
                    </a:lnTo>
                    <a:lnTo>
                      <a:pt x="365" y="12"/>
                    </a:lnTo>
                    <a:lnTo>
                      <a:pt x="367" y="18"/>
                    </a:lnTo>
                    <a:lnTo>
                      <a:pt x="367" y="18"/>
                    </a:lnTo>
                    <a:lnTo>
                      <a:pt x="367" y="20"/>
                    </a:lnTo>
                    <a:lnTo>
                      <a:pt x="365" y="22"/>
                    </a:lnTo>
                    <a:lnTo>
                      <a:pt x="363" y="25"/>
                    </a:lnTo>
                    <a:lnTo>
                      <a:pt x="361" y="27"/>
                    </a:lnTo>
                    <a:lnTo>
                      <a:pt x="356" y="33"/>
                    </a:lnTo>
                    <a:lnTo>
                      <a:pt x="351" y="36"/>
                    </a:lnTo>
                    <a:lnTo>
                      <a:pt x="344" y="44"/>
                    </a:lnTo>
                    <a:lnTo>
                      <a:pt x="290" y="106"/>
                    </a:lnTo>
                    <a:lnTo>
                      <a:pt x="244" y="174"/>
                    </a:lnTo>
                    <a:lnTo>
                      <a:pt x="205" y="245"/>
                    </a:lnTo>
                    <a:lnTo>
                      <a:pt x="171" y="321"/>
                    </a:lnTo>
                    <a:lnTo>
                      <a:pt x="144" y="398"/>
                    </a:lnTo>
                    <a:lnTo>
                      <a:pt x="124" y="478"/>
                    </a:lnTo>
                    <a:lnTo>
                      <a:pt x="108" y="559"/>
                    </a:lnTo>
                    <a:lnTo>
                      <a:pt x="98" y="644"/>
                    </a:lnTo>
                    <a:lnTo>
                      <a:pt x="92" y="728"/>
                    </a:lnTo>
                    <a:lnTo>
                      <a:pt x="90" y="812"/>
                    </a:lnTo>
                    <a:lnTo>
                      <a:pt x="92" y="882"/>
                    </a:lnTo>
                    <a:lnTo>
                      <a:pt x="96" y="954"/>
                    </a:lnTo>
                    <a:lnTo>
                      <a:pt x="103" y="1025"/>
                    </a:lnTo>
                    <a:lnTo>
                      <a:pt x="115" y="1099"/>
                    </a:lnTo>
                    <a:lnTo>
                      <a:pt x="131" y="1172"/>
                    </a:lnTo>
                    <a:lnTo>
                      <a:pt x="151" y="1245"/>
                    </a:lnTo>
                    <a:lnTo>
                      <a:pt x="176" y="1317"/>
                    </a:lnTo>
                    <a:lnTo>
                      <a:pt x="208" y="1387"/>
                    </a:lnTo>
                    <a:lnTo>
                      <a:pt x="246" y="1453"/>
                    </a:lnTo>
                    <a:lnTo>
                      <a:pt x="288" y="1515"/>
                    </a:lnTo>
                    <a:lnTo>
                      <a:pt x="338" y="1574"/>
                    </a:lnTo>
                    <a:lnTo>
                      <a:pt x="352" y="1589"/>
                    </a:lnTo>
                    <a:lnTo>
                      <a:pt x="360" y="1598"/>
                    </a:lnTo>
                    <a:lnTo>
                      <a:pt x="365" y="1603"/>
                    </a:lnTo>
                    <a:lnTo>
                      <a:pt x="367" y="1607"/>
                    </a:lnTo>
                    <a:lnTo>
                      <a:pt x="367" y="1611"/>
                    </a:lnTo>
                    <a:lnTo>
                      <a:pt x="367" y="1611"/>
                    </a:lnTo>
                    <a:lnTo>
                      <a:pt x="365" y="1616"/>
                    </a:lnTo>
                    <a:lnTo>
                      <a:pt x="363" y="1620"/>
                    </a:lnTo>
                    <a:lnTo>
                      <a:pt x="360" y="1623"/>
                    </a:lnTo>
                    <a:lnTo>
                      <a:pt x="354" y="1625"/>
                    </a:lnTo>
                    <a:lnTo>
                      <a:pt x="349" y="1625"/>
                    </a:lnTo>
                    <a:lnTo>
                      <a:pt x="342" y="1623"/>
                    </a:lnTo>
                    <a:lnTo>
                      <a:pt x="328" y="1612"/>
                    </a:lnTo>
                    <a:lnTo>
                      <a:pt x="308" y="1598"/>
                    </a:lnTo>
                    <a:lnTo>
                      <a:pt x="283" y="1576"/>
                    </a:lnTo>
                    <a:lnTo>
                      <a:pt x="256" y="1548"/>
                    </a:lnTo>
                    <a:lnTo>
                      <a:pt x="226" y="1513"/>
                    </a:lnTo>
                    <a:lnTo>
                      <a:pt x="196" y="1475"/>
                    </a:lnTo>
                    <a:lnTo>
                      <a:pt x="164" y="1429"/>
                    </a:lnTo>
                    <a:lnTo>
                      <a:pt x="133" y="1376"/>
                    </a:lnTo>
                    <a:lnTo>
                      <a:pt x="103" y="1319"/>
                    </a:lnTo>
                    <a:lnTo>
                      <a:pt x="66" y="1227"/>
                    </a:lnTo>
                    <a:lnTo>
                      <a:pt x="37" y="1135"/>
                    </a:lnTo>
                    <a:lnTo>
                      <a:pt x="19" y="1045"/>
                    </a:lnTo>
                    <a:lnTo>
                      <a:pt x="7" y="961"/>
                    </a:lnTo>
                    <a:lnTo>
                      <a:pt x="1" y="882"/>
                    </a:lnTo>
                    <a:lnTo>
                      <a:pt x="0" y="812"/>
                    </a:lnTo>
                    <a:lnTo>
                      <a:pt x="1" y="741"/>
                    </a:lnTo>
                    <a:lnTo>
                      <a:pt x="7" y="664"/>
                    </a:lnTo>
                    <a:lnTo>
                      <a:pt x="19" y="581"/>
                    </a:lnTo>
                    <a:lnTo>
                      <a:pt x="37" y="495"/>
                    </a:lnTo>
                    <a:lnTo>
                      <a:pt x="64" y="407"/>
                    </a:lnTo>
                    <a:lnTo>
                      <a:pt x="98" y="317"/>
                    </a:lnTo>
                    <a:lnTo>
                      <a:pt x="128" y="258"/>
                    </a:lnTo>
                    <a:lnTo>
                      <a:pt x="158" y="203"/>
                    </a:lnTo>
                    <a:lnTo>
                      <a:pt x="190" y="157"/>
                    </a:lnTo>
                    <a:lnTo>
                      <a:pt x="222" y="115"/>
                    </a:lnTo>
                    <a:lnTo>
                      <a:pt x="253" y="80"/>
                    </a:lnTo>
                    <a:lnTo>
                      <a:pt x="281" y="51"/>
                    </a:lnTo>
                    <a:lnTo>
                      <a:pt x="306" y="29"/>
                    </a:lnTo>
                    <a:lnTo>
                      <a:pt x="326" y="12"/>
                    </a:lnTo>
                    <a:lnTo>
                      <a:pt x="340" y="3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 noEditPoints="1"/>
              </p:cNvSpPr>
              <p:nvPr/>
            </p:nvSpPr>
            <p:spPr bwMode="auto">
              <a:xfrm>
                <a:off x="6143" y="3309"/>
                <a:ext cx="831" cy="1461"/>
              </a:xfrm>
              <a:custGeom>
                <a:avLst/>
                <a:gdLst/>
                <a:ahLst/>
                <a:cxnLst>
                  <a:cxn ang="0">
                    <a:pos x="410" y="1103"/>
                  </a:cxn>
                  <a:cxn ang="0">
                    <a:pos x="556" y="1031"/>
                  </a:cxn>
                  <a:cxn ang="0">
                    <a:pos x="658" y="910"/>
                  </a:cxn>
                  <a:cxn ang="0">
                    <a:pos x="715" y="765"/>
                  </a:cxn>
                  <a:cxn ang="0">
                    <a:pos x="724" y="622"/>
                  </a:cxn>
                  <a:cxn ang="0">
                    <a:pos x="679" y="518"/>
                  </a:cxn>
                  <a:cxn ang="0">
                    <a:pos x="592" y="457"/>
                  </a:cxn>
                  <a:cxn ang="0">
                    <a:pos x="476" y="442"/>
                  </a:cxn>
                  <a:cxn ang="0">
                    <a:pos x="317" y="496"/>
                  </a:cxn>
                  <a:cxn ang="0">
                    <a:pos x="201" y="600"/>
                  </a:cxn>
                  <a:cxn ang="0">
                    <a:pos x="130" y="740"/>
                  </a:cxn>
                  <a:cxn ang="0">
                    <a:pos x="105" y="888"/>
                  </a:cxn>
                  <a:cxn ang="0">
                    <a:pos x="132" y="1006"/>
                  </a:cxn>
                  <a:cxn ang="0">
                    <a:pos x="198" y="1077"/>
                  </a:cxn>
                  <a:cxn ang="0">
                    <a:pos x="283" y="1110"/>
                  </a:cxn>
                  <a:cxn ang="0">
                    <a:pos x="602" y="0"/>
                  </a:cxn>
                  <a:cxn ang="0">
                    <a:pos x="615" y="6"/>
                  </a:cxn>
                  <a:cxn ang="0">
                    <a:pos x="618" y="13"/>
                  </a:cxn>
                  <a:cxn ang="0">
                    <a:pos x="618" y="19"/>
                  </a:cxn>
                  <a:cxn ang="0">
                    <a:pos x="615" y="31"/>
                  </a:cxn>
                  <a:cxn ang="0">
                    <a:pos x="528" y="408"/>
                  </a:cxn>
                  <a:cxn ang="0">
                    <a:pos x="677" y="448"/>
                  </a:cxn>
                  <a:cxn ang="0">
                    <a:pos x="773" y="529"/>
                  </a:cxn>
                  <a:cxn ang="0">
                    <a:pos x="822" y="630"/>
                  </a:cxn>
                  <a:cxn ang="0">
                    <a:pos x="823" y="767"/>
                  </a:cxn>
                  <a:cxn ang="0">
                    <a:pos x="734" y="951"/>
                  </a:cxn>
                  <a:cxn ang="0">
                    <a:pos x="563" y="1088"/>
                  </a:cxn>
                  <a:cxn ang="0">
                    <a:pos x="346" y="1149"/>
                  </a:cxn>
                  <a:cxn ang="0">
                    <a:pos x="278" y="1422"/>
                  </a:cxn>
                  <a:cxn ang="0">
                    <a:pos x="269" y="1455"/>
                  </a:cxn>
                  <a:cxn ang="0">
                    <a:pos x="258" y="1461"/>
                  </a:cxn>
                  <a:cxn ang="0">
                    <a:pos x="244" y="1461"/>
                  </a:cxn>
                  <a:cxn ang="0">
                    <a:pos x="237" y="1453"/>
                  </a:cxn>
                  <a:cxn ang="0">
                    <a:pos x="235" y="1435"/>
                  </a:cxn>
                  <a:cxn ang="0">
                    <a:pos x="251" y="1369"/>
                  </a:cxn>
                  <a:cxn ang="0">
                    <a:pos x="287" y="1224"/>
                  </a:cxn>
                  <a:cxn ang="0">
                    <a:pos x="189" y="1123"/>
                  </a:cxn>
                  <a:cxn ang="0">
                    <a:pos x="64" y="1037"/>
                  </a:cxn>
                  <a:cxn ang="0">
                    <a:pos x="5" y="905"/>
                  </a:cxn>
                  <a:cxn ang="0">
                    <a:pos x="23" y="736"/>
                  </a:cxn>
                  <a:cxn ang="0">
                    <a:pos x="125" y="575"/>
                  </a:cxn>
                  <a:cxn ang="0">
                    <a:pos x="289" y="457"/>
                  </a:cxn>
                  <a:cxn ang="0">
                    <a:pos x="485" y="408"/>
                  </a:cxn>
                  <a:cxn ang="0">
                    <a:pos x="586" y="6"/>
                  </a:cxn>
                </a:cxnLst>
                <a:rect l="0" t="0" r="r" b="b"/>
                <a:pathLst>
                  <a:path w="831" h="1461">
                    <a:moveTo>
                      <a:pt x="517" y="442"/>
                    </a:moveTo>
                    <a:lnTo>
                      <a:pt x="353" y="1112"/>
                    </a:lnTo>
                    <a:lnTo>
                      <a:pt x="410" y="1103"/>
                    </a:lnTo>
                    <a:lnTo>
                      <a:pt x="463" y="1087"/>
                    </a:lnTo>
                    <a:lnTo>
                      <a:pt x="511" y="1061"/>
                    </a:lnTo>
                    <a:lnTo>
                      <a:pt x="556" y="1031"/>
                    </a:lnTo>
                    <a:lnTo>
                      <a:pt x="595" y="995"/>
                    </a:lnTo>
                    <a:lnTo>
                      <a:pt x="629" y="954"/>
                    </a:lnTo>
                    <a:lnTo>
                      <a:pt x="658" y="910"/>
                    </a:lnTo>
                    <a:lnTo>
                      <a:pt x="683" y="865"/>
                    </a:lnTo>
                    <a:lnTo>
                      <a:pt x="700" y="815"/>
                    </a:lnTo>
                    <a:lnTo>
                      <a:pt x="715" y="765"/>
                    </a:lnTo>
                    <a:lnTo>
                      <a:pt x="724" y="716"/>
                    </a:lnTo>
                    <a:lnTo>
                      <a:pt x="725" y="668"/>
                    </a:lnTo>
                    <a:lnTo>
                      <a:pt x="724" y="622"/>
                    </a:lnTo>
                    <a:lnTo>
                      <a:pt x="713" y="582"/>
                    </a:lnTo>
                    <a:lnTo>
                      <a:pt x="699" y="547"/>
                    </a:lnTo>
                    <a:lnTo>
                      <a:pt x="679" y="518"/>
                    </a:lnTo>
                    <a:lnTo>
                      <a:pt x="654" y="492"/>
                    </a:lnTo>
                    <a:lnTo>
                      <a:pt x="624" y="474"/>
                    </a:lnTo>
                    <a:lnTo>
                      <a:pt x="592" y="457"/>
                    </a:lnTo>
                    <a:lnTo>
                      <a:pt x="556" y="448"/>
                    </a:lnTo>
                    <a:lnTo>
                      <a:pt x="517" y="442"/>
                    </a:lnTo>
                    <a:close/>
                    <a:moveTo>
                      <a:pt x="476" y="442"/>
                    </a:moveTo>
                    <a:lnTo>
                      <a:pt x="419" y="453"/>
                    </a:lnTo>
                    <a:lnTo>
                      <a:pt x="365" y="470"/>
                    </a:lnTo>
                    <a:lnTo>
                      <a:pt x="317" y="496"/>
                    </a:lnTo>
                    <a:lnTo>
                      <a:pt x="274" y="525"/>
                    </a:lnTo>
                    <a:lnTo>
                      <a:pt x="235" y="562"/>
                    </a:lnTo>
                    <a:lnTo>
                      <a:pt x="201" y="600"/>
                    </a:lnTo>
                    <a:lnTo>
                      <a:pt x="173" y="644"/>
                    </a:lnTo>
                    <a:lnTo>
                      <a:pt x="148" y="692"/>
                    </a:lnTo>
                    <a:lnTo>
                      <a:pt x="130" y="740"/>
                    </a:lnTo>
                    <a:lnTo>
                      <a:pt x="116" y="789"/>
                    </a:lnTo>
                    <a:lnTo>
                      <a:pt x="109" y="839"/>
                    </a:lnTo>
                    <a:lnTo>
                      <a:pt x="105" y="888"/>
                    </a:lnTo>
                    <a:lnTo>
                      <a:pt x="109" y="932"/>
                    </a:lnTo>
                    <a:lnTo>
                      <a:pt x="118" y="973"/>
                    </a:lnTo>
                    <a:lnTo>
                      <a:pt x="132" y="1006"/>
                    </a:lnTo>
                    <a:lnTo>
                      <a:pt x="151" y="1035"/>
                    </a:lnTo>
                    <a:lnTo>
                      <a:pt x="173" y="1059"/>
                    </a:lnTo>
                    <a:lnTo>
                      <a:pt x="198" y="1077"/>
                    </a:lnTo>
                    <a:lnTo>
                      <a:pt x="226" y="1092"/>
                    </a:lnTo>
                    <a:lnTo>
                      <a:pt x="255" y="1103"/>
                    </a:lnTo>
                    <a:lnTo>
                      <a:pt x="283" y="1110"/>
                    </a:lnTo>
                    <a:lnTo>
                      <a:pt x="314" y="1112"/>
                    </a:lnTo>
                    <a:lnTo>
                      <a:pt x="476" y="442"/>
                    </a:lnTo>
                    <a:close/>
                    <a:moveTo>
                      <a:pt x="602" y="0"/>
                    </a:moveTo>
                    <a:lnTo>
                      <a:pt x="608" y="2"/>
                    </a:lnTo>
                    <a:lnTo>
                      <a:pt x="611" y="2"/>
                    </a:lnTo>
                    <a:lnTo>
                      <a:pt x="615" y="6"/>
                    </a:lnTo>
                    <a:lnTo>
                      <a:pt x="617" y="8"/>
                    </a:lnTo>
                    <a:lnTo>
                      <a:pt x="618" y="11"/>
                    </a:lnTo>
                    <a:lnTo>
                      <a:pt x="618" y="13"/>
                    </a:lnTo>
                    <a:lnTo>
                      <a:pt x="618" y="15"/>
                    </a:lnTo>
                    <a:lnTo>
                      <a:pt x="618" y="17"/>
                    </a:lnTo>
                    <a:lnTo>
                      <a:pt x="618" y="19"/>
                    </a:lnTo>
                    <a:lnTo>
                      <a:pt x="618" y="22"/>
                    </a:lnTo>
                    <a:lnTo>
                      <a:pt x="617" y="28"/>
                    </a:lnTo>
                    <a:lnTo>
                      <a:pt x="615" y="31"/>
                    </a:lnTo>
                    <a:lnTo>
                      <a:pt x="615" y="37"/>
                    </a:lnTo>
                    <a:lnTo>
                      <a:pt x="615" y="39"/>
                    </a:lnTo>
                    <a:lnTo>
                      <a:pt x="528" y="408"/>
                    </a:lnTo>
                    <a:lnTo>
                      <a:pt x="583" y="415"/>
                    </a:lnTo>
                    <a:lnTo>
                      <a:pt x="633" y="430"/>
                    </a:lnTo>
                    <a:lnTo>
                      <a:pt x="677" y="448"/>
                    </a:lnTo>
                    <a:lnTo>
                      <a:pt x="715" y="472"/>
                    </a:lnTo>
                    <a:lnTo>
                      <a:pt x="747" y="498"/>
                    </a:lnTo>
                    <a:lnTo>
                      <a:pt x="773" y="529"/>
                    </a:lnTo>
                    <a:lnTo>
                      <a:pt x="795" y="562"/>
                    </a:lnTo>
                    <a:lnTo>
                      <a:pt x="811" y="595"/>
                    </a:lnTo>
                    <a:lnTo>
                      <a:pt x="822" y="630"/>
                    </a:lnTo>
                    <a:lnTo>
                      <a:pt x="829" y="666"/>
                    </a:lnTo>
                    <a:lnTo>
                      <a:pt x="831" y="701"/>
                    </a:lnTo>
                    <a:lnTo>
                      <a:pt x="823" y="767"/>
                    </a:lnTo>
                    <a:lnTo>
                      <a:pt x="804" y="831"/>
                    </a:lnTo>
                    <a:lnTo>
                      <a:pt x="773" y="892"/>
                    </a:lnTo>
                    <a:lnTo>
                      <a:pt x="734" y="951"/>
                    </a:lnTo>
                    <a:lnTo>
                      <a:pt x="684" y="1004"/>
                    </a:lnTo>
                    <a:lnTo>
                      <a:pt x="627" y="1050"/>
                    </a:lnTo>
                    <a:lnTo>
                      <a:pt x="563" y="1088"/>
                    </a:lnTo>
                    <a:lnTo>
                      <a:pt x="495" y="1120"/>
                    </a:lnTo>
                    <a:lnTo>
                      <a:pt x="422" y="1140"/>
                    </a:lnTo>
                    <a:lnTo>
                      <a:pt x="346" y="1149"/>
                    </a:lnTo>
                    <a:lnTo>
                      <a:pt x="287" y="1389"/>
                    </a:lnTo>
                    <a:lnTo>
                      <a:pt x="283" y="1404"/>
                    </a:lnTo>
                    <a:lnTo>
                      <a:pt x="278" y="1422"/>
                    </a:lnTo>
                    <a:lnTo>
                      <a:pt x="274" y="1437"/>
                    </a:lnTo>
                    <a:lnTo>
                      <a:pt x="271" y="1450"/>
                    </a:lnTo>
                    <a:lnTo>
                      <a:pt x="269" y="1455"/>
                    </a:lnTo>
                    <a:lnTo>
                      <a:pt x="266" y="1459"/>
                    </a:lnTo>
                    <a:lnTo>
                      <a:pt x="262" y="1461"/>
                    </a:lnTo>
                    <a:lnTo>
                      <a:pt x="258" y="1461"/>
                    </a:lnTo>
                    <a:lnTo>
                      <a:pt x="251" y="1461"/>
                    </a:lnTo>
                    <a:lnTo>
                      <a:pt x="248" y="1461"/>
                    </a:lnTo>
                    <a:lnTo>
                      <a:pt x="244" y="1461"/>
                    </a:lnTo>
                    <a:lnTo>
                      <a:pt x="242" y="1459"/>
                    </a:lnTo>
                    <a:lnTo>
                      <a:pt x="239" y="1457"/>
                    </a:lnTo>
                    <a:lnTo>
                      <a:pt x="237" y="1453"/>
                    </a:lnTo>
                    <a:lnTo>
                      <a:pt x="235" y="1450"/>
                    </a:lnTo>
                    <a:lnTo>
                      <a:pt x="233" y="1442"/>
                    </a:lnTo>
                    <a:lnTo>
                      <a:pt x="235" y="1435"/>
                    </a:lnTo>
                    <a:lnTo>
                      <a:pt x="239" y="1420"/>
                    </a:lnTo>
                    <a:lnTo>
                      <a:pt x="244" y="1398"/>
                    </a:lnTo>
                    <a:lnTo>
                      <a:pt x="251" y="1369"/>
                    </a:lnTo>
                    <a:lnTo>
                      <a:pt x="260" y="1336"/>
                    </a:lnTo>
                    <a:lnTo>
                      <a:pt x="269" y="1299"/>
                    </a:lnTo>
                    <a:lnTo>
                      <a:pt x="287" y="1224"/>
                    </a:lnTo>
                    <a:lnTo>
                      <a:pt x="303" y="1149"/>
                    </a:lnTo>
                    <a:lnTo>
                      <a:pt x="242" y="1140"/>
                    </a:lnTo>
                    <a:lnTo>
                      <a:pt x="189" y="1123"/>
                    </a:lnTo>
                    <a:lnTo>
                      <a:pt x="141" y="1101"/>
                    </a:lnTo>
                    <a:lnTo>
                      <a:pt x="98" y="1072"/>
                    </a:lnTo>
                    <a:lnTo>
                      <a:pt x="64" y="1037"/>
                    </a:lnTo>
                    <a:lnTo>
                      <a:pt x="37" y="997"/>
                    </a:lnTo>
                    <a:lnTo>
                      <a:pt x="18" y="953"/>
                    </a:lnTo>
                    <a:lnTo>
                      <a:pt x="5" y="905"/>
                    </a:lnTo>
                    <a:lnTo>
                      <a:pt x="0" y="855"/>
                    </a:lnTo>
                    <a:lnTo>
                      <a:pt x="7" y="795"/>
                    </a:lnTo>
                    <a:lnTo>
                      <a:pt x="23" y="736"/>
                    </a:lnTo>
                    <a:lnTo>
                      <a:pt x="48" y="679"/>
                    </a:lnTo>
                    <a:lnTo>
                      <a:pt x="84" y="624"/>
                    </a:lnTo>
                    <a:lnTo>
                      <a:pt x="125" y="575"/>
                    </a:lnTo>
                    <a:lnTo>
                      <a:pt x="175" y="529"/>
                    </a:lnTo>
                    <a:lnTo>
                      <a:pt x="228" y="490"/>
                    </a:lnTo>
                    <a:lnTo>
                      <a:pt x="289" y="457"/>
                    </a:lnTo>
                    <a:lnTo>
                      <a:pt x="351" y="431"/>
                    </a:lnTo>
                    <a:lnTo>
                      <a:pt x="417" y="415"/>
                    </a:lnTo>
                    <a:lnTo>
                      <a:pt x="485" y="408"/>
                    </a:lnTo>
                    <a:lnTo>
                      <a:pt x="577" y="31"/>
                    </a:lnTo>
                    <a:lnTo>
                      <a:pt x="581" y="15"/>
                    </a:lnTo>
                    <a:lnTo>
                      <a:pt x="586" y="6"/>
                    </a:lnTo>
                    <a:lnTo>
                      <a:pt x="592" y="2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0"/>
              <p:cNvSpPr>
                <a:spLocks noEditPoints="1"/>
              </p:cNvSpPr>
              <p:nvPr/>
            </p:nvSpPr>
            <p:spPr bwMode="auto">
              <a:xfrm>
                <a:off x="7137" y="3737"/>
                <a:ext cx="172" cy="1014"/>
              </a:xfrm>
              <a:custGeom>
                <a:avLst/>
                <a:gdLst/>
                <a:ahLst/>
                <a:cxnLst>
                  <a:cxn ang="0">
                    <a:pos x="107" y="532"/>
                  </a:cxn>
                  <a:cxn ang="0">
                    <a:pos x="141" y="556"/>
                  </a:cxn>
                  <a:cxn ang="0">
                    <a:pos x="161" y="594"/>
                  </a:cxn>
                  <a:cxn ang="0">
                    <a:pos x="170" y="638"/>
                  </a:cxn>
                  <a:cxn ang="0">
                    <a:pos x="172" y="679"/>
                  </a:cxn>
                  <a:cxn ang="0">
                    <a:pos x="170" y="750"/>
                  </a:cxn>
                  <a:cxn ang="0">
                    <a:pos x="147" y="848"/>
                  </a:cxn>
                  <a:cxn ang="0">
                    <a:pos x="113" y="926"/>
                  </a:cxn>
                  <a:cxn ang="0">
                    <a:pos x="77" y="981"/>
                  </a:cxn>
                  <a:cxn ang="0">
                    <a:pos x="49" y="1011"/>
                  </a:cxn>
                  <a:cxn ang="0">
                    <a:pos x="36" y="1014"/>
                  </a:cxn>
                  <a:cxn ang="0">
                    <a:pos x="29" y="1007"/>
                  </a:cxn>
                  <a:cxn ang="0">
                    <a:pos x="25" y="996"/>
                  </a:cxn>
                  <a:cxn ang="0">
                    <a:pos x="25" y="992"/>
                  </a:cxn>
                  <a:cxn ang="0">
                    <a:pos x="27" y="987"/>
                  </a:cxn>
                  <a:cxn ang="0">
                    <a:pos x="33" y="980"/>
                  </a:cxn>
                  <a:cxn ang="0">
                    <a:pos x="74" y="923"/>
                  </a:cxn>
                  <a:cxn ang="0">
                    <a:pos x="118" y="824"/>
                  </a:cxn>
                  <a:cxn ang="0">
                    <a:pos x="136" y="739"/>
                  </a:cxn>
                  <a:cxn ang="0">
                    <a:pos x="138" y="682"/>
                  </a:cxn>
                  <a:cxn ang="0">
                    <a:pos x="123" y="692"/>
                  </a:cxn>
                  <a:cxn ang="0">
                    <a:pos x="99" y="697"/>
                  </a:cxn>
                  <a:cxn ang="0">
                    <a:pos x="91" y="701"/>
                  </a:cxn>
                  <a:cxn ang="0">
                    <a:pos x="59" y="697"/>
                  </a:cxn>
                  <a:cxn ang="0">
                    <a:pos x="22" y="673"/>
                  </a:cxn>
                  <a:cxn ang="0">
                    <a:pos x="4" y="635"/>
                  </a:cxn>
                  <a:cxn ang="0">
                    <a:pos x="4" y="592"/>
                  </a:cxn>
                  <a:cxn ang="0">
                    <a:pos x="22" y="556"/>
                  </a:cxn>
                  <a:cxn ang="0">
                    <a:pos x="59" y="532"/>
                  </a:cxn>
                  <a:cxn ang="0">
                    <a:pos x="86" y="0"/>
                  </a:cxn>
                  <a:cxn ang="0">
                    <a:pos x="134" y="16"/>
                  </a:cxn>
                  <a:cxn ang="0">
                    <a:pos x="163" y="59"/>
                  </a:cxn>
                  <a:cxn ang="0">
                    <a:pos x="163" y="114"/>
                  </a:cxn>
                  <a:cxn ang="0">
                    <a:pos x="134" y="154"/>
                  </a:cxn>
                  <a:cxn ang="0">
                    <a:pos x="86" y="170"/>
                  </a:cxn>
                  <a:cxn ang="0">
                    <a:pos x="34" y="154"/>
                  </a:cxn>
                  <a:cxn ang="0">
                    <a:pos x="6" y="114"/>
                  </a:cxn>
                  <a:cxn ang="0">
                    <a:pos x="6" y="59"/>
                  </a:cxn>
                  <a:cxn ang="0">
                    <a:pos x="34" y="16"/>
                  </a:cxn>
                  <a:cxn ang="0">
                    <a:pos x="86" y="0"/>
                  </a:cxn>
                </a:cxnLst>
                <a:rect l="0" t="0" r="r" b="b"/>
                <a:pathLst>
                  <a:path w="172" h="1014">
                    <a:moveTo>
                      <a:pt x="86" y="528"/>
                    </a:moveTo>
                    <a:lnTo>
                      <a:pt x="107" y="532"/>
                    </a:lnTo>
                    <a:lnTo>
                      <a:pt x="127" y="541"/>
                    </a:lnTo>
                    <a:lnTo>
                      <a:pt x="141" y="556"/>
                    </a:lnTo>
                    <a:lnTo>
                      <a:pt x="152" y="574"/>
                    </a:lnTo>
                    <a:lnTo>
                      <a:pt x="161" y="594"/>
                    </a:lnTo>
                    <a:lnTo>
                      <a:pt x="166" y="616"/>
                    </a:lnTo>
                    <a:lnTo>
                      <a:pt x="170" y="638"/>
                    </a:lnTo>
                    <a:lnTo>
                      <a:pt x="172" y="660"/>
                    </a:lnTo>
                    <a:lnTo>
                      <a:pt x="172" y="679"/>
                    </a:lnTo>
                    <a:lnTo>
                      <a:pt x="172" y="695"/>
                    </a:lnTo>
                    <a:lnTo>
                      <a:pt x="170" y="750"/>
                    </a:lnTo>
                    <a:lnTo>
                      <a:pt x="161" y="802"/>
                    </a:lnTo>
                    <a:lnTo>
                      <a:pt x="147" y="848"/>
                    </a:lnTo>
                    <a:lnTo>
                      <a:pt x="131" y="890"/>
                    </a:lnTo>
                    <a:lnTo>
                      <a:pt x="113" y="926"/>
                    </a:lnTo>
                    <a:lnTo>
                      <a:pt x="95" y="958"/>
                    </a:lnTo>
                    <a:lnTo>
                      <a:pt x="77" y="981"/>
                    </a:lnTo>
                    <a:lnTo>
                      <a:pt x="61" y="1000"/>
                    </a:lnTo>
                    <a:lnTo>
                      <a:pt x="49" y="1011"/>
                    </a:lnTo>
                    <a:lnTo>
                      <a:pt x="41" y="1014"/>
                    </a:lnTo>
                    <a:lnTo>
                      <a:pt x="36" y="1014"/>
                    </a:lnTo>
                    <a:lnTo>
                      <a:pt x="33" y="1011"/>
                    </a:lnTo>
                    <a:lnTo>
                      <a:pt x="29" y="1007"/>
                    </a:lnTo>
                    <a:lnTo>
                      <a:pt x="27" y="1003"/>
                    </a:lnTo>
                    <a:lnTo>
                      <a:pt x="25" y="996"/>
                    </a:lnTo>
                    <a:lnTo>
                      <a:pt x="25" y="994"/>
                    </a:lnTo>
                    <a:lnTo>
                      <a:pt x="25" y="992"/>
                    </a:lnTo>
                    <a:lnTo>
                      <a:pt x="27" y="991"/>
                    </a:lnTo>
                    <a:lnTo>
                      <a:pt x="27" y="987"/>
                    </a:lnTo>
                    <a:lnTo>
                      <a:pt x="29" y="983"/>
                    </a:lnTo>
                    <a:lnTo>
                      <a:pt x="33" y="980"/>
                    </a:lnTo>
                    <a:lnTo>
                      <a:pt x="36" y="974"/>
                    </a:lnTo>
                    <a:lnTo>
                      <a:pt x="74" y="923"/>
                    </a:lnTo>
                    <a:lnTo>
                      <a:pt x="100" y="871"/>
                    </a:lnTo>
                    <a:lnTo>
                      <a:pt x="118" y="824"/>
                    </a:lnTo>
                    <a:lnTo>
                      <a:pt x="129" y="778"/>
                    </a:lnTo>
                    <a:lnTo>
                      <a:pt x="136" y="739"/>
                    </a:lnTo>
                    <a:lnTo>
                      <a:pt x="138" y="706"/>
                    </a:lnTo>
                    <a:lnTo>
                      <a:pt x="138" y="682"/>
                    </a:lnTo>
                    <a:lnTo>
                      <a:pt x="138" y="682"/>
                    </a:lnTo>
                    <a:lnTo>
                      <a:pt x="123" y="692"/>
                    </a:lnTo>
                    <a:lnTo>
                      <a:pt x="109" y="695"/>
                    </a:lnTo>
                    <a:lnTo>
                      <a:pt x="99" y="697"/>
                    </a:lnTo>
                    <a:lnTo>
                      <a:pt x="95" y="699"/>
                    </a:lnTo>
                    <a:lnTo>
                      <a:pt x="91" y="701"/>
                    </a:lnTo>
                    <a:lnTo>
                      <a:pt x="86" y="701"/>
                    </a:lnTo>
                    <a:lnTo>
                      <a:pt x="59" y="697"/>
                    </a:lnTo>
                    <a:lnTo>
                      <a:pt x="38" y="688"/>
                    </a:lnTo>
                    <a:lnTo>
                      <a:pt x="22" y="673"/>
                    </a:lnTo>
                    <a:lnTo>
                      <a:pt x="9" y="655"/>
                    </a:lnTo>
                    <a:lnTo>
                      <a:pt x="4" y="635"/>
                    </a:lnTo>
                    <a:lnTo>
                      <a:pt x="0" y="613"/>
                    </a:lnTo>
                    <a:lnTo>
                      <a:pt x="4" y="592"/>
                    </a:lnTo>
                    <a:lnTo>
                      <a:pt x="9" y="572"/>
                    </a:lnTo>
                    <a:lnTo>
                      <a:pt x="22" y="556"/>
                    </a:lnTo>
                    <a:lnTo>
                      <a:pt x="38" y="541"/>
                    </a:lnTo>
                    <a:lnTo>
                      <a:pt x="59" y="532"/>
                    </a:lnTo>
                    <a:lnTo>
                      <a:pt x="86" y="528"/>
                    </a:lnTo>
                    <a:close/>
                    <a:moveTo>
                      <a:pt x="86" y="0"/>
                    </a:moveTo>
                    <a:lnTo>
                      <a:pt x="111" y="3"/>
                    </a:lnTo>
                    <a:lnTo>
                      <a:pt x="134" y="16"/>
                    </a:lnTo>
                    <a:lnTo>
                      <a:pt x="152" y="35"/>
                    </a:lnTo>
                    <a:lnTo>
                      <a:pt x="163" y="59"/>
                    </a:lnTo>
                    <a:lnTo>
                      <a:pt x="168" y="86"/>
                    </a:lnTo>
                    <a:lnTo>
                      <a:pt x="163" y="114"/>
                    </a:lnTo>
                    <a:lnTo>
                      <a:pt x="152" y="136"/>
                    </a:lnTo>
                    <a:lnTo>
                      <a:pt x="134" y="154"/>
                    </a:lnTo>
                    <a:lnTo>
                      <a:pt x="111" y="167"/>
                    </a:lnTo>
                    <a:lnTo>
                      <a:pt x="86" y="170"/>
                    </a:lnTo>
                    <a:lnTo>
                      <a:pt x="58" y="167"/>
                    </a:lnTo>
                    <a:lnTo>
                      <a:pt x="34" y="154"/>
                    </a:lnTo>
                    <a:lnTo>
                      <a:pt x="17" y="136"/>
                    </a:lnTo>
                    <a:lnTo>
                      <a:pt x="6" y="114"/>
                    </a:lnTo>
                    <a:lnTo>
                      <a:pt x="0" y="86"/>
                    </a:lnTo>
                    <a:lnTo>
                      <a:pt x="6" y="59"/>
                    </a:lnTo>
                    <a:lnTo>
                      <a:pt x="17" y="35"/>
                    </a:lnTo>
                    <a:lnTo>
                      <a:pt x="34" y="16"/>
                    </a:lnTo>
                    <a:lnTo>
                      <a:pt x="58" y="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7774" y="3718"/>
                <a:ext cx="670" cy="736"/>
              </a:xfrm>
              <a:custGeom>
                <a:avLst/>
                <a:gdLst/>
                <a:ahLst/>
                <a:cxnLst>
                  <a:cxn ang="0">
                    <a:pos x="367" y="11"/>
                  </a:cxn>
                  <a:cxn ang="0">
                    <a:pos x="417" y="52"/>
                  </a:cxn>
                  <a:cxn ang="0">
                    <a:pos x="460" y="101"/>
                  </a:cxn>
                  <a:cxn ang="0">
                    <a:pos x="511" y="123"/>
                  </a:cxn>
                  <a:cxn ang="0">
                    <a:pos x="567" y="101"/>
                  </a:cxn>
                  <a:cxn ang="0">
                    <a:pos x="631" y="19"/>
                  </a:cxn>
                  <a:cxn ang="0">
                    <a:pos x="643" y="2"/>
                  </a:cxn>
                  <a:cxn ang="0">
                    <a:pos x="656" y="0"/>
                  </a:cxn>
                  <a:cxn ang="0">
                    <a:pos x="665" y="4"/>
                  </a:cxn>
                  <a:cxn ang="0">
                    <a:pos x="670" y="17"/>
                  </a:cxn>
                  <a:cxn ang="0">
                    <a:pos x="656" y="46"/>
                  </a:cxn>
                  <a:cxn ang="0">
                    <a:pos x="600" y="125"/>
                  </a:cxn>
                  <a:cxn ang="0">
                    <a:pos x="486" y="254"/>
                  </a:cxn>
                  <a:cxn ang="0">
                    <a:pos x="420" y="316"/>
                  </a:cxn>
                  <a:cxn ang="0">
                    <a:pos x="358" y="373"/>
                  </a:cxn>
                  <a:cxn ang="0">
                    <a:pos x="330" y="400"/>
                  </a:cxn>
                  <a:cxn ang="0">
                    <a:pos x="260" y="463"/>
                  </a:cxn>
                  <a:cxn ang="0">
                    <a:pos x="178" y="545"/>
                  </a:cxn>
                  <a:cxn ang="0">
                    <a:pos x="169" y="578"/>
                  </a:cxn>
                  <a:cxn ang="0">
                    <a:pos x="205" y="580"/>
                  </a:cxn>
                  <a:cxn ang="0">
                    <a:pos x="267" y="597"/>
                  </a:cxn>
                  <a:cxn ang="0">
                    <a:pos x="358" y="624"/>
                  </a:cxn>
                  <a:cxn ang="0">
                    <a:pos x="436" y="621"/>
                  </a:cxn>
                  <a:cxn ang="0">
                    <a:pos x="517" y="580"/>
                  </a:cxn>
                  <a:cxn ang="0">
                    <a:pos x="579" y="492"/>
                  </a:cxn>
                  <a:cxn ang="0">
                    <a:pos x="586" y="478"/>
                  </a:cxn>
                  <a:cxn ang="0">
                    <a:pos x="600" y="472"/>
                  </a:cxn>
                  <a:cxn ang="0">
                    <a:pos x="616" y="478"/>
                  </a:cxn>
                  <a:cxn ang="0">
                    <a:pos x="618" y="501"/>
                  </a:cxn>
                  <a:cxn ang="0">
                    <a:pos x="586" y="580"/>
                  </a:cxn>
                  <a:cxn ang="0">
                    <a:pos x="517" y="672"/>
                  </a:cxn>
                  <a:cxn ang="0">
                    <a:pos x="413" y="733"/>
                  </a:cxn>
                  <a:cxn ang="0">
                    <a:pos x="324" y="725"/>
                  </a:cxn>
                  <a:cxn ang="0">
                    <a:pos x="271" y="676"/>
                  </a:cxn>
                  <a:cxn ang="0">
                    <a:pos x="215" y="622"/>
                  </a:cxn>
                  <a:cxn ang="0">
                    <a:pos x="150" y="619"/>
                  </a:cxn>
                  <a:cxn ang="0">
                    <a:pos x="68" y="683"/>
                  </a:cxn>
                  <a:cxn ang="0">
                    <a:pos x="37" y="729"/>
                  </a:cxn>
                  <a:cxn ang="0">
                    <a:pos x="28" y="736"/>
                  </a:cxn>
                  <a:cxn ang="0">
                    <a:pos x="18" y="736"/>
                  </a:cxn>
                  <a:cxn ang="0">
                    <a:pos x="9" y="734"/>
                  </a:cxn>
                  <a:cxn ang="0">
                    <a:pos x="0" y="727"/>
                  </a:cxn>
                  <a:cxn ang="0">
                    <a:pos x="10" y="698"/>
                  </a:cxn>
                  <a:cxn ang="0">
                    <a:pos x="66" y="621"/>
                  </a:cxn>
                  <a:cxn ang="0">
                    <a:pos x="164" y="507"/>
                  </a:cxn>
                  <a:cxn ang="0">
                    <a:pos x="335" y="345"/>
                  </a:cxn>
                  <a:cxn ang="0">
                    <a:pos x="406" y="281"/>
                  </a:cxn>
                  <a:cxn ang="0">
                    <a:pos x="485" y="206"/>
                  </a:cxn>
                  <a:cxn ang="0">
                    <a:pos x="508" y="158"/>
                  </a:cxn>
                  <a:cxn ang="0">
                    <a:pos x="454" y="151"/>
                  </a:cxn>
                  <a:cxn ang="0">
                    <a:pos x="369" y="122"/>
                  </a:cxn>
                  <a:cxn ang="0">
                    <a:pos x="297" y="111"/>
                  </a:cxn>
                  <a:cxn ang="0">
                    <a:pos x="244" y="120"/>
                  </a:cxn>
                  <a:cxn ang="0">
                    <a:pos x="185" y="160"/>
                  </a:cxn>
                  <a:cxn ang="0">
                    <a:pos x="166" y="193"/>
                  </a:cxn>
                  <a:cxn ang="0">
                    <a:pos x="155" y="202"/>
                  </a:cxn>
                  <a:cxn ang="0">
                    <a:pos x="137" y="199"/>
                  </a:cxn>
                  <a:cxn ang="0">
                    <a:pos x="132" y="184"/>
                  </a:cxn>
                  <a:cxn ang="0">
                    <a:pos x="150" y="131"/>
                  </a:cxn>
                  <a:cxn ang="0">
                    <a:pos x="203" y="56"/>
                  </a:cxn>
                  <a:cxn ang="0">
                    <a:pos x="289" y="4"/>
                  </a:cxn>
                </a:cxnLst>
                <a:rect l="0" t="0" r="r" b="b"/>
                <a:pathLst>
                  <a:path w="670" h="736">
                    <a:moveTo>
                      <a:pt x="322" y="0"/>
                    </a:moveTo>
                    <a:lnTo>
                      <a:pt x="347" y="4"/>
                    </a:lnTo>
                    <a:lnTo>
                      <a:pt x="367" y="11"/>
                    </a:lnTo>
                    <a:lnTo>
                      <a:pt x="385" y="22"/>
                    </a:lnTo>
                    <a:lnTo>
                      <a:pt x="401" y="35"/>
                    </a:lnTo>
                    <a:lnTo>
                      <a:pt x="417" y="52"/>
                    </a:lnTo>
                    <a:lnTo>
                      <a:pt x="431" y="70"/>
                    </a:lnTo>
                    <a:lnTo>
                      <a:pt x="445" y="87"/>
                    </a:lnTo>
                    <a:lnTo>
                      <a:pt x="460" y="101"/>
                    </a:lnTo>
                    <a:lnTo>
                      <a:pt x="474" y="112"/>
                    </a:lnTo>
                    <a:lnTo>
                      <a:pt x="492" y="120"/>
                    </a:lnTo>
                    <a:lnTo>
                      <a:pt x="511" y="123"/>
                    </a:lnTo>
                    <a:lnTo>
                      <a:pt x="529" y="122"/>
                    </a:lnTo>
                    <a:lnTo>
                      <a:pt x="549" y="114"/>
                    </a:lnTo>
                    <a:lnTo>
                      <a:pt x="567" y="101"/>
                    </a:lnTo>
                    <a:lnTo>
                      <a:pt x="586" y="81"/>
                    </a:lnTo>
                    <a:lnTo>
                      <a:pt x="608" y="54"/>
                    </a:lnTo>
                    <a:lnTo>
                      <a:pt x="631" y="19"/>
                    </a:lnTo>
                    <a:lnTo>
                      <a:pt x="634" y="11"/>
                    </a:lnTo>
                    <a:lnTo>
                      <a:pt x="640" y="6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52" y="0"/>
                    </a:lnTo>
                    <a:lnTo>
                      <a:pt x="656" y="0"/>
                    </a:lnTo>
                    <a:lnTo>
                      <a:pt x="659" y="0"/>
                    </a:lnTo>
                    <a:lnTo>
                      <a:pt x="661" y="2"/>
                    </a:lnTo>
                    <a:lnTo>
                      <a:pt x="665" y="4"/>
                    </a:lnTo>
                    <a:lnTo>
                      <a:pt x="668" y="6"/>
                    </a:lnTo>
                    <a:lnTo>
                      <a:pt x="670" y="10"/>
                    </a:lnTo>
                    <a:lnTo>
                      <a:pt x="670" y="17"/>
                    </a:lnTo>
                    <a:lnTo>
                      <a:pt x="668" y="21"/>
                    </a:lnTo>
                    <a:lnTo>
                      <a:pt x="665" y="32"/>
                    </a:lnTo>
                    <a:lnTo>
                      <a:pt x="656" y="46"/>
                    </a:lnTo>
                    <a:lnTo>
                      <a:pt x="643" y="68"/>
                    </a:lnTo>
                    <a:lnTo>
                      <a:pt x="625" y="94"/>
                    </a:lnTo>
                    <a:lnTo>
                      <a:pt x="600" y="125"/>
                    </a:lnTo>
                    <a:lnTo>
                      <a:pt x="570" y="162"/>
                    </a:lnTo>
                    <a:lnTo>
                      <a:pt x="533" y="206"/>
                    </a:lnTo>
                    <a:lnTo>
                      <a:pt x="486" y="254"/>
                    </a:lnTo>
                    <a:lnTo>
                      <a:pt x="467" y="274"/>
                    </a:lnTo>
                    <a:lnTo>
                      <a:pt x="444" y="294"/>
                    </a:lnTo>
                    <a:lnTo>
                      <a:pt x="420" y="316"/>
                    </a:lnTo>
                    <a:lnTo>
                      <a:pt x="397" y="336"/>
                    </a:lnTo>
                    <a:lnTo>
                      <a:pt x="376" y="356"/>
                    </a:lnTo>
                    <a:lnTo>
                      <a:pt x="358" y="373"/>
                    </a:lnTo>
                    <a:lnTo>
                      <a:pt x="344" y="386"/>
                    </a:lnTo>
                    <a:lnTo>
                      <a:pt x="333" y="395"/>
                    </a:lnTo>
                    <a:lnTo>
                      <a:pt x="330" y="400"/>
                    </a:lnTo>
                    <a:lnTo>
                      <a:pt x="306" y="421"/>
                    </a:lnTo>
                    <a:lnTo>
                      <a:pt x="283" y="441"/>
                    </a:lnTo>
                    <a:lnTo>
                      <a:pt x="260" y="463"/>
                    </a:lnTo>
                    <a:lnTo>
                      <a:pt x="235" y="487"/>
                    </a:lnTo>
                    <a:lnTo>
                      <a:pt x="208" y="514"/>
                    </a:lnTo>
                    <a:lnTo>
                      <a:pt x="178" y="545"/>
                    </a:lnTo>
                    <a:lnTo>
                      <a:pt x="144" y="584"/>
                    </a:lnTo>
                    <a:lnTo>
                      <a:pt x="155" y="580"/>
                    </a:lnTo>
                    <a:lnTo>
                      <a:pt x="169" y="578"/>
                    </a:lnTo>
                    <a:lnTo>
                      <a:pt x="180" y="578"/>
                    </a:lnTo>
                    <a:lnTo>
                      <a:pt x="185" y="578"/>
                    </a:lnTo>
                    <a:lnTo>
                      <a:pt x="205" y="580"/>
                    </a:lnTo>
                    <a:lnTo>
                      <a:pt x="223" y="582"/>
                    </a:lnTo>
                    <a:lnTo>
                      <a:pt x="244" y="588"/>
                    </a:lnTo>
                    <a:lnTo>
                      <a:pt x="267" y="597"/>
                    </a:lnTo>
                    <a:lnTo>
                      <a:pt x="296" y="606"/>
                    </a:lnTo>
                    <a:lnTo>
                      <a:pt x="328" y="617"/>
                    </a:lnTo>
                    <a:lnTo>
                      <a:pt x="358" y="624"/>
                    </a:lnTo>
                    <a:lnTo>
                      <a:pt x="390" y="628"/>
                    </a:lnTo>
                    <a:lnTo>
                      <a:pt x="412" y="626"/>
                    </a:lnTo>
                    <a:lnTo>
                      <a:pt x="436" y="621"/>
                    </a:lnTo>
                    <a:lnTo>
                      <a:pt x="463" y="611"/>
                    </a:lnTo>
                    <a:lnTo>
                      <a:pt x="490" y="599"/>
                    </a:lnTo>
                    <a:lnTo>
                      <a:pt x="517" y="580"/>
                    </a:lnTo>
                    <a:lnTo>
                      <a:pt x="542" y="556"/>
                    </a:lnTo>
                    <a:lnTo>
                      <a:pt x="563" y="527"/>
                    </a:lnTo>
                    <a:lnTo>
                      <a:pt x="579" y="492"/>
                    </a:lnTo>
                    <a:lnTo>
                      <a:pt x="581" y="487"/>
                    </a:lnTo>
                    <a:lnTo>
                      <a:pt x="584" y="481"/>
                    </a:lnTo>
                    <a:lnTo>
                      <a:pt x="586" y="478"/>
                    </a:lnTo>
                    <a:lnTo>
                      <a:pt x="590" y="474"/>
                    </a:lnTo>
                    <a:lnTo>
                      <a:pt x="595" y="472"/>
                    </a:lnTo>
                    <a:lnTo>
                      <a:pt x="600" y="472"/>
                    </a:lnTo>
                    <a:lnTo>
                      <a:pt x="608" y="472"/>
                    </a:lnTo>
                    <a:lnTo>
                      <a:pt x="613" y="474"/>
                    </a:lnTo>
                    <a:lnTo>
                      <a:pt x="616" y="478"/>
                    </a:lnTo>
                    <a:lnTo>
                      <a:pt x="620" y="481"/>
                    </a:lnTo>
                    <a:lnTo>
                      <a:pt x="620" y="487"/>
                    </a:lnTo>
                    <a:lnTo>
                      <a:pt x="618" y="501"/>
                    </a:lnTo>
                    <a:lnTo>
                      <a:pt x="611" y="523"/>
                    </a:lnTo>
                    <a:lnTo>
                      <a:pt x="600" y="551"/>
                    </a:lnTo>
                    <a:lnTo>
                      <a:pt x="586" y="580"/>
                    </a:lnTo>
                    <a:lnTo>
                      <a:pt x="567" y="613"/>
                    </a:lnTo>
                    <a:lnTo>
                      <a:pt x="543" y="643"/>
                    </a:lnTo>
                    <a:lnTo>
                      <a:pt x="517" y="672"/>
                    </a:lnTo>
                    <a:lnTo>
                      <a:pt x="485" y="698"/>
                    </a:lnTo>
                    <a:lnTo>
                      <a:pt x="451" y="718"/>
                    </a:lnTo>
                    <a:lnTo>
                      <a:pt x="413" y="733"/>
                    </a:lnTo>
                    <a:lnTo>
                      <a:pt x="372" y="736"/>
                    </a:lnTo>
                    <a:lnTo>
                      <a:pt x="347" y="734"/>
                    </a:lnTo>
                    <a:lnTo>
                      <a:pt x="324" y="725"/>
                    </a:lnTo>
                    <a:lnTo>
                      <a:pt x="305" y="712"/>
                    </a:lnTo>
                    <a:lnTo>
                      <a:pt x="287" y="696"/>
                    </a:lnTo>
                    <a:lnTo>
                      <a:pt x="271" y="676"/>
                    </a:lnTo>
                    <a:lnTo>
                      <a:pt x="249" y="652"/>
                    </a:lnTo>
                    <a:lnTo>
                      <a:pt x="231" y="633"/>
                    </a:lnTo>
                    <a:lnTo>
                      <a:pt x="215" y="622"/>
                    </a:lnTo>
                    <a:lnTo>
                      <a:pt x="199" y="617"/>
                    </a:lnTo>
                    <a:lnTo>
                      <a:pt x="178" y="615"/>
                    </a:lnTo>
                    <a:lnTo>
                      <a:pt x="150" y="619"/>
                    </a:lnTo>
                    <a:lnTo>
                      <a:pt x="121" y="633"/>
                    </a:lnTo>
                    <a:lnTo>
                      <a:pt x="94" y="656"/>
                    </a:lnTo>
                    <a:lnTo>
                      <a:pt x="68" y="683"/>
                    </a:lnTo>
                    <a:lnTo>
                      <a:pt x="44" y="716"/>
                    </a:lnTo>
                    <a:lnTo>
                      <a:pt x="41" y="723"/>
                    </a:lnTo>
                    <a:lnTo>
                      <a:pt x="37" y="729"/>
                    </a:lnTo>
                    <a:lnTo>
                      <a:pt x="34" y="733"/>
                    </a:lnTo>
                    <a:lnTo>
                      <a:pt x="32" y="734"/>
                    </a:lnTo>
                    <a:lnTo>
                      <a:pt x="28" y="736"/>
                    </a:lnTo>
                    <a:lnTo>
                      <a:pt x="25" y="736"/>
                    </a:lnTo>
                    <a:lnTo>
                      <a:pt x="19" y="736"/>
                    </a:lnTo>
                    <a:lnTo>
                      <a:pt x="18" y="736"/>
                    </a:lnTo>
                    <a:lnTo>
                      <a:pt x="16" y="736"/>
                    </a:lnTo>
                    <a:lnTo>
                      <a:pt x="12" y="736"/>
                    </a:lnTo>
                    <a:lnTo>
                      <a:pt x="9" y="734"/>
                    </a:lnTo>
                    <a:lnTo>
                      <a:pt x="5" y="733"/>
                    </a:lnTo>
                    <a:lnTo>
                      <a:pt x="3" y="731"/>
                    </a:lnTo>
                    <a:lnTo>
                      <a:pt x="0" y="727"/>
                    </a:lnTo>
                    <a:lnTo>
                      <a:pt x="0" y="722"/>
                    </a:lnTo>
                    <a:lnTo>
                      <a:pt x="2" y="714"/>
                    </a:lnTo>
                    <a:lnTo>
                      <a:pt x="10" y="698"/>
                    </a:lnTo>
                    <a:lnTo>
                      <a:pt x="23" y="678"/>
                    </a:lnTo>
                    <a:lnTo>
                      <a:pt x="41" y="650"/>
                    </a:lnTo>
                    <a:lnTo>
                      <a:pt x="66" y="621"/>
                    </a:lnTo>
                    <a:lnTo>
                      <a:pt x="92" y="586"/>
                    </a:lnTo>
                    <a:lnTo>
                      <a:pt x="126" y="547"/>
                    </a:lnTo>
                    <a:lnTo>
                      <a:pt x="164" y="507"/>
                    </a:lnTo>
                    <a:lnTo>
                      <a:pt x="305" y="371"/>
                    </a:lnTo>
                    <a:lnTo>
                      <a:pt x="317" y="362"/>
                    </a:lnTo>
                    <a:lnTo>
                      <a:pt x="335" y="345"/>
                    </a:lnTo>
                    <a:lnTo>
                      <a:pt x="354" y="327"/>
                    </a:lnTo>
                    <a:lnTo>
                      <a:pt x="379" y="305"/>
                    </a:lnTo>
                    <a:lnTo>
                      <a:pt x="406" y="281"/>
                    </a:lnTo>
                    <a:lnTo>
                      <a:pt x="433" y="256"/>
                    </a:lnTo>
                    <a:lnTo>
                      <a:pt x="460" y="230"/>
                    </a:lnTo>
                    <a:lnTo>
                      <a:pt x="485" y="206"/>
                    </a:lnTo>
                    <a:lnTo>
                      <a:pt x="508" y="182"/>
                    </a:lnTo>
                    <a:lnTo>
                      <a:pt x="526" y="160"/>
                    </a:lnTo>
                    <a:lnTo>
                      <a:pt x="508" y="158"/>
                    </a:lnTo>
                    <a:lnTo>
                      <a:pt x="490" y="158"/>
                    </a:lnTo>
                    <a:lnTo>
                      <a:pt x="472" y="156"/>
                    </a:lnTo>
                    <a:lnTo>
                      <a:pt x="454" y="151"/>
                    </a:lnTo>
                    <a:lnTo>
                      <a:pt x="433" y="144"/>
                    </a:lnTo>
                    <a:lnTo>
                      <a:pt x="404" y="134"/>
                    </a:lnTo>
                    <a:lnTo>
                      <a:pt x="369" y="122"/>
                    </a:lnTo>
                    <a:lnTo>
                      <a:pt x="337" y="114"/>
                    </a:lnTo>
                    <a:lnTo>
                      <a:pt x="305" y="111"/>
                    </a:lnTo>
                    <a:lnTo>
                      <a:pt x="297" y="111"/>
                    </a:lnTo>
                    <a:lnTo>
                      <a:pt x="283" y="112"/>
                    </a:lnTo>
                    <a:lnTo>
                      <a:pt x="265" y="114"/>
                    </a:lnTo>
                    <a:lnTo>
                      <a:pt x="244" y="120"/>
                    </a:lnTo>
                    <a:lnTo>
                      <a:pt x="223" y="129"/>
                    </a:lnTo>
                    <a:lnTo>
                      <a:pt x="203" y="142"/>
                    </a:lnTo>
                    <a:lnTo>
                      <a:pt x="185" y="160"/>
                    </a:lnTo>
                    <a:lnTo>
                      <a:pt x="171" y="184"/>
                    </a:lnTo>
                    <a:lnTo>
                      <a:pt x="169" y="189"/>
                    </a:lnTo>
                    <a:lnTo>
                      <a:pt x="166" y="193"/>
                    </a:lnTo>
                    <a:lnTo>
                      <a:pt x="164" y="197"/>
                    </a:lnTo>
                    <a:lnTo>
                      <a:pt x="160" y="200"/>
                    </a:lnTo>
                    <a:lnTo>
                      <a:pt x="155" y="202"/>
                    </a:lnTo>
                    <a:lnTo>
                      <a:pt x="150" y="202"/>
                    </a:lnTo>
                    <a:lnTo>
                      <a:pt x="142" y="202"/>
                    </a:lnTo>
                    <a:lnTo>
                      <a:pt x="137" y="199"/>
                    </a:lnTo>
                    <a:lnTo>
                      <a:pt x="133" y="195"/>
                    </a:lnTo>
                    <a:lnTo>
                      <a:pt x="132" y="191"/>
                    </a:lnTo>
                    <a:lnTo>
                      <a:pt x="132" y="184"/>
                    </a:lnTo>
                    <a:lnTo>
                      <a:pt x="133" y="171"/>
                    </a:lnTo>
                    <a:lnTo>
                      <a:pt x="141" y="153"/>
                    </a:lnTo>
                    <a:lnTo>
                      <a:pt x="150" y="131"/>
                    </a:lnTo>
                    <a:lnTo>
                      <a:pt x="164" y="105"/>
                    </a:lnTo>
                    <a:lnTo>
                      <a:pt x="182" y="79"/>
                    </a:lnTo>
                    <a:lnTo>
                      <a:pt x="203" y="56"/>
                    </a:lnTo>
                    <a:lnTo>
                      <a:pt x="228" y="33"/>
                    </a:lnTo>
                    <a:lnTo>
                      <a:pt x="256" y="17"/>
                    </a:lnTo>
                    <a:lnTo>
                      <a:pt x="289" y="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8521" y="3907"/>
                <a:ext cx="497" cy="766"/>
              </a:xfrm>
              <a:custGeom>
                <a:avLst/>
                <a:gdLst/>
                <a:ahLst/>
                <a:cxnLst>
                  <a:cxn ang="0">
                    <a:pos x="279" y="4"/>
                  </a:cxn>
                  <a:cxn ang="0">
                    <a:pos x="365" y="28"/>
                  </a:cxn>
                  <a:cxn ang="0">
                    <a:pos x="434" y="76"/>
                  </a:cxn>
                  <a:cxn ang="0">
                    <a:pos x="479" y="142"/>
                  </a:cxn>
                  <a:cxn ang="0">
                    <a:pos x="497" y="226"/>
                  </a:cxn>
                  <a:cxn ang="0">
                    <a:pos x="483" y="301"/>
                  </a:cxn>
                  <a:cxn ang="0">
                    <a:pos x="447" y="366"/>
                  </a:cxn>
                  <a:cxn ang="0">
                    <a:pos x="395" y="422"/>
                  </a:cxn>
                  <a:cxn ang="0">
                    <a:pos x="335" y="474"/>
                  </a:cxn>
                  <a:cxn ang="0">
                    <a:pos x="288" y="512"/>
                  </a:cxn>
                  <a:cxn ang="0">
                    <a:pos x="242" y="551"/>
                  </a:cxn>
                  <a:cxn ang="0">
                    <a:pos x="187" y="600"/>
                  </a:cxn>
                  <a:cxn ang="0">
                    <a:pos x="112" y="668"/>
                  </a:cxn>
                  <a:cxn ang="0">
                    <a:pos x="331" y="668"/>
                  </a:cxn>
                  <a:cxn ang="0">
                    <a:pos x="376" y="667"/>
                  </a:cxn>
                  <a:cxn ang="0">
                    <a:pos x="418" y="665"/>
                  </a:cxn>
                  <a:cxn ang="0">
                    <a:pos x="436" y="648"/>
                  </a:cxn>
                  <a:cxn ang="0">
                    <a:pos x="449" y="600"/>
                  </a:cxn>
                  <a:cxn ang="0">
                    <a:pos x="458" y="556"/>
                  </a:cxn>
                  <a:cxn ang="0">
                    <a:pos x="497" y="556"/>
                  </a:cxn>
                  <a:cxn ang="0">
                    <a:pos x="0" y="766"/>
                  </a:cxn>
                  <a:cxn ang="0">
                    <a:pos x="1" y="734"/>
                  </a:cxn>
                  <a:cxn ang="0">
                    <a:pos x="12" y="720"/>
                  </a:cxn>
                  <a:cxn ang="0">
                    <a:pos x="297" y="426"/>
                  </a:cxn>
                  <a:cxn ang="0">
                    <a:pos x="338" y="373"/>
                  </a:cxn>
                  <a:cxn ang="0">
                    <a:pos x="372" y="307"/>
                  </a:cxn>
                  <a:cxn ang="0">
                    <a:pos x="386" y="226"/>
                  </a:cxn>
                  <a:cxn ang="0">
                    <a:pos x="376" y="158"/>
                  </a:cxn>
                  <a:cxn ang="0">
                    <a:pos x="344" y="100"/>
                  </a:cxn>
                  <a:cxn ang="0">
                    <a:pos x="290" y="57"/>
                  </a:cxn>
                  <a:cxn ang="0">
                    <a:pos x="215" y="43"/>
                  </a:cxn>
                  <a:cxn ang="0">
                    <a:pos x="167" y="48"/>
                  </a:cxn>
                  <a:cxn ang="0">
                    <a:pos x="115" y="72"/>
                  </a:cxn>
                  <a:cxn ang="0">
                    <a:pos x="71" y="118"/>
                  </a:cxn>
                  <a:cxn ang="0">
                    <a:pos x="76" y="151"/>
                  </a:cxn>
                  <a:cxn ang="0">
                    <a:pos x="103" y="167"/>
                  </a:cxn>
                  <a:cxn ang="0">
                    <a:pos x="115" y="189"/>
                  </a:cxn>
                  <a:cxn ang="0">
                    <a:pos x="119" y="211"/>
                  </a:cxn>
                  <a:cxn ang="0">
                    <a:pos x="107" y="250"/>
                  </a:cxn>
                  <a:cxn ang="0">
                    <a:pos x="76" y="270"/>
                  </a:cxn>
                  <a:cxn ang="0">
                    <a:pos x="53" y="272"/>
                  </a:cxn>
                  <a:cxn ang="0">
                    <a:pos x="32" y="265"/>
                  </a:cxn>
                  <a:cxn ang="0">
                    <a:pos x="10" y="246"/>
                  </a:cxn>
                  <a:cxn ang="0">
                    <a:pos x="0" y="208"/>
                  </a:cxn>
                  <a:cxn ang="0">
                    <a:pos x="17" y="131"/>
                  </a:cxn>
                  <a:cxn ang="0">
                    <a:pos x="64" y="65"/>
                  </a:cxn>
                  <a:cxn ang="0">
                    <a:pos x="139" y="19"/>
                  </a:cxn>
                  <a:cxn ang="0">
                    <a:pos x="233" y="0"/>
                  </a:cxn>
                </a:cxnLst>
                <a:rect l="0" t="0" r="r" b="b"/>
                <a:pathLst>
                  <a:path w="497" h="766">
                    <a:moveTo>
                      <a:pt x="233" y="0"/>
                    </a:moveTo>
                    <a:lnTo>
                      <a:pt x="279" y="4"/>
                    </a:lnTo>
                    <a:lnTo>
                      <a:pt x="324" y="13"/>
                    </a:lnTo>
                    <a:lnTo>
                      <a:pt x="365" y="28"/>
                    </a:lnTo>
                    <a:lnTo>
                      <a:pt x="402" y="50"/>
                    </a:lnTo>
                    <a:lnTo>
                      <a:pt x="434" y="76"/>
                    </a:lnTo>
                    <a:lnTo>
                      <a:pt x="459" y="107"/>
                    </a:lnTo>
                    <a:lnTo>
                      <a:pt x="479" y="142"/>
                    </a:lnTo>
                    <a:lnTo>
                      <a:pt x="492" y="182"/>
                    </a:lnTo>
                    <a:lnTo>
                      <a:pt x="497" y="226"/>
                    </a:lnTo>
                    <a:lnTo>
                      <a:pt x="493" y="265"/>
                    </a:lnTo>
                    <a:lnTo>
                      <a:pt x="483" y="301"/>
                    </a:lnTo>
                    <a:lnTo>
                      <a:pt x="467" y="334"/>
                    </a:lnTo>
                    <a:lnTo>
                      <a:pt x="447" y="366"/>
                    </a:lnTo>
                    <a:lnTo>
                      <a:pt x="422" y="395"/>
                    </a:lnTo>
                    <a:lnTo>
                      <a:pt x="395" y="422"/>
                    </a:lnTo>
                    <a:lnTo>
                      <a:pt x="365" y="448"/>
                    </a:lnTo>
                    <a:lnTo>
                      <a:pt x="335" y="474"/>
                    </a:lnTo>
                    <a:lnTo>
                      <a:pt x="312" y="494"/>
                    </a:lnTo>
                    <a:lnTo>
                      <a:pt x="288" y="512"/>
                    </a:lnTo>
                    <a:lnTo>
                      <a:pt x="265" y="531"/>
                    </a:lnTo>
                    <a:lnTo>
                      <a:pt x="242" y="551"/>
                    </a:lnTo>
                    <a:lnTo>
                      <a:pt x="215" y="573"/>
                    </a:lnTo>
                    <a:lnTo>
                      <a:pt x="187" y="600"/>
                    </a:lnTo>
                    <a:lnTo>
                      <a:pt x="151" y="632"/>
                    </a:lnTo>
                    <a:lnTo>
                      <a:pt x="112" y="668"/>
                    </a:lnTo>
                    <a:lnTo>
                      <a:pt x="317" y="668"/>
                    </a:lnTo>
                    <a:lnTo>
                      <a:pt x="331" y="668"/>
                    </a:lnTo>
                    <a:lnTo>
                      <a:pt x="351" y="668"/>
                    </a:lnTo>
                    <a:lnTo>
                      <a:pt x="376" y="667"/>
                    </a:lnTo>
                    <a:lnTo>
                      <a:pt x="399" y="667"/>
                    </a:lnTo>
                    <a:lnTo>
                      <a:pt x="418" y="665"/>
                    </a:lnTo>
                    <a:lnTo>
                      <a:pt x="429" y="661"/>
                    </a:lnTo>
                    <a:lnTo>
                      <a:pt x="436" y="648"/>
                    </a:lnTo>
                    <a:lnTo>
                      <a:pt x="443" y="626"/>
                    </a:lnTo>
                    <a:lnTo>
                      <a:pt x="449" y="600"/>
                    </a:lnTo>
                    <a:lnTo>
                      <a:pt x="454" y="575"/>
                    </a:lnTo>
                    <a:lnTo>
                      <a:pt x="458" y="556"/>
                    </a:lnTo>
                    <a:lnTo>
                      <a:pt x="497" y="556"/>
                    </a:lnTo>
                    <a:lnTo>
                      <a:pt x="497" y="556"/>
                    </a:lnTo>
                    <a:lnTo>
                      <a:pt x="461" y="766"/>
                    </a:lnTo>
                    <a:lnTo>
                      <a:pt x="0" y="766"/>
                    </a:lnTo>
                    <a:lnTo>
                      <a:pt x="0" y="745"/>
                    </a:lnTo>
                    <a:lnTo>
                      <a:pt x="1" y="734"/>
                    </a:lnTo>
                    <a:lnTo>
                      <a:pt x="5" y="727"/>
                    </a:lnTo>
                    <a:lnTo>
                      <a:pt x="12" y="720"/>
                    </a:lnTo>
                    <a:lnTo>
                      <a:pt x="281" y="446"/>
                    </a:lnTo>
                    <a:lnTo>
                      <a:pt x="297" y="426"/>
                    </a:lnTo>
                    <a:lnTo>
                      <a:pt x="319" y="402"/>
                    </a:lnTo>
                    <a:lnTo>
                      <a:pt x="338" y="373"/>
                    </a:lnTo>
                    <a:lnTo>
                      <a:pt x="356" y="342"/>
                    </a:lnTo>
                    <a:lnTo>
                      <a:pt x="372" y="307"/>
                    </a:lnTo>
                    <a:lnTo>
                      <a:pt x="383" y="267"/>
                    </a:lnTo>
                    <a:lnTo>
                      <a:pt x="386" y="226"/>
                    </a:lnTo>
                    <a:lnTo>
                      <a:pt x="385" y="191"/>
                    </a:lnTo>
                    <a:lnTo>
                      <a:pt x="376" y="158"/>
                    </a:lnTo>
                    <a:lnTo>
                      <a:pt x="363" y="127"/>
                    </a:lnTo>
                    <a:lnTo>
                      <a:pt x="344" y="100"/>
                    </a:lnTo>
                    <a:lnTo>
                      <a:pt x="319" y="76"/>
                    </a:lnTo>
                    <a:lnTo>
                      <a:pt x="290" y="57"/>
                    </a:lnTo>
                    <a:lnTo>
                      <a:pt x="254" y="46"/>
                    </a:lnTo>
                    <a:lnTo>
                      <a:pt x="215" y="43"/>
                    </a:lnTo>
                    <a:lnTo>
                      <a:pt x="192" y="43"/>
                    </a:lnTo>
                    <a:lnTo>
                      <a:pt x="167" y="48"/>
                    </a:lnTo>
                    <a:lnTo>
                      <a:pt x="142" y="59"/>
                    </a:lnTo>
                    <a:lnTo>
                      <a:pt x="115" y="72"/>
                    </a:lnTo>
                    <a:lnTo>
                      <a:pt x="92" y="92"/>
                    </a:lnTo>
                    <a:lnTo>
                      <a:pt x="71" y="118"/>
                    </a:lnTo>
                    <a:lnTo>
                      <a:pt x="55" y="149"/>
                    </a:lnTo>
                    <a:lnTo>
                      <a:pt x="76" y="151"/>
                    </a:lnTo>
                    <a:lnTo>
                      <a:pt x="92" y="158"/>
                    </a:lnTo>
                    <a:lnTo>
                      <a:pt x="103" y="167"/>
                    </a:lnTo>
                    <a:lnTo>
                      <a:pt x="112" y="178"/>
                    </a:lnTo>
                    <a:lnTo>
                      <a:pt x="115" y="189"/>
                    </a:lnTo>
                    <a:lnTo>
                      <a:pt x="119" y="200"/>
                    </a:lnTo>
                    <a:lnTo>
                      <a:pt x="119" y="211"/>
                    </a:lnTo>
                    <a:lnTo>
                      <a:pt x="115" y="233"/>
                    </a:lnTo>
                    <a:lnTo>
                      <a:pt x="107" y="250"/>
                    </a:lnTo>
                    <a:lnTo>
                      <a:pt x="92" y="263"/>
                    </a:lnTo>
                    <a:lnTo>
                      <a:pt x="76" y="270"/>
                    </a:lnTo>
                    <a:lnTo>
                      <a:pt x="60" y="272"/>
                    </a:lnTo>
                    <a:lnTo>
                      <a:pt x="53" y="272"/>
                    </a:lnTo>
                    <a:lnTo>
                      <a:pt x="42" y="270"/>
                    </a:lnTo>
                    <a:lnTo>
                      <a:pt x="32" y="265"/>
                    </a:lnTo>
                    <a:lnTo>
                      <a:pt x="19" y="257"/>
                    </a:lnTo>
                    <a:lnTo>
                      <a:pt x="10" y="246"/>
                    </a:lnTo>
                    <a:lnTo>
                      <a:pt x="3" y="230"/>
                    </a:lnTo>
                    <a:lnTo>
                      <a:pt x="0" y="208"/>
                    </a:lnTo>
                    <a:lnTo>
                      <a:pt x="5" y="167"/>
                    </a:lnTo>
                    <a:lnTo>
                      <a:pt x="17" y="131"/>
                    </a:lnTo>
                    <a:lnTo>
                      <a:pt x="37" y="96"/>
                    </a:lnTo>
                    <a:lnTo>
                      <a:pt x="64" y="65"/>
                    </a:lnTo>
                    <a:lnTo>
                      <a:pt x="98" y="39"/>
                    </a:lnTo>
                    <a:lnTo>
                      <a:pt x="139" y="19"/>
                    </a:lnTo>
                    <a:lnTo>
                      <a:pt x="183" y="6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 noEditPoints="1"/>
              </p:cNvSpPr>
              <p:nvPr/>
            </p:nvSpPr>
            <p:spPr bwMode="auto">
              <a:xfrm>
                <a:off x="9266" y="3218"/>
                <a:ext cx="367" cy="1625"/>
              </a:xfrm>
              <a:custGeom>
                <a:avLst/>
                <a:gdLst/>
                <a:ahLst/>
                <a:cxnLst>
                  <a:cxn ang="0">
                    <a:pos x="367" y="812"/>
                  </a:cxn>
                  <a:cxn ang="0">
                    <a:pos x="17" y="0"/>
                  </a:cxn>
                  <a:cxn ang="0">
                    <a:pos x="39" y="12"/>
                  </a:cxn>
                  <a:cxn ang="0">
                    <a:pos x="83" y="51"/>
                  </a:cxn>
                  <a:cxn ang="0">
                    <a:pos x="140" y="111"/>
                  </a:cxn>
                  <a:cxn ang="0">
                    <a:pos x="203" y="198"/>
                  </a:cxn>
                  <a:cxn ang="0">
                    <a:pos x="263" y="306"/>
                  </a:cxn>
                  <a:cxn ang="0">
                    <a:pos x="328" y="491"/>
                  </a:cxn>
                  <a:cxn ang="0">
                    <a:pos x="360" y="666"/>
                  </a:cxn>
                  <a:cxn ang="0">
                    <a:pos x="367" y="812"/>
                  </a:cxn>
                  <a:cxn ang="0">
                    <a:pos x="360" y="961"/>
                  </a:cxn>
                  <a:cxn ang="0">
                    <a:pos x="329" y="1130"/>
                  </a:cxn>
                  <a:cxn ang="0">
                    <a:pos x="267" y="1310"/>
                  </a:cxn>
                  <a:cxn ang="0">
                    <a:pos x="206" y="1422"/>
                  </a:cxn>
                  <a:cxn ang="0">
                    <a:pos x="142" y="1510"/>
                  </a:cxn>
                  <a:cxn ang="0">
                    <a:pos x="83" y="1574"/>
                  </a:cxn>
                  <a:cxn ang="0">
                    <a:pos x="39" y="1612"/>
                  </a:cxn>
                  <a:cxn ang="0">
                    <a:pos x="17" y="1625"/>
                  </a:cxn>
                  <a:cxn ang="0">
                    <a:pos x="7" y="1623"/>
                  </a:cxn>
                  <a:cxn ang="0">
                    <a:pos x="0" y="1614"/>
                  </a:cxn>
                  <a:cxn ang="0">
                    <a:pos x="0" y="1609"/>
                  </a:cxn>
                  <a:cxn ang="0">
                    <a:pos x="0" y="1603"/>
                  </a:cxn>
                  <a:cxn ang="0">
                    <a:pos x="5" y="1598"/>
                  </a:cxn>
                  <a:cxn ang="0">
                    <a:pos x="14" y="1589"/>
                  </a:cxn>
                  <a:cxn ang="0">
                    <a:pos x="76" y="1519"/>
                  </a:cxn>
                  <a:cxn ang="0">
                    <a:pos x="164" y="1379"/>
                  </a:cxn>
                  <a:cxn ang="0">
                    <a:pos x="222" y="1225"/>
                  </a:cxn>
                  <a:cxn ang="0">
                    <a:pos x="258" y="1064"/>
                  </a:cxn>
                  <a:cxn ang="0">
                    <a:pos x="272" y="897"/>
                  </a:cxn>
                  <a:cxn ang="0">
                    <a:pos x="272" y="702"/>
                  </a:cxn>
                  <a:cxn ang="0">
                    <a:pos x="246" y="500"/>
                  </a:cxn>
                  <a:cxn ang="0">
                    <a:pos x="196" y="324"/>
                  </a:cxn>
                  <a:cxn ang="0">
                    <a:pos x="123" y="176"/>
                  </a:cxn>
                  <a:cxn ang="0">
                    <a:pos x="30" y="53"/>
                  </a:cxn>
                  <a:cxn ang="0">
                    <a:pos x="5" y="29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7" y="3"/>
                  </a:cxn>
                  <a:cxn ang="0">
                    <a:pos x="17" y="0"/>
                  </a:cxn>
                </a:cxnLst>
                <a:rect l="0" t="0" r="r" b="b"/>
                <a:pathLst>
                  <a:path w="367" h="1625">
                    <a:moveTo>
                      <a:pt x="367" y="812"/>
                    </a:moveTo>
                    <a:lnTo>
                      <a:pt x="367" y="812"/>
                    </a:lnTo>
                    <a:lnTo>
                      <a:pt x="367" y="812"/>
                    </a:lnTo>
                    <a:close/>
                    <a:moveTo>
                      <a:pt x="17" y="0"/>
                    </a:moveTo>
                    <a:lnTo>
                      <a:pt x="25" y="3"/>
                    </a:lnTo>
                    <a:lnTo>
                      <a:pt x="39" y="12"/>
                    </a:lnTo>
                    <a:lnTo>
                      <a:pt x="58" y="29"/>
                    </a:lnTo>
                    <a:lnTo>
                      <a:pt x="83" y="51"/>
                    </a:lnTo>
                    <a:lnTo>
                      <a:pt x="110" y="78"/>
                    </a:lnTo>
                    <a:lnTo>
                      <a:pt x="140" y="111"/>
                    </a:lnTo>
                    <a:lnTo>
                      <a:pt x="171" y="152"/>
                    </a:lnTo>
                    <a:lnTo>
                      <a:pt x="203" y="198"/>
                    </a:lnTo>
                    <a:lnTo>
                      <a:pt x="233" y="249"/>
                    </a:lnTo>
                    <a:lnTo>
                      <a:pt x="263" y="306"/>
                    </a:lnTo>
                    <a:lnTo>
                      <a:pt x="301" y="400"/>
                    </a:lnTo>
                    <a:lnTo>
                      <a:pt x="328" y="491"/>
                    </a:lnTo>
                    <a:lnTo>
                      <a:pt x="347" y="581"/>
                    </a:lnTo>
                    <a:lnTo>
                      <a:pt x="360" y="666"/>
                    </a:lnTo>
                    <a:lnTo>
                      <a:pt x="365" y="743"/>
                    </a:lnTo>
                    <a:lnTo>
                      <a:pt x="367" y="812"/>
                    </a:lnTo>
                    <a:lnTo>
                      <a:pt x="365" y="884"/>
                    </a:lnTo>
                    <a:lnTo>
                      <a:pt x="360" y="961"/>
                    </a:lnTo>
                    <a:lnTo>
                      <a:pt x="347" y="1044"/>
                    </a:lnTo>
                    <a:lnTo>
                      <a:pt x="329" y="1130"/>
                    </a:lnTo>
                    <a:lnTo>
                      <a:pt x="303" y="1220"/>
                    </a:lnTo>
                    <a:lnTo>
                      <a:pt x="267" y="1310"/>
                    </a:lnTo>
                    <a:lnTo>
                      <a:pt x="238" y="1368"/>
                    </a:lnTo>
                    <a:lnTo>
                      <a:pt x="206" y="1422"/>
                    </a:lnTo>
                    <a:lnTo>
                      <a:pt x="174" y="1469"/>
                    </a:lnTo>
                    <a:lnTo>
                      <a:pt x="142" y="1510"/>
                    </a:lnTo>
                    <a:lnTo>
                      <a:pt x="112" y="1544"/>
                    </a:lnTo>
                    <a:lnTo>
                      <a:pt x="83" y="1574"/>
                    </a:lnTo>
                    <a:lnTo>
                      <a:pt x="60" y="1596"/>
                    </a:lnTo>
                    <a:lnTo>
                      <a:pt x="39" y="1612"/>
                    </a:lnTo>
                    <a:lnTo>
                      <a:pt x="25" y="1622"/>
                    </a:lnTo>
                    <a:lnTo>
                      <a:pt x="17" y="1625"/>
                    </a:lnTo>
                    <a:lnTo>
                      <a:pt x="10" y="1625"/>
                    </a:lnTo>
                    <a:lnTo>
                      <a:pt x="7" y="1623"/>
                    </a:lnTo>
                    <a:lnTo>
                      <a:pt x="3" y="1620"/>
                    </a:lnTo>
                    <a:lnTo>
                      <a:pt x="0" y="1614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0" y="1603"/>
                    </a:lnTo>
                    <a:lnTo>
                      <a:pt x="1" y="1601"/>
                    </a:lnTo>
                    <a:lnTo>
                      <a:pt x="5" y="1598"/>
                    </a:lnTo>
                    <a:lnTo>
                      <a:pt x="9" y="1594"/>
                    </a:lnTo>
                    <a:lnTo>
                      <a:pt x="14" y="1589"/>
                    </a:lnTo>
                    <a:lnTo>
                      <a:pt x="21" y="1583"/>
                    </a:lnTo>
                    <a:lnTo>
                      <a:pt x="76" y="1519"/>
                    </a:lnTo>
                    <a:lnTo>
                      <a:pt x="123" y="1451"/>
                    </a:lnTo>
                    <a:lnTo>
                      <a:pt x="164" y="1379"/>
                    </a:lnTo>
                    <a:lnTo>
                      <a:pt x="196" y="1302"/>
                    </a:lnTo>
                    <a:lnTo>
                      <a:pt x="222" y="1225"/>
                    </a:lnTo>
                    <a:lnTo>
                      <a:pt x="242" y="1144"/>
                    </a:lnTo>
                    <a:lnTo>
                      <a:pt x="258" y="1064"/>
                    </a:lnTo>
                    <a:lnTo>
                      <a:pt x="267" y="979"/>
                    </a:lnTo>
                    <a:lnTo>
                      <a:pt x="272" y="897"/>
                    </a:lnTo>
                    <a:lnTo>
                      <a:pt x="276" y="812"/>
                    </a:lnTo>
                    <a:lnTo>
                      <a:pt x="272" y="702"/>
                    </a:lnTo>
                    <a:lnTo>
                      <a:pt x="262" y="598"/>
                    </a:lnTo>
                    <a:lnTo>
                      <a:pt x="246" y="500"/>
                    </a:lnTo>
                    <a:lnTo>
                      <a:pt x="224" y="409"/>
                    </a:lnTo>
                    <a:lnTo>
                      <a:pt x="196" y="324"/>
                    </a:lnTo>
                    <a:lnTo>
                      <a:pt x="162" y="245"/>
                    </a:lnTo>
                    <a:lnTo>
                      <a:pt x="123" y="176"/>
                    </a:lnTo>
                    <a:lnTo>
                      <a:pt x="78" y="110"/>
                    </a:lnTo>
                    <a:lnTo>
                      <a:pt x="30" y="53"/>
                    </a:lnTo>
                    <a:lnTo>
                      <a:pt x="14" y="38"/>
                    </a:lnTo>
                    <a:lnTo>
                      <a:pt x="5" y="29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228600" y="2667000"/>
              <a:ext cx="8229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228600" y="3581400"/>
              <a:ext cx="8915400" cy="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4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0" y="2819400"/>
              <a:ext cx="2042277" cy="571500"/>
              <a:chOff x="322" y="3170"/>
              <a:chExt cx="5807" cy="1625"/>
            </a:xfrm>
          </p:grpSpPr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2" y="3280"/>
                <a:ext cx="1570" cy="1145"/>
              </a:xfrm>
              <a:custGeom>
                <a:avLst/>
                <a:gdLst/>
                <a:ahLst/>
                <a:cxnLst>
                  <a:cxn ang="0">
                    <a:pos x="194" y="5"/>
                  </a:cxn>
                  <a:cxn ang="0">
                    <a:pos x="392" y="0"/>
                  </a:cxn>
                  <a:cxn ang="0">
                    <a:pos x="403" y="1"/>
                  </a:cxn>
                  <a:cxn ang="0">
                    <a:pos x="412" y="11"/>
                  </a:cxn>
                  <a:cxn ang="0">
                    <a:pos x="404" y="42"/>
                  </a:cxn>
                  <a:cxn ang="0">
                    <a:pos x="378" y="47"/>
                  </a:cxn>
                  <a:cxn ang="0">
                    <a:pos x="294" y="60"/>
                  </a:cxn>
                  <a:cxn ang="0">
                    <a:pos x="264" y="84"/>
                  </a:cxn>
                  <a:cxn ang="0">
                    <a:pos x="258" y="106"/>
                  </a:cxn>
                  <a:cxn ang="0">
                    <a:pos x="707" y="90"/>
                  </a:cxn>
                  <a:cxn ang="0">
                    <a:pos x="693" y="57"/>
                  </a:cxn>
                  <a:cxn ang="0">
                    <a:pos x="625" y="47"/>
                  </a:cxn>
                  <a:cxn ang="0">
                    <a:pos x="590" y="40"/>
                  </a:cxn>
                  <a:cxn ang="0">
                    <a:pos x="595" y="5"/>
                  </a:cxn>
                  <a:cxn ang="0">
                    <a:pos x="617" y="0"/>
                  </a:cxn>
                  <a:cxn ang="0">
                    <a:pos x="700" y="1"/>
                  </a:cxn>
                  <a:cxn ang="0">
                    <a:pos x="782" y="5"/>
                  </a:cxn>
                  <a:cxn ang="0">
                    <a:pos x="978" y="0"/>
                  </a:cxn>
                  <a:cxn ang="0">
                    <a:pos x="989" y="1"/>
                  </a:cxn>
                  <a:cxn ang="0">
                    <a:pos x="998" y="11"/>
                  </a:cxn>
                  <a:cxn ang="0">
                    <a:pos x="993" y="42"/>
                  </a:cxn>
                  <a:cxn ang="0">
                    <a:pos x="957" y="47"/>
                  </a:cxn>
                  <a:cxn ang="0">
                    <a:pos x="877" y="62"/>
                  </a:cxn>
                  <a:cxn ang="0">
                    <a:pos x="848" y="91"/>
                  </a:cxn>
                  <a:cxn ang="0">
                    <a:pos x="846" y="124"/>
                  </a:cxn>
                  <a:cxn ang="0">
                    <a:pos x="1342" y="145"/>
                  </a:cxn>
                  <a:cxn ang="0">
                    <a:pos x="1349" y="93"/>
                  </a:cxn>
                  <a:cxn ang="0">
                    <a:pos x="1312" y="58"/>
                  </a:cxn>
                  <a:cxn ang="0">
                    <a:pos x="1260" y="47"/>
                  </a:cxn>
                  <a:cxn ang="0">
                    <a:pos x="1248" y="47"/>
                  </a:cxn>
                  <a:cxn ang="0">
                    <a:pos x="1237" y="40"/>
                  </a:cxn>
                  <a:cxn ang="0">
                    <a:pos x="1237" y="14"/>
                  </a:cxn>
                  <a:cxn ang="0">
                    <a:pos x="1258" y="0"/>
                  </a:cxn>
                  <a:cxn ang="0">
                    <a:pos x="1376" y="3"/>
                  </a:cxn>
                  <a:cxn ang="0">
                    <a:pos x="1558" y="0"/>
                  </a:cxn>
                  <a:cxn ang="0">
                    <a:pos x="1568" y="9"/>
                  </a:cxn>
                  <a:cxn ang="0">
                    <a:pos x="1568" y="33"/>
                  </a:cxn>
                  <a:cxn ang="0">
                    <a:pos x="1549" y="47"/>
                  </a:cxn>
                  <a:cxn ang="0">
                    <a:pos x="1469" y="68"/>
                  </a:cxn>
                  <a:cxn ang="0">
                    <a:pos x="1399" y="132"/>
                  </a:cxn>
                  <a:cxn ang="0">
                    <a:pos x="1363" y="189"/>
                  </a:cxn>
                  <a:cxn ang="0">
                    <a:pos x="830" y="1135"/>
                  </a:cxn>
                  <a:cxn ang="0">
                    <a:pos x="795" y="1143"/>
                  </a:cxn>
                  <a:cxn ang="0">
                    <a:pos x="782" y="1102"/>
                  </a:cxn>
                  <a:cxn ang="0">
                    <a:pos x="249" y="1126"/>
                  </a:cxn>
                  <a:cxn ang="0">
                    <a:pos x="221" y="1145"/>
                  </a:cxn>
                  <a:cxn ang="0">
                    <a:pos x="196" y="1121"/>
                  </a:cxn>
                  <a:cxn ang="0">
                    <a:pos x="123" y="91"/>
                  </a:cxn>
                  <a:cxn ang="0">
                    <a:pos x="105" y="58"/>
                  </a:cxn>
                  <a:cxn ang="0">
                    <a:pos x="41" y="47"/>
                  </a:cxn>
                  <a:cxn ang="0">
                    <a:pos x="3" y="40"/>
                  </a:cxn>
                  <a:cxn ang="0">
                    <a:pos x="7" y="5"/>
                  </a:cxn>
                  <a:cxn ang="0">
                    <a:pos x="28" y="0"/>
                  </a:cxn>
                </a:cxnLst>
                <a:rect l="0" t="0" r="r" b="b"/>
                <a:pathLst>
                  <a:path w="1570" h="1145">
                    <a:moveTo>
                      <a:pt x="28" y="0"/>
                    </a:moveTo>
                    <a:lnTo>
                      <a:pt x="110" y="1"/>
                    </a:lnTo>
                    <a:lnTo>
                      <a:pt x="194" y="5"/>
                    </a:lnTo>
                    <a:lnTo>
                      <a:pt x="292" y="1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3" y="1"/>
                    </a:lnTo>
                    <a:lnTo>
                      <a:pt x="406" y="3"/>
                    </a:lnTo>
                    <a:lnTo>
                      <a:pt x="410" y="7"/>
                    </a:lnTo>
                    <a:lnTo>
                      <a:pt x="412" y="11"/>
                    </a:lnTo>
                    <a:lnTo>
                      <a:pt x="413" y="18"/>
                    </a:lnTo>
                    <a:lnTo>
                      <a:pt x="410" y="33"/>
                    </a:lnTo>
                    <a:lnTo>
                      <a:pt x="404" y="42"/>
                    </a:lnTo>
                    <a:lnTo>
                      <a:pt x="397" y="46"/>
                    </a:lnTo>
                    <a:lnTo>
                      <a:pt x="388" y="47"/>
                    </a:lnTo>
                    <a:lnTo>
                      <a:pt x="378" y="47"/>
                    </a:lnTo>
                    <a:lnTo>
                      <a:pt x="342" y="51"/>
                    </a:lnTo>
                    <a:lnTo>
                      <a:pt x="315" y="55"/>
                    </a:lnTo>
                    <a:lnTo>
                      <a:pt x="294" y="60"/>
                    </a:lnTo>
                    <a:lnTo>
                      <a:pt x="280" y="68"/>
                    </a:lnTo>
                    <a:lnTo>
                      <a:pt x="269" y="75"/>
                    </a:lnTo>
                    <a:lnTo>
                      <a:pt x="264" y="84"/>
                    </a:lnTo>
                    <a:lnTo>
                      <a:pt x="260" y="93"/>
                    </a:lnTo>
                    <a:lnTo>
                      <a:pt x="258" y="101"/>
                    </a:lnTo>
                    <a:lnTo>
                      <a:pt x="258" y="106"/>
                    </a:lnTo>
                    <a:lnTo>
                      <a:pt x="319" y="934"/>
                    </a:lnTo>
                    <a:lnTo>
                      <a:pt x="718" y="214"/>
                    </a:lnTo>
                    <a:lnTo>
                      <a:pt x="707" y="90"/>
                    </a:lnTo>
                    <a:lnTo>
                      <a:pt x="706" y="75"/>
                    </a:lnTo>
                    <a:lnTo>
                      <a:pt x="702" y="64"/>
                    </a:lnTo>
                    <a:lnTo>
                      <a:pt x="693" y="57"/>
                    </a:lnTo>
                    <a:lnTo>
                      <a:pt x="677" y="51"/>
                    </a:lnTo>
                    <a:lnTo>
                      <a:pt x="656" y="49"/>
                    </a:lnTo>
                    <a:lnTo>
                      <a:pt x="625" y="47"/>
                    </a:lnTo>
                    <a:lnTo>
                      <a:pt x="611" y="47"/>
                    </a:lnTo>
                    <a:lnTo>
                      <a:pt x="599" y="46"/>
                    </a:lnTo>
                    <a:lnTo>
                      <a:pt x="590" y="40"/>
                    </a:lnTo>
                    <a:lnTo>
                      <a:pt x="586" y="31"/>
                    </a:lnTo>
                    <a:lnTo>
                      <a:pt x="588" y="14"/>
                    </a:lnTo>
                    <a:lnTo>
                      <a:pt x="595" y="5"/>
                    </a:lnTo>
                    <a:lnTo>
                      <a:pt x="602" y="1"/>
                    </a:lnTo>
                    <a:lnTo>
                      <a:pt x="611" y="0"/>
                    </a:lnTo>
                    <a:lnTo>
                      <a:pt x="617" y="0"/>
                    </a:lnTo>
                    <a:lnTo>
                      <a:pt x="640" y="0"/>
                    </a:lnTo>
                    <a:lnTo>
                      <a:pt x="668" y="1"/>
                    </a:lnTo>
                    <a:lnTo>
                      <a:pt x="700" y="1"/>
                    </a:lnTo>
                    <a:lnTo>
                      <a:pt x="732" y="3"/>
                    </a:lnTo>
                    <a:lnTo>
                      <a:pt x="761" y="5"/>
                    </a:lnTo>
                    <a:lnTo>
                      <a:pt x="782" y="5"/>
                    </a:lnTo>
                    <a:lnTo>
                      <a:pt x="880" y="1"/>
                    </a:lnTo>
                    <a:lnTo>
                      <a:pt x="977" y="0"/>
                    </a:lnTo>
                    <a:lnTo>
                      <a:pt x="978" y="0"/>
                    </a:lnTo>
                    <a:lnTo>
                      <a:pt x="982" y="0"/>
                    </a:lnTo>
                    <a:lnTo>
                      <a:pt x="986" y="0"/>
                    </a:lnTo>
                    <a:lnTo>
                      <a:pt x="989" y="1"/>
                    </a:lnTo>
                    <a:lnTo>
                      <a:pt x="993" y="3"/>
                    </a:lnTo>
                    <a:lnTo>
                      <a:pt x="996" y="7"/>
                    </a:lnTo>
                    <a:lnTo>
                      <a:pt x="998" y="11"/>
                    </a:lnTo>
                    <a:lnTo>
                      <a:pt x="998" y="18"/>
                    </a:lnTo>
                    <a:lnTo>
                      <a:pt x="996" y="33"/>
                    </a:lnTo>
                    <a:lnTo>
                      <a:pt x="993" y="42"/>
                    </a:lnTo>
                    <a:lnTo>
                      <a:pt x="984" y="46"/>
                    </a:lnTo>
                    <a:lnTo>
                      <a:pt x="971" y="47"/>
                    </a:lnTo>
                    <a:lnTo>
                      <a:pt x="957" y="47"/>
                    </a:lnTo>
                    <a:lnTo>
                      <a:pt x="923" y="51"/>
                    </a:lnTo>
                    <a:lnTo>
                      <a:pt x="896" y="55"/>
                    </a:lnTo>
                    <a:lnTo>
                      <a:pt x="877" y="62"/>
                    </a:lnTo>
                    <a:lnTo>
                      <a:pt x="863" y="71"/>
                    </a:lnTo>
                    <a:lnTo>
                      <a:pt x="854" y="80"/>
                    </a:lnTo>
                    <a:lnTo>
                      <a:pt x="848" y="91"/>
                    </a:lnTo>
                    <a:lnTo>
                      <a:pt x="846" y="102"/>
                    </a:lnTo>
                    <a:lnTo>
                      <a:pt x="846" y="113"/>
                    </a:lnTo>
                    <a:lnTo>
                      <a:pt x="846" y="124"/>
                    </a:lnTo>
                    <a:lnTo>
                      <a:pt x="904" y="934"/>
                    </a:lnTo>
                    <a:lnTo>
                      <a:pt x="1331" y="165"/>
                    </a:lnTo>
                    <a:lnTo>
                      <a:pt x="1342" y="145"/>
                    </a:lnTo>
                    <a:lnTo>
                      <a:pt x="1349" y="128"/>
                    </a:lnTo>
                    <a:lnTo>
                      <a:pt x="1351" y="112"/>
                    </a:lnTo>
                    <a:lnTo>
                      <a:pt x="1349" y="93"/>
                    </a:lnTo>
                    <a:lnTo>
                      <a:pt x="1340" y="79"/>
                    </a:lnTo>
                    <a:lnTo>
                      <a:pt x="1328" y="68"/>
                    </a:lnTo>
                    <a:lnTo>
                      <a:pt x="1312" y="58"/>
                    </a:lnTo>
                    <a:lnTo>
                      <a:pt x="1294" y="53"/>
                    </a:lnTo>
                    <a:lnTo>
                      <a:pt x="1276" y="49"/>
                    </a:lnTo>
                    <a:lnTo>
                      <a:pt x="1260" y="47"/>
                    </a:lnTo>
                    <a:lnTo>
                      <a:pt x="1256" y="47"/>
                    </a:lnTo>
                    <a:lnTo>
                      <a:pt x="1251" y="47"/>
                    </a:lnTo>
                    <a:lnTo>
                      <a:pt x="1248" y="47"/>
                    </a:lnTo>
                    <a:lnTo>
                      <a:pt x="1244" y="46"/>
                    </a:lnTo>
                    <a:lnTo>
                      <a:pt x="1240" y="44"/>
                    </a:lnTo>
                    <a:lnTo>
                      <a:pt x="1237" y="40"/>
                    </a:lnTo>
                    <a:lnTo>
                      <a:pt x="1235" y="36"/>
                    </a:lnTo>
                    <a:lnTo>
                      <a:pt x="1235" y="31"/>
                    </a:lnTo>
                    <a:lnTo>
                      <a:pt x="1237" y="14"/>
                    </a:lnTo>
                    <a:lnTo>
                      <a:pt x="1242" y="5"/>
                    </a:lnTo>
                    <a:lnTo>
                      <a:pt x="1251" y="1"/>
                    </a:lnTo>
                    <a:lnTo>
                      <a:pt x="1258" y="0"/>
                    </a:lnTo>
                    <a:lnTo>
                      <a:pt x="1265" y="0"/>
                    </a:lnTo>
                    <a:lnTo>
                      <a:pt x="1319" y="1"/>
                    </a:lnTo>
                    <a:lnTo>
                      <a:pt x="1376" y="3"/>
                    </a:lnTo>
                    <a:lnTo>
                      <a:pt x="1431" y="5"/>
                    </a:lnTo>
                    <a:lnTo>
                      <a:pt x="1552" y="0"/>
                    </a:lnTo>
                    <a:lnTo>
                      <a:pt x="1558" y="0"/>
                    </a:lnTo>
                    <a:lnTo>
                      <a:pt x="1563" y="1"/>
                    </a:lnTo>
                    <a:lnTo>
                      <a:pt x="1567" y="5"/>
                    </a:lnTo>
                    <a:lnTo>
                      <a:pt x="1568" y="9"/>
                    </a:lnTo>
                    <a:lnTo>
                      <a:pt x="1570" y="12"/>
                    </a:lnTo>
                    <a:lnTo>
                      <a:pt x="1570" y="18"/>
                    </a:lnTo>
                    <a:lnTo>
                      <a:pt x="1568" y="33"/>
                    </a:lnTo>
                    <a:lnTo>
                      <a:pt x="1565" y="42"/>
                    </a:lnTo>
                    <a:lnTo>
                      <a:pt x="1558" y="46"/>
                    </a:lnTo>
                    <a:lnTo>
                      <a:pt x="1549" y="47"/>
                    </a:lnTo>
                    <a:lnTo>
                      <a:pt x="1540" y="47"/>
                    </a:lnTo>
                    <a:lnTo>
                      <a:pt x="1501" y="55"/>
                    </a:lnTo>
                    <a:lnTo>
                      <a:pt x="1469" y="68"/>
                    </a:lnTo>
                    <a:lnTo>
                      <a:pt x="1442" y="86"/>
                    </a:lnTo>
                    <a:lnTo>
                      <a:pt x="1419" y="106"/>
                    </a:lnTo>
                    <a:lnTo>
                      <a:pt x="1399" y="132"/>
                    </a:lnTo>
                    <a:lnTo>
                      <a:pt x="1381" y="159"/>
                    </a:lnTo>
                    <a:lnTo>
                      <a:pt x="1363" y="189"/>
                    </a:lnTo>
                    <a:lnTo>
                      <a:pt x="1363" y="189"/>
                    </a:lnTo>
                    <a:lnTo>
                      <a:pt x="845" y="1115"/>
                    </a:lnTo>
                    <a:lnTo>
                      <a:pt x="839" y="1126"/>
                    </a:lnTo>
                    <a:lnTo>
                      <a:pt x="830" y="1135"/>
                    </a:lnTo>
                    <a:lnTo>
                      <a:pt x="822" y="1143"/>
                    </a:lnTo>
                    <a:lnTo>
                      <a:pt x="807" y="1145"/>
                    </a:lnTo>
                    <a:lnTo>
                      <a:pt x="795" y="1143"/>
                    </a:lnTo>
                    <a:lnTo>
                      <a:pt x="789" y="1137"/>
                    </a:lnTo>
                    <a:lnTo>
                      <a:pt x="784" y="1123"/>
                    </a:lnTo>
                    <a:lnTo>
                      <a:pt x="782" y="1102"/>
                    </a:lnTo>
                    <a:lnTo>
                      <a:pt x="724" y="280"/>
                    </a:lnTo>
                    <a:lnTo>
                      <a:pt x="258" y="1112"/>
                    </a:lnTo>
                    <a:lnTo>
                      <a:pt x="249" y="1126"/>
                    </a:lnTo>
                    <a:lnTo>
                      <a:pt x="240" y="1137"/>
                    </a:lnTo>
                    <a:lnTo>
                      <a:pt x="232" y="1143"/>
                    </a:lnTo>
                    <a:lnTo>
                      <a:pt x="221" y="1145"/>
                    </a:lnTo>
                    <a:lnTo>
                      <a:pt x="208" y="1143"/>
                    </a:lnTo>
                    <a:lnTo>
                      <a:pt x="199" y="1135"/>
                    </a:lnTo>
                    <a:lnTo>
                      <a:pt x="196" y="1121"/>
                    </a:lnTo>
                    <a:lnTo>
                      <a:pt x="194" y="1102"/>
                    </a:lnTo>
                    <a:lnTo>
                      <a:pt x="125" y="110"/>
                    </a:lnTo>
                    <a:lnTo>
                      <a:pt x="123" y="91"/>
                    </a:lnTo>
                    <a:lnTo>
                      <a:pt x="119" y="77"/>
                    </a:lnTo>
                    <a:lnTo>
                      <a:pt x="114" y="66"/>
                    </a:lnTo>
                    <a:lnTo>
                      <a:pt x="105" y="58"/>
                    </a:lnTo>
                    <a:lnTo>
                      <a:pt x="91" y="53"/>
                    </a:lnTo>
                    <a:lnTo>
                      <a:pt x="69" y="49"/>
                    </a:lnTo>
                    <a:lnTo>
                      <a:pt x="41" y="47"/>
                    </a:lnTo>
                    <a:lnTo>
                      <a:pt x="23" y="47"/>
                    </a:lnTo>
                    <a:lnTo>
                      <a:pt x="11" y="46"/>
                    </a:lnTo>
                    <a:lnTo>
                      <a:pt x="3" y="40"/>
                    </a:lnTo>
                    <a:lnTo>
                      <a:pt x="0" y="31"/>
                    </a:lnTo>
                    <a:lnTo>
                      <a:pt x="2" y="14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2110" y="3170"/>
                <a:ext cx="367" cy="1625"/>
              </a:xfrm>
              <a:custGeom>
                <a:avLst/>
                <a:gdLst/>
                <a:ahLst/>
                <a:cxnLst>
                  <a:cxn ang="0">
                    <a:pos x="354" y="0"/>
                  </a:cxn>
                  <a:cxn ang="0">
                    <a:pos x="361" y="3"/>
                  </a:cxn>
                  <a:cxn ang="0">
                    <a:pos x="365" y="12"/>
                  </a:cxn>
                  <a:cxn ang="0">
                    <a:pos x="367" y="18"/>
                  </a:cxn>
                  <a:cxn ang="0">
                    <a:pos x="365" y="22"/>
                  </a:cxn>
                  <a:cxn ang="0">
                    <a:pos x="361" y="27"/>
                  </a:cxn>
                  <a:cxn ang="0">
                    <a:pos x="351" y="36"/>
                  </a:cxn>
                  <a:cxn ang="0">
                    <a:pos x="290" y="106"/>
                  </a:cxn>
                  <a:cxn ang="0">
                    <a:pos x="205" y="245"/>
                  </a:cxn>
                  <a:cxn ang="0">
                    <a:pos x="144" y="398"/>
                  </a:cxn>
                  <a:cxn ang="0">
                    <a:pos x="108" y="559"/>
                  </a:cxn>
                  <a:cxn ang="0">
                    <a:pos x="92" y="728"/>
                  </a:cxn>
                  <a:cxn ang="0">
                    <a:pos x="92" y="882"/>
                  </a:cxn>
                  <a:cxn ang="0">
                    <a:pos x="103" y="1025"/>
                  </a:cxn>
                  <a:cxn ang="0">
                    <a:pos x="131" y="1172"/>
                  </a:cxn>
                  <a:cxn ang="0">
                    <a:pos x="176" y="1317"/>
                  </a:cxn>
                  <a:cxn ang="0">
                    <a:pos x="246" y="1453"/>
                  </a:cxn>
                  <a:cxn ang="0">
                    <a:pos x="338" y="1574"/>
                  </a:cxn>
                  <a:cxn ang="0">
                    <a:pos x="360" y="1598"/>
                  </a:cxn>
                  <a:cxn ang="0">
                    <a:pos x="367" y="1607"/>
                  </a:cxn>
                  <a:cxn ang="0">
                    <a:pos x="367" y="1611"/>
                  </a:cxn>
                  <a:cxn ang="0">
                    <a:pos x="363" y="1620"/>
                  </a:cxn>
                  <a:cxn ang="0">
                    <a:pos x="354" y="1625"/>
                  </a:cxn>
                  <a:cxn ang="0">
                    <a:pos x="342" y="1623"/>
                  </a:cxn>
                  <a:cxn ang="0">
                    <a:pos x="308" y="1598"/>
                  </a:cxn>
                  <a:cxn ang="0">
                    <a:pos x="256" y="1548"/>
                  </a:cxn>
                  <a:cxn ang="0">
                    <a:pos x="196" y="1475"/>
                  </a:cxn>
                  <a:cxn ang="0">
                    <a:pos x="133" y="1376"/>
                  </a:cxn>
                  <a:cxn ang="0">
                    <a:pos x="66" y="1227"/>
                  </a:cxn>
                  <a:cxn ang="0">
                    <a:pos x="19" y="1045"/>
                  </a:cxn>
                  <a:cxn ang="0">
                    <a:pos x="1" y="882"/>
                  </a:cxn>
                  <a:cxn ang="0">
                    <a:pos x="1" y="741"/>
                  </a:cxn>
                  <a:cxn ang="0">
                    <a:pos x="19" y="581"/>
                  </a:cxn>
                  <a:cxn ang="0">
                    <a:pos x="64" y="407"/>
                  </a:cxn>
                  <a:cxn ang="0">
                    <a:pos x="128" y="258"/>
                  </a:cxn>
                  <a:cxn ang="0">
                    <a:pos x="190" y="157"/>
                  </a:cxn>
                  <a:cxn ang="0">
                    <a:pos x="253" y="80"/>
                  </a:cxn>
                  <a:cxn ang="0">
                    <a:pos x="306" y="29"/>
                  </a:cxn>
                  <a:cxn ang="0">
                    <a:pos x="340" y="3"/>
                  </a:cxn>
                </a:cxnLst>
                <a:rect l="0" t="0" r="r" b="b"/>
                <a:pathLst>
                  <a:path w="367" h="1625">
                    <a:moveTo>
                      <a:pt x="349" y="0"/>
                    </a:moveTo>
                    <a:lnTo>
                      <a:pt x="354" y="0"/>
                    </a:lnTo>
                    <a:lnTo>
                      <a:pt x="358" y="1"/>
                    </a:lnTo>
                    <a:lnTo>
                      <a:pt x="361" y="3"/>
                    </a:lnTo>
                    <a:lnTo>
                      <a:pt x="363" y="7"/>
                    </a:lnTo>
                    <a:lnTo>
                      <a:pt x="365" y="12"/>
                    </a:lnTo>
                    <a:lnTo>
                      <a:pt x="367" y="18"/>
                    </a:lnTo>
                    <a:lnTo>
                      <a:pt x="367" y="18"/>
                    </a:lnTo>
                    <a:lnTo>
                      <a:pt x="367" y="20"/>
                    </a:lnTo>
                    <a:lnTo>
                      <a:pt x="365" y="22"/>
                    </a:lnTo>
                    <a:lnTo>
                      <a:pt x="363" y="25"/>
                    </a:lnTo>
                    <a:lnTo>
                      <a:pt x="361" y="27"/>
                    </a:lnTo>
                    <a:lnTo>
                      <a:pt x="356" y="33"/>
                    </a:lnTo>
                    <a:lnTo>
                      <a:pt x="351" y="36"/>
                    </a:lnTo>
                    <a:lnTo>
                      <a:pt x="344" y="44"/>
                    </a:lnTo>
                    <a:lnTo>
                      <a:pt x="290" y="106"/>
                    </a:lnTo>
                    <a:lnTo>
                      <a:pt x="244" y="174"/>
                    </a:lnTo>
                    <a:lnTo>
                      <a:pt x="205" y="245"/>
                    </a:lnTo>
                    <a:lnTo>
                      <a:pt x="171" y="321"/>
                    </a:lnTo>
                    <a:lnTo>
                      <a:pt x="144" y="398"/>
                    </a:lnTo>
                    <a:lnTo>
                      <a:pt x="124" y="478"/>
                    </a:lnTo>
                    <a:lnTo>
                      <a:pt x="108" y="559"/>
                    </a:lnTo>
                    <a:lnTo>
                      <a:pt x="98" y="644"/>
                    </a:lnTo>
                    <a:lnTo>
                      <a:pt x="92" y="728"/>
                    </a:lnTo>
                    <a:lnTo>
                      <a:pt x="90" y="812"/>
                    </a:lnTo>
                    <a:lnTo>
                      <a:pt x="92" y="882"/>
                    </a:lnTo>
                    <a:lnTo>
                      <a:pt x="96" y="954"/>
                    </a:lnTo>
                    <a:lnTo>
                      <a:pt x="103" y="1025"/>
                    </a:lnTo>
                    <a:lnTo>
                      <a:pt x="115" y="1099"/>
                    </a:lnTo>
                    <a:lnTo>
                      <a:pt x="131" y="1172"/>
                    </a:lnTo>
                    <a:lnTo>
                      <a:pt x="151" y="1245"/>
                    </a:lnTo>
                    <a:lnTo>
                      <a:pt x="176" y="1317"/>
                    </a:lnTo>
                    <a:lnTo>
                      <a:pt x="208" y="1387"/>
                    </a:lnTo>
                    <a:lnTo>
                      <a:pt x="246" y="1453"/>
                    </a:lnTo>
                    <a:lnTo>
                      <a:pt x="288" y="1515"/>
                    </a:lnTo>
                    <a:lnTo>
                      <a:pt x="338" y="1574"/>
                    </a:lnTo>
                    <a:lnTo>
                      <a:pt x="352" y="1589"/>
                    </a:lnTo>
                    <a:lnTo>
                      <a:pt x="360" y="1598"/>
                    </a:lnTo>
                    <a:lnTo>
                      <a:pt x="365" y="1603"/>
                    </a:lnTo>
                    <a:lnTo>
                      <a:pt x="367" y="1607"/>
                    </a:lnTo>
                    <a:lnTo>
                      <a:pt x="367" y="1611"/>
                    </a:lnTo>
                    <a:lnTo>
                      <a:pt x="367" y="1611"/>
                    </a:lnTo>
                    <a:lnTo>
                      <a:pt x="365" y="1616"/>
                    </a:lnTo>
                    <a:lnTo>
                      <a:pt x="363" y="1620"/>
                    </a:lnTo>
                    <a:lnTo>
                      <a:pt x="360" y="1623"/>
                    </a:lnTo>
                    <a:lnTo>
                      <a:pt x="354" y="1625"/>
                    </a:lnTo>
                    <a:lnTo>
                      <a:pt x="349" y="1625"/>
                    </a:lnTo>
                    <a:lnTo>
                      <a:pt x="342" y="1623"/>
                    </a:lnTo>
                    <a:lnTo>
                      <a:pt x="328" y="1612"/>
                    </a:lnTo>
                    <a:lnTo>
                      <a:pt x="308" y="1598"/>
                    </a:lnTo>
                    <a:lnTo>
                      <a:pt x="283" y="1576"/>
                    </a:lnTo>
                    <a:lnTo>
                      <a:pt x="256" y="1548"/>
                    </a:lnTo>
                    <a:lnTo>
                      <a:pt x="226" y="1513"/>
                    </a:lnTo>
                    <a:lnTo>
                      <a:pt x="196" y="1475"/>
                    </a:lnTo>
                    <a:lnTo>
                      <a:pt x="164" y="1429"/>
                    </a:lnTo>
                    <a:lnTo>
                      <a:pt x="133" y="1376"/>
                    </a:lnTo>
                    <a:lnTo>
                      <a:pt x="103" y="1319"/>
                    </a:lnTo>
                    <a:lnTo>
                      <a:pt x="66" y="1227"/>
                    </a:lnTo>
                    <a:lnTo>
                      <a:pt x="37" y="1135"/>
                    </a:lnTo>
                    <a:lnTo>
                      <a:pt x="19" y="1045"/>
                    </a:lnTo>
                    <a:lnTo>
                      <a:pt x="7" y="961"/>
                    </a:lnTo>
                    <a:lnTo>
                      <a:pt x="1" y="882"/>
                    </a:lnTo>
                    <a:lnTo>
                      <a:pt x="0" y="812"/>
                    </a:lnTo>
                    <a:lnTo>
                      <a:pt x="1" y="741"/>
                    </a:lnTo>
                    <a:lnTo>
                      <a:pt x="7" y="664"/>
                    </a:lnTo>
                    <a:lnTo>
                      <a:pt x="19" y="581"/>
                    </a:lnTo>
                    <a:lnTo>
                      <a:pt x="37" y="495"/>
                    </a:lnTo>
                    <a:lnTo>
                      <a:pt x="64" y="407"/>
                    </a:lnTo>
                    <a:lnTo>
                      <a:pt x="98" y="317"/>
                    </a:lnTo>
                    <a:lnTo>
                      <a:pt x="128" y="258"/>
                    </a:lnTo>
                    <a:lnTo>
                      <a:pt x="158" y="203"/>
                    </a:lnTo>
                    <a:lnTo>
                      <a:pt x="190" y="157"/>
                    </a:lnTo>
                    <a:lnTo>
                      <a:pt x="222" y="115"/>
                    </a:lnTo>
                    <a:lnTo>
                      <a:pt x="253" y="80"/>
                    </a:lnTo>
                    <a:lnTo>
                      <a:pt x="281" y="51"/>
                    </a:lnTo>
                    <a:lnTo>
                      <a:pt x="306" y="29"/>
                    </a:lnTo>
                    <a:lnTo>
                      <a:pt x="326" y="12"/>
                    </a:lnTo>
                    <a:lnTo>
                      <a:pt x="340" y="3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"/>
              <p:cNvSpPr>
                <a:spLocks noEditPoints="1"/>
              </p:cNvSpPr>
              <p:nvPr/>
            </p:nvSpPr>
            <p:spPr bwMode="auto">
              <a:xfrm>
                <a:off x="2639" y="3261"/>
                <a:ext cx="831" cy="1461"/>
              </a:xfrm>
              <a:custGeom>
                <a:avLst/>
                <a:gdLst/>
                <a:ahLst/>
                <a:cxnLst>
                  <a:cxn ang="0">
                    <a:pos x="410" y="1103"/>
                  </a:cxn>
                  <a:cxn ang="0">
                    <a:pos x="556" y="1031"/>
                  </a:cxn>
                  <a:cxn ang="0">
                    <a:pos x="658" y="910"/>
                  </a:cxn>
                  <a:cxn ang="0">
                    <a:pos x="715" y="765"/>
                  </a:cxn>
                  <a:cxn ang="0">
                    <a:pos x="724" y="622"/>
                  </a:cxn>
                  <a:cxn ang="0">
                    <a:pos x="679" y="518"/>
                  </a:cxn>
                  <a:cxn ang="0">
                    <a:pos x="592" y="457"/>
                  </a:cxn>
                  <a:cxn ang="0">
                    <a:pos x="476" y="442"/>
                  </a:cxn>
                  <a:cxn ang="0">
                    <a:pos x="317" y="496"/>
                  </a:cxn>
                  <a:cxn ang="0">
                    <a:pos x="201" y="600"/>
                  </a:cxn>
                  <a:cxn ang="0">
                    <a:pos x="130" y="740"/>
                  </a:cxn>
                  <a:cxn ang="0">
                    <a:pos x="105" y="888"/>
                  </a:cxn>
                  <a:cxn ang="0">
                    <a:pos x="132" y="1006"/>
                  </a:cxn>
                  <a:cxn ang="0">
                    <a:pos x="198" y="1077"/>
                  </a:cxn>
                  <a:cxn ang="0">
                    <a:pos x="283" y="1110"/>
                  </a:cxn>
                  <a:cxn ang="0">
                    <a:pos x="602" y="0"/>
                  </a:cxn>
                  <a:cxn ang="0">
                    <a:pos x="615" y="6"/>
                  </a:cxn>
                  <a:cxn ang="0">
                    <a:pos x="618" y="13"/>
                  </a:cxn>
                  <a:cxn ang="0">
                    <a:pos x="618" y="19"/>
                  </a:cxn>
                  <a:cxn ang="0">
                    <a:pos x="615" y="31"/>
                  </a:cxn>
                  <a:cxn ang="0">
                    <a:pos x="528" y="408"/>
                  </a:cxn>
                  <a:cxn ang="0">
                    <a:pos x="677" y="448"/>
                  </a:cxn>
                  <a:cxn ang="0">
                    <a:pos x="773" y="529"/>
                  </a:cxn>
                  <a:cxn ang="0">
                    <a:pos x="822" y="630"/>
                  </a:cxn>
                  <a:cxn ang="0">
                    <a:pos x="823" y="767"/>
                  </a:cxn>
                  <a:cxn ang="0">
                    <a:pos x="734" y="951"/>
                  </a:cxn>
                  <a:cxn ang="0">
                    <a:pos x="563" y="1088"/>
                  </a:cxn>
                  <a:cxn ang="0">
                    <a:pos x="346" y="1149"/>
                  </a:cxn>
                  <a:cxn ang="0">
                    <a:pos x="278" y="1422"/>
                  </a:cxn>
                  <a:cxn ang="0">
                    <a:pos x="269" y="1455"/>
                  </a:cxn>
                  <a:cxn ang="0">
                    <a:pos x="258" y="1461"/>
                  </a:cxn>
                  <a:cxn ang="0">
                    <a:pos x="244" y="1461"/>
                  </a:cxn>
                  <a:cxn ang="0">
                    <a:pos x="237" y="1453"/>
                  </a:cxn>
                  <a:cxn ang="0">
                    <a:pos x="235" y="1435"/>
                  </a:cxn>
                  <a:cxn ang="0">
                    <a:pos x="251" y="1369"/>
                  </a:cxn>
                  <a:cxn ang="0">
                    <a:pos x="287" y="1224"/>
                  </a:cxn>
                  <a:cxn ang="0">
                    <a:pos x="189" y="1123"/>
                  </a:cxn>
                  <a:cxn ang="0">
                    <a:pos x="64" y="1037"/>
                  </a:cxn>
                  <a:cxn ang="0">
                    <a:pos x="5" y="905"/>
                  </a:cxn>
                  <a:cxn ang="0">
                    <a:pos x="23" y="736"/>
                  </a:cxn>
                  <a:cxn ang="0">
                    <a:pos x="125" y="575"/>
                  </a:cxn>
                  <a:cxn ang="0">
                    <a:pos x="289" y="457"/>
                  </a:cxn>
                  <a:cxn ang="0">
                    <a:pos x="485" y="408"/>
                  </a:cxn>
                  <a:cxn ang="0">
                    <a:pos x="586" y="6"/>
                  </a:cxn>
                </a:cxnLst>
                <a:rect l="0" t="0" r="r" b="b"/>
                <a:pathLst>
                  <a:path w="831" h="1461">
                    <a:moveTo>
                      <a:pt x="517" y="442"/>
                    </a:moveTo>
                    <a:lnTo>
                      <a:pt x="353" y="1112"/>
                    </a:lnTo>
                    <a:lnTo>
                      <a:pt x="410" y="1103"/>
                    </a:lnTo>
                    <a:lnTo>
                      <a:pt x="463" y="1087"/>
                    </a:lnTo>
                    <a:lnTo>
                      <a:pt x="511" y="1061"/>
                    </a:lnTo>
                    <a:lnTo>
                      <a:pt x="556" y="1031"/>
                    </a:lnTo>
                    <a:lnTo>
                      <a:pt x="595" y="995"/>
                    </a:lnTo>
                    <a:lnTo>
                      <a:pt x="629" y="954"/>
                    </a:lnTo>
                    <a:lnTo>
                      <a:pt x="658" y="910"/>
                    </a:lnTo>
                    <a:lnTo>
                      <a:pt x="683" y="865"/>
                    </a:lnTo>
                    <a:lnTo>
                      <a:pt x="700" y="815"/>
                    </a:lnTo>
                    <a:lnTo>
                      <a:pt x="715" y="765"/>
                    </a:lnTo>
                    <a:lnTo>
                      <a:pt x="724" y="716"/>
                    </a:lnTo>
                    <a:lnTo>
                      <a:pt x="725" y="668"/>
                    </a:lnTo>
                    <a:lnTo>
                      <a:pt x="724" y="622"/>
                    </a:lnTo>
                    <a:lnTo>
                      <a:pt x="713" y="582"/>
                    </a:lnTo>
                    <a:lnTo>
                      <a:pt x="699" y="547"/>
                    </a:lnTo>
                    <a:lnTo>
                      <a:pt x="679" y="518"/>
                    </a:lnTo>
                    <a:lnTo>
                      <a:pt x="654" y="492"/>
                    </a:lnTo>
                    <a:lnTo>
                      <a:pt x="624" y="474"/>
                    </a:lnTo>
                    <a:lnTo>
                      <a:pt x="592" y="457"/>
                    </a:lnTo>
                    <a:lnTo>
                      <a:pt x="556" y="448"/>
                    </a:lnTo>
                    <a:lnTo>
                      <a:pt x="517" y="442"/>
                    </a:lnTo>
                    <a:close/>
                    <a:moveTo>
                      <a:pt x="476" y="442"/>
                    </a:moveTo>
                    <a:lnTo>
                      <a:pt x="419" y="453"/>
                    </a:lnTo>
                    <a:lnTo>
                      <a:pt x="365" y="470"/>
                    </a:lnTo>
                    <a:lnTo>
                      <a:pt x="317" y="496"/>
                    </a:lnTo>
                    <a:lnTo>
                      <a:pt x="274" y="525"/>
                    </a:lnTo>
                    <a:lnTo>
                      <a:pt x="235" y="562"/>
                    </a:lnTo>
                    <a:lnTo>
                      <a:pt x="201" y="600"/>
                    </a:lnTo>
                    <a:lnTo>
                      <a:pt x="173" y="644"/>
                    </a:lnTo>
                    <a:lnTo>
                      <a:pt x="148" y="692"/>
                    </a:lnTo>
                    <a:lnTo>
                      <a:pt x="130" y="740"/>
                    </a:lnTo>
                    <a:lnTo>
                      <a:pt x="116" y="789"/>
                    </a:lnTo>
                    <a:lnTo>
                      <a:pt x="109" y="839"/>
                    </a:lnTo>
                    <a:lnTo>
                      <a:pt x="105" y="888"/>
                    </a:lnTo>
                    <a:lnTo>
                      <a:pt x="109" y="932"/>
                    </a:lnTo>
                    <a:lnTo>
                      <a:pt x="118" y="973"/>
                    </a:lnTo>
                    <a:lnTo>
                      <a:pt x="132" y="1006"/>
                    </a:lnTo>
                    <a:lnTo>
                      <a:pt x="151" y="1035"/>
                    </a:lnTo>
                    <a:lnTo>
                      <a:pt x="173" y="1059"/>
                    </a:lnTo>
                    <a:lnTo>
                      <a:pt x="198" y="1077"/>
                    </a:lnTo>
                    <a:lnTo>
                      <a:pt x="226" y="1092"/>
                    </a:lnTo>
                    <a:lnTo>
                      <a:pt x="255" y="1103"/>
                    </a:lnTo>
                    <a:lnTo>
                      <a:pt x="283" y="1110"/>
                    </a:lnTo>
                    <a:lnTo>
                      <a:pt x="314" y="1112"/>
                    </a:lnTo>
                    <a:lnTo>
                      <a:pt x="476" y="442"/>
                    </a:lnTo>
                    <a:close/>
                    <a:moveTo>
                      <a:pt x="602" y="0"/>
                    </a:moveTo>
                    <a:lnTo>
                      <a:pt x="608" y="2"/>
                    </a:lnTo>
                    <a:lnTo>
                      <a:pt x="611" y="2"/>
                    </a:lnTo>
                    <a:lnTo>
                      <a:pt x="615" y="6"/>
                    </a:lnTo>
                    <a:lnTo>
                      <a:pt x="617" y="8"/>
                    </a:lnTo>
                    <a:lnTo>
                      <a:pt x="618" y="11"/>
                    </a:lnTo>
                    <a:lnTo>
                      <a:pt x="618" y="13"/>
                    </a:lnTo>
                    <a:lnTo>
                      <a:pt x="618" y="15"/>
                    </a:lnTo>
                    <a:lnTo>
                      <a:pt x="618" y="17"/>
                    </a:lnTo>
                    <a:lnTo>
                      <a:pt x="618" y="19"/>
                    </a:lnTo>
                    <a:lnTo>
                      <a:pt x="618" y="22"/>
                    </a:lnTo>
                    <a:lnTo>
                      <a:pt x="617" y="28"/>
                    </a:lnTo>
                    <a:lnTo>
                      <a:pt x="615" y="31"/>
                    </a:lnTo>
                    <a:lnTo>
                      <a:pt x="615" y="37"/>
                    </a:lnTo>
                    <a:lnTo>
                      <a:pt x="615" y="39"/>
                    </a:lnTo>
                    <a:lnTo>
                      <a:pt x="528" y="408"/>
                    </a:lnTo>
                    <a:lnTo>
                      <a:pt x="583" y="415"/>
                    </a:lnTo>
                    <a:lnTo>
                      <a:pt x="633" y="430"/>
                    </a:lnTo>
                    <a:lnTo>
                      <a:pt x="677" y="448"/>
                    </a:lnTo>
                    <a:lnTo>
                      <a:pt x="715" y="472"/>
                    </a:lnTo>
                    <a:lnTo>
                      <a:pt x="747" y="498"/>
                    </a:lnTo>
                    <a:lnTo>
                      <a:pt x="773" y="529"/>
                    </a:lnTo>
                    <a:lnTo>
                      <a:pt x="795" y="562"/>
                    </a:lnTo>
                    <a:lnTo>
                      <a:pt x="811" y="595"/>
                    </a:lnTo>
                    <a:lnTo>
                      <a:pt x="822" y="630"/>
                    </a:lnTo>
                    <a:lnTo>
                      <a:pt x="829" y="666"/>
                    </a:lnTo>
                    <a:lnTo>
                      <a:pt x="831" y="701"/>
                    </a:lnTo>
                    <a:lnTo>
                      <a:pt x="823" y="767"/>
                    </a:lnTo>
                    <a:lnTo>
                      <a:pt x="804" y="831"/>
                    </a:lnTo>
                    <a:lnTo>
                      <a:pt x="773" y="892"/>
                    </a:lnTo>
                    <a:lnTo>
                      <a:pt x="734" y="951"/>
                    </a:lnTo>
                    <a:lnTo>
                      <a:pt x="684" y="1004"/>
                    </a:lnTo>
                    <a:lnTo>
                      <a:pt x="627" y="1050"/>
                    </a:lnTo>
                    <a:lnTo>
                      <a:pt x="563" y="1088"/>
                    </a:lnTo>
                    <a:lnTo>
                      <a:pt x="495" y="1120"/>
                    </a:lnTo>
                    <a:lnTo>
                      <a:pt x="422" y="1140"/>
                    </a:lnTo>
                    <a:lnTo>
                      <a:pt x="346" y="1149"/>
                    </a:lnTo>
                    <a:lnTo>
                      <a:pt x="287" y="1389"/>
                    </a:lnTo>
                    <a:lnTo>
                      <a:pt x="283" y="1404"/>
                    </a:lnTo>
                    <a:lnTo>
                      <a:pt x="278" y="1422"/>
                    </a:lnTo>
                    <a:lnTo>
                      <a:pt x="274" y="1437"/>
                    </a:lnTo>
                    <a:lnTo>
                      <a:pt x="271" y="1450"/>
                    </a:lnTo>
                    <a:lnTo>
                      <a:pt x="269" y="1455"/>
                    </a:lnTo>
                    <a:lnTo>
                      <a:pt x="266" y="1459"/>
                    </a:lnTo>
                    <a:lnTo>
                      <a:pt x="262" y="1461"/>
                    </a:lnTo>
                    <a:lnTo>
                      <a:pt x="258" y="1461"/>
                    </a:lnTo>
                    <a:lnTo>
                      <a:pt x="251" y="1461"/>
                    </a:lnTo>
                    <a:lnTo>
                      <a:pt x="248" y="1461"/>
                    </a:lnTo>
                    <a:lnTo>
                      <a:pt x="244" y="1461"/>
                    </a:lnTo>
                    <a:lnTo>
                      <a:pt x="242" y="1459"/>
                    </a:lnTo>
                    <a:lnTo>
                      <a:pt x="239" y="1457"/>
                    </a:lnTo>
                    <a:lnTo>
                      <a:pt x="237" y="1453"/>
                    </a:lnTo>
                    <a:lnTo>
                      <a:pt x="235" y="1450"/>
                    </a:lnTo>
                    <a:lnTo>
                      <a:pt x="233" y="1442"/>
                    </a:lnTo>
                    <a:lnTo>
                      <a:pt x="235" y="1435"/>
                    </a:lnTo>
                    <a:lnTo>
                      <a:pt x="239" y="1420"/>
                    </a:lnTo>
                    <a:lnTo>
                      <a:pt x="244" y="1398"/>
                    </a:lnTo>
                    <a:lnTo>
                      <a:pt x="251" y="1369"/>
                    </a:lnTo>
                    <a:lnTo>
                      <a:pt x="260" y="1336"/>
                    </a:lnTo>
                    <a:lnTo>
                      <a:pt x="269" y="1299"/>
                    </a:lnTo>
                    <a:lnTo>
                      <a:pt x="287" y="1224"/>
                    </a:lnTo>
                    <a:lnTo>
                      <a:pt x="303" y="1149"/>
                    </a:lnTo>
                    <a:lnTo>
                      <a:pt x="242" y="1140"/>
                    </a:lnTo>
                    <a:lnTo>
                      <a:pt x="189" y="1123"/>
                    </a:lnTo>
                    <a:lnTo>
                      <a:pt x="141" y="1101"/>
                    </a:lnTo>
                    <a:lnTo>
                      <a:pt x="98" y="1072"/>
                    </a:lnTo>
                    <a:lnTo>
                      <a:pt x="64" y="1037"/>
                    </a:lnTo>
                    <a:lnTo>
                      <a:pt x="37" y="997"/>
                    </a:lnTo>
                    <a:lnTo>
                      <a:pt x="18" y="953"/>
                    </a:lnTo>
                    <a:lnTo>
                      <a:pt x="5" y="905"/>
                    </a:lnTo>
                    <a:lnTo>
                      <a:pt x="0" y="855"/>
                    </a:lnTo>
                    <a:lnTo>
                      <a:pt x="7" y="795"/>
                    </a:lnTo>
                    <a:lnTo>
                      <a:pt x="23" y="736"/>
                    </a:lnTo>
                    <a:lnTo>
                      <a:pt x="48" y="679"/>
                    </a:lnTo>
                    <a:lnTo>
                      <a:pt x="84" y="624"/>
                    </a:lnTo>
                    <a:lnTo>
                      <a:pt x="125" y="575"/>
                    </a:lnTo>
                    <a:lnTo>
                      <a:pt x="175" y="529"/>
                    </a:lnTo>
                    <a:lnTo>
                      <a:pt x="228" y="490"/>
                    </a:lnTo>
                    <a:lnTo>
                      <a:pt x="289" y="457"/>
                    </a:lnTo>
                    <a:lnTo>
                      <a:pt x="351" y="431"/>
                    </a:lnTo>
                    <a:lnTo>
                      <a:pt x="417" y="415"/>
                    </a:lnTo>
                    <a:lnTo>
                      <a:pt x="485" y="408"/>
                    </a:lnTo>
                    <a:lnTo>
                      <a:pt x="577" y="31"/>
                    </a:lnTo>
                    <a:lnTo>
                      <a:pt x="581" y="15"/>
                    </a:lnTo>
                    <a:lnTo>
                      <a:pt x="586" y="6"/>
                    </a:lnTo>
                    <a:lnTo>
                      <a:pt x="592" y="2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9"/>
              <p:cNvSpPr>
                <a:spLocks noEditPoints="1"/>
              </p:cNvSpPr>
              <p:nvPr/>
            </p:nvSpPr>
            <p:spPr bwMode="auto">
              <a:xfrm>
                <a:off x="3633" y="3689"/>
                <a:ext cx="172" cy="1014"/>
              </a:xfrm>
              <a:custGeom>
                <a:avLst/>
                <a:gdLst/>
                <a:ahLst/>
                <a:cxnLst>
                  <a:cxn ang="0">
                    <a:pos x="107" y="532"/>
                  </a:cxn>
                  <a:cxn ang="0">
                    <a:pos x="141" y="556"/>
                  </a:cxn>
                  <a:cxn ang="0">
                    <a:pos x="161" y="594"/>
                  </a:cxn>
                  <a:cxn ang="0">
                    <a:pos x="170" y="638"/>
                  </a:cxn>
                  <a:cxn ang="0">
                    <a:pos x="172" y="679"/>
                  </a:cxn>
                  <a:cxn ang="0">
                    <a:pos x="170" y="750"/>
                  </a:cxn>
                  <a:cxn ang="0">
                    <a:pos x="147" y="848"/>
                  </a:cxn>
                  <a:cxn ang="0">
                    <a:pos x="113" y="926"/>
                  </a:cxn>
                  <a:cxn ang="0">
                    <a:pos x="77" y="981"/>
                  </a:cxn>
                  <a:cxn ang="0">
                    <a:pos x="49" y="1011"/>
                  </a:cxn>
                  <a:cxn ang="0">
                    <a:pos x="36" y="1014"/>
                  </a:cxn>
                  <a:cxn ang="0">
                    <a:pos x="29" y="1007"/>
                  </a:cxn>
                  <a:cxn ang="0">
                    <a:pos x="25" y="996"/>
                  </a:cxn>
                  <a:cxn ang="0">
                    <a:pos x="25" y="992"/>
                  </a:cxn>
                  <a:cxn ang="0">
                    <a:pos x="27" y="987"/>
                  </a:cxn>
                  <a:cxn ang="0">
                    <a:pos x="33" y="980"/>
                  </a:cxn>
                  <a:cxn ang="0">
                    <a:pos x="74" y="923"/>
                  </a:cxn>
                  <a:cxn ang="0">
                    <a:pos x="118" y="824"/>
                  </a:cxn>
                  <a:cxn ang="0">
                    <a:pos x="136" y="739"/>
                  </a:cxn>
                  <a:cxn ang="0">
                    <a:pos x="138" y="682"/>
                  </a:cxn>
                  <a:cxn ang="0">
                    <a:pos x="123" y="692"/>
                  </a:cxn>
                  <a:cxn ang="0">
                    <a:pos x="99" y="697"/>
                  </a:cxn>
                  <a:cxn ang="0">
                    <a:pos x="91" y="701"/>
                  </a:cxn>
                  <a:cxn ang="0">
                    <a:pos x="59" y="697"/>
                  </a:cxn>
                  <a:cxn ang="0">
                    <a:pos x="22" y="673"/>
                  </a:cxn>
                  <a:cxn ang="0">
                    <a:pos x="4" y="635"/>
                  </a:cxn>
                  <a:cxn ang="0">
                    <a:pos x="4" y="592"/>
                  </a:cxn>
                  <a:cxn ang="0">
                    <a:pos x="22" y="556"/>
                  </a:cxn>
                  <a:cxn ang="0">
                    <a:pos x="59" y="532"/>
                  </a:cxn>
                  <a:cxn ang="0">
                    <a:pos x="86" y="0"/>
                  </a:cxn>
                  <a:cxn ang="0">
                    <a:pos x="134" y="16"/>
                  </a:cxn>
                  <a:cxn ang="0">
                    <a:pos x="163" y="59"/>
                  </a:cxn>
                  <a:cxn ang="0">
                    <a:pos x="163" y="114"/>
                  </a:cxn>
                  <a:cxn ang="0">
                    <a:pos x="134" y="154"/>
                  </a:cxn>
                  <a:cxn ang="0">
                    <a:pos x="86" y="170"/>
                  </a:cxn>
                  <a:cxn ang="0">
                    <a:pos x="34" y="154"/>
                  </a:cxn>
                  <a:cxn ang="0">
                    <a:pos x="6" y="114"/>
                  </a:cxn>
                  <a:cxn ang="0">
                    <a:pos x="6" y="59"/>
                  </a:cxn>
                  <a:cxn ang="0">
                    <a:pos x="34" y="16"/>
                  </a:cxn>
                  <a:cxn ang="0">
                    <a:pos x="86" y="0"/>
                  </a:cxn>
                </a:cxnLst>
                <a:rect l="0" t="0" r="r" b="b"/>
                <a:pathLst>
                  <a:path w="172" h="1014">
                    <a:moveTo>
                      <a:pt x="86" y="528"/>
                    </a:moveTo>
                    <a:lnTo>
                      <a:pt x="107" y="532"/>
                    </a:lnTo>
                    <a:lnTo>
                      <a:pt x="127" y="541"/>
                    </a:lnTo>
                    <a:lnTo>
                      <a:pt x="141" y="556"/>
                    </a:lnTo>
                    <a:lnTo>
                      <a:pt x="152" y="574"/>
                    </a:lnTo>
                    <a:lnTo>
                      <a:pt x="161" y="594"/>
                    </a:lnTo>
                    <a:lnTo>
                      <a:pt x="166" y="616"/>
                    </a:lnTo>
                    <a:lnTo>
                      <a:pt x="170" y="638"/>
                    </a:lnTo>
                    <a:lnTo>
                      <a:pt x="172" y="660"/>
                    </a:lnTo>
                    <a:lnTo>
                      <a:pt x="172" y="679"/>
                    </a:lnTo>
                    <a:lnTo>
                      <a:pt x="172" y="695"/>
                    </a:lnTo>
                    <a:lnTo>
                      <a:pt x="170" y="750"/>
                    </a:lnTo>
                    <a:lnTo>
                      <a:pt x="161" y="802"/>
                    </a:lnTo>
                    <a:lnTo>
                      <a:pt x="147" y="848"/>
                    </a:lnTo>
                    <a:lnTo>
                      <a:pt x="131" y="890"/>
                    </a:lnTo>
                    <a:lnTo>
                      <a:pt x="113" y="926"/>
                    </a:lnTo>
                    <a:lnTo>
                      <a:pt x="95" y="958"/>
                    </a:lnTo>
                    <a:lnTo>
                      <a:pt x="77" y="981"/>
                    </a:lnTo>
                    <a:lnTo>
                      <a:pt x="61" y="1000"/>
                    </a:lnTo>
                    <a:lnTo>
                      <a:pt x="49" y="1011"/>
                    </a:lnTo>
                    <a:lnTo>
                      <a:pt x="41" y="1014"/>
                    </a:lnTo>
                    <a:lnTo>
                      <a:pt x="36" y="1014"/>
                    </a:lnTo>
                    <a:lnTo>
                      <a:pt x="33" y="1011"/>
                    </a:lnTo>
                    <a:lnTo>
                      <a:pt x="29" y="1007"/>
                    </a:lnTo>
                    <a:lnTo>
                      <a:pt x="27" y="1003"/>
                    </a:lnTo>
                    <a:lnTo>
                      <a:pt x="25" y="996"/>
                    </a:lnTo>
                    <a:lnTo>
                      <a:pt x="25" y="994"/>
                    </a:lnTo>
                    <a:lnTo>
                      <a:pt x="25" y="992"/>
                    </a:lnTo>
                    <a:lnTo>
                      <a:pt x="27" y="991"/>
                    </a:lnTo>
                    <a:lnTo>
                      <a:pt x="27" y="987"/>
                    </a:lnTo>
                    <a:lnTo>
                      <a:pt x="29" y="983"/>
                    </a:lnTo>
                    <a:lnTo>
                      <a:pt x="33" y="980"/>
                    </a:lnTo>
                    <a:lnTo>
                      <a:pt x="36" y="974"/>
                    </a:lnTo>
                    <a:lnTo>
                      <a:pt x="74" y="923"/>
                    </a:lnTo>
                    <a:lnTo>
                      <a:pt x="100" y="871"/>
                    </a:lnTo>
                    <a:lnTo>
                      <a:pt x="118" y="824"/>
                    </a:lnTo>
                    <a:lnTo>
                      <a:pt x="129" y="778"/>
                    </a:lnTo>
                    <a:lnTo>
                      <a:pt x="136" y="739"/>
                    </a:lnTo>
                    <a:lnTo>
                      <a:pt x="138" y="706"/>
                    </a:lnTo>
                    <a:lnTo>
                      <a:pt x="138" y="682"/>
                    </a:lnTo>
                    <a:lnTo>
                      <a:pt x="138" y="682"/>
                    </a:lnTo>
                    <a:lnTo>
                      <a:pt x="123" y="692"/>
                    </a:lnTo>
                    <a:lnTo>
                      <a:pt x="109" y="695"/>
                    </a:lnTo>
                    <a:lnTo>
                      <a:pt x="99" y="697"/>
                    </a:lnTo>
                    <a:lnTo>
                      <a:pt x="95" y="699"/>
                    </a:lnTo>
                    <a:lnTo>
                      <a:pt x="91" y="701"/>
                    </a:lnTo>
                    <a:lnTo>
                      <a:pt x="86" y="701"/>
                    </a:lnTo>
                    <a:lnTo>
                      <a:pt x="59" y="697"/>
                    </a:lnTo>
                    <a:lnTo>
                      <a:pt x="38" y="688"/>
                    </a:lnTo>
                    <a:lnTo>
                      <a:pt x="22" y="673"/>
                    </a:lnTo>
                    <a:lnTo>
                      <a:pt x="9" y="655"/>
                    </a:lnTo>
                    <a:lnTo>
                      <a:pt x="4" y="635"/>
                    </a:lnTo>
                    <a:lnTo>
                      <a:pt x="0" y="613"/>
                    </a:lnTo>
                    <a:lnTo>
                      <a:pt x="4" y="592"/>
                    </a:lnTo>
                    <a:lnTo>
                      <a:pt x="9" y="572"/>
                    </a:lnTo>
                    <a:lnTo>
                      <a:pt x="22" y="556"/>
                    </a:lnTo>
                    <a:lnTo>
                      <a:pt x="38" y="541"/>
                    </a:lnTo>
                    <a:lnTo>
                      <a:pt x="59" y="532"/>
                    </a:lnTo>
                    <a:lnTo>
                      <a:pt x="86" y="528"/>
                    </a:lnTo>
                    <a:close/>
                    <a:moveTo>
                      <a:pt x="86" y="0"/>
                    </a:moveTo>
                    <a:lnTo>
                      <a:pt x="111" y="3"/>
                    </a:lnTo>
                    <a:lnTo>
                      <a:pt x="134" y="16"/>
                    </a:lnTo>
                    <a:lnTo>
                      <a:pt x="152" y="35"/>
                    </a:lnTo>
                    <a:lnTo>
                      <a:pt x="163" y="59"/>
                    </a:lnTo>
                    <a:lnTo>
                      <a:pt x="168" y="86"/>
                    </a:lnTo>
                    <a:lnTo>
                      <a:pt x="163" y="114"/>
                    </a:lnTo>
                    <a:lnTo>
                      <a:pt x="152" y="136"/>
                    </a:lnTo>
                    <a:lnTo>
                      <a:pt x="134" y="154"/>
                    </a:lnTo>
                    <a:lnTo>
                      <a:pt x="111" y="167"/>
                    </a:lnTo>
                    <a:lnTo>
                      <a:pt x="86" y="170"/>
                    </a:lnTo>
                    <a:lnTo>
                      <a:pt x="58" y="167"/>
                    </a:lnTo>
                    <a:lnTo>
                      <a:pt x="34" y="154"/>
                    </a:lnTo>
                    <a:lnTo>
                      <a:pt x="17" y="136"/>
                    </a:lnTo>
                    <a:lnTo>
                      <a:pt x="6" y="114"/>
                    </a:lnTo>
                    <a:lnTo>
                      <a:pt x="0" y="86"/>
                    </a:lnTo>
                    <a:lnTo>
                      <a:pt x="6" y="59"/>
                    </a:lnTo>
                    <a:lnTo>
                      <a:pt x="17" y="35"/>
                    </a:lnTo>
                    <a:lnTo>
                      <a:pt x="34" y="16"/>
                    </a:lnTo>
                    <a:lnTo>
                      <a:pt x="58" y="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4270" y="3670"/>
                <a:ext cx="670" cy="736"/>
              </a:xfrm>
              <a:custGeom>
                <a:avLst/>
                <a:gdLst/>
                <a:ahLst/>
                <a:cxnLst>
                  <a:cxn ang="0">
                    <a:pos x="367" y="11"/>
                  </a:cxn>
                  <a:cxn ang="0">
                    <a:pos x="417" y="52"/>
                  </a:cxn>
                  <a:cxn ang="0">
                    <a:pos x="460" y="101"/>
                  </a:cxn>
                  <a:cxn ang="0">
                    <a:pos x="511" y="123"/>
                  </a:cxn>
                  <a:cxn ang="0">
                    <a:pos x="567" y="101"/>
                  </a:cxn>
                  <a:cxn ang="0">
                    <a:pos x="631" y="19"/>
                  </a:cxn>
                  <a:cxn ang="0">
                    <a:pos x="643" y="2"/>
                  </a:cxn>
                  <a:cxn ang="0">
                    <a:pos x="656" y="0"/>
                  </a:cxn>
                  <a:cxn ang="0">
                    <a:pos x="665" y="4"/>
                  </a:cxn>
                  <a:cxn ang="0">
                    <a:pos x="670" y="17"/>
                  </a:cxn>
                  <a:cxn ang="0">
                    <a:pos x="656" y="46"/>
                  </a:cxn>
                  <a:cxn ang="0">
                    <a:pos x="600" y="125"/>
                  </a:cxn>
                  <a:cxn ang="0">
                    <a:pos x="486" y="254"/>
                  </a:cxn>
                  <a:cxn ang="0">
                    <a:pos x="420" y="316"/>
                  </a:cxn>
                  <a:cxn ang="0">
                    <a:pos x="358" y="373"/>
                  </a:cxn>
                  <a:cxn ang="0">
                    <a:pos x="330" y="400"/>
                  </a:cxn>
                  <a:cxn ang="0">
                    <a:pos x="260" y="463"/>
                  </a:cxn>
                  <a:cxn ang="0">
                    <a:pos x="178" y="545"/>
                  </a:cxn>
                  <a:cxn ang="0">
                    <a:pos x="169" y="578"/>
                  </a:cxn>
                  <a:cxn ang="0">
                    <a:pos x="205" y="580"/>
                  </a:cxn>
                  <a:cxn ang="0">
                    <a:pos x="267" y="597"/>
                  </a:cxn>
                  <a:cxn ang="0">
                    <a:pos x="358" y="624"/>
                  </a:cxn>
                  <a:cxn ang="0">
                    <a:pos x="436" y="621"/>
                  </a:cxn>
                  <a:cxn ang="0">
                    <a:pos x="517" y="580"/>
                  </a:cxn>
                  <a:cxn ang="0">
                    <a:pos x="579" y="492"/>
                  </a:cxn>
                  <a:cxn ang="0">
                    <a:pos x="586" y="478"/>
                  </a:cxn>
                  <a:cxn ang="0">
                    <a:pos x="600" y="472"/>
                  </a:cxn>
                  <a:cxn ang="0">
                    <a:pos x="616" y="478"/>
                  </a:cxn>
                  <a:cxn ang="0">
                    <a:pos x="618" y="501"/>
                  </a:cxn>
                  <a:cxn ang="0">
                    <a:pos x="586" y="580"/>
                  </a:cxn>
                  <a:cxn ang="0">
                    <a:pos x="517" y="672"/>
                  </a:cxn>
                  <a:cxn ang="0">
                    <a:pos x="413" y="733"/>
                  </a:cxn>
                  <a:cxn ang="0">
                    <a:pos x="324" y="725"/>
                  </a:cxn>
                  <a:cxn ang="0">
                    <a:pos x="271" y="676"/>
                  </a:cxn>
                  <a:cxn ang="0">
                    <a:pos x="215" y="622"/>
                  </a:cxn>
                  <a:cxn ang="0">
                    <a:pos x="150" y="619"/>
                  </a:cxn>
                  <a:cxn ang="0">
                    <a:pos x="68" y="683"/>
                  </a:cxn>
                  <a:cxn ang="0">
                    <a:pos x="37" y="729"/>
                  </a:cxn>
                  <a:cxn ang="0">
                    <a:pos x="28" y="736"/>
                  </a:cxn>
                  <a:cxn ang="0">
                    <a:pos x="18" y="736"/>
                  </a:cxn>
                  <a:cxn ang="0">
                    <a:pos x="9" y="734"/>
                  </a:cxn>
                  <a:cxn ang="0">
                    <a:pos x="0" y="727"/>
                  </a:cxn>
                  <a:cxn ang="0">
                    <a:pos x="10" y="698"/>
                  </a:cxn>
                  <a:cxn ang="0">
                    <a:pos x="66" y="621"/>
                  </a:cxn>
                  <a:cxn ang="0">
                    <a:pos x="164" y="507"/>
                  </a:cxn>
                  <a:cxn ang="0">
                    <a:pos x="335" y="345"/>
                  </a:cxn>
                  <a:cxn ang="0">
                    <a:pos x="406" y="281"/>
                  </a:cxn>
                  <a:cxn ang="0">
                    <a:pos x="485" y="206"/>
                  </a:cxn>
                  <a:cxn ang="0">
                    <a:pos x="508" y="158"/>
                  </a:cxn>
                  <a:cxn ang="0">
                    <a:pos x="454" y="151"/>
                  </a:cxn>
                  <a:cxn ang="0">
                    <a:pos x="369" y="122"/>
                  </a:cxn>
                  <a:cxn ang="0">
                    <a:pos x="297" y="111"/>
                  </a:cxn>
                  <a:cxn ang="0">
                    <a:pos x="244" y="120"/>
                  </a:cxn>
                  <a:cxn ang="0">
                    <a:pos x="185" y="160"/>
                  </a:cxn>
                  <a:cxn ang="0">
                    <a:pos x="166" y="193"/>
                  </a:cxn>
                  <a:cxn ang="0">
                    <a:pos x="155" y="202"/>
                  </a:cxn>
                  <a:cxn ang="0">
                    <a:pos x="137" y="199"/>
                  </a:cxn>
                  <a:cxn ang="0">
                    <a:pos x="132" y="184"/>
                  </a:cxn>
                  <a:cxn ang="0">
                    <a:pos x="150" y="131"/>
                  </a:cxn>
                  <a:cxn ang="0">
                    <a:pos x="203" y="56"/>
                  </a:cxn>
                  <a:cxn ang="0">
                    <a:pos x="289" y="4"/>
                  </a:cxn>
                </a:cxnLst>
                <a:rect l="0" t="0" r="r" b="b"/>
                <a:pathLst>
                  <a:path w="670" h="736">
                    <a:moveTo>
                      <a:pt x="322" y="0"/>
                    </a:moveTo>
                    <a:lnTo>
                      <a:pt x="347" y="4"/>
                    </a:lnTo>
                    <a:lnTo>
                      <a:pt x="367" y="11"/>
                    </a:lnTo>
                    <a:lnTo>
                      <a:pt x="385" y="22"/>
                    </a:lnTo>
                    <a:lnTo>
                      <a:pt x="401" y="35"/>
                    </a:lnTo>
                    <a:lnTo>
                      <a:pt x="417" y="52"/>
                    </a:lnTo>
                    <a:lnTo>
                      <a:pt x="431" y="70"/>
                    </a:lnTo>
                    <a:lnTo>
                      <a:pt x="445" y="87"/>
                    </a:lnTo>
                    <a:lnTo>
                      <a:pt x="460" y="101"/>
                    </a:lnTo>
                    <a:lnTo>
                      <a:pt x="474" y="112"/>
                    </a:lnTo>
                    <a:lnTo>
                      <a:pt x="492" y="120"/>
                    </a:lnTo>
                    <a:lnTo>
                      <a:pt x="511" y="123"/>
                    </a:lnTo>
                    <a:lnTo>
                      <a:pt x="529" y="122"/>
                    </a:lnTo>
                    <a:lnTo>
                      <a:pt x="549" y="114"/>
                    </a:lnTo>
                    <a:lnTo>
                      <a:pt x="567" y="101"/>
                    </a:lnTo>
                    <a:lnTo>
                      <a:pt x="586" y="81"/>
                    </a:lnTo>
                    <a:lnTo>
                      <a:pt x="608" y="54"/>
                    </a:lnTo>
                    <a:lnTo>
                      <a:pt x="631" y="19"/>
                    </a:lnTo>
                    <a:lnTo>
                      <a:pt x="634" y="11"/>
                    </a:lnTo>
                    <a:lnTo>
                      <a:pt x="640" y="6"/>
                    </a:lnTo>
                    <a:lnTo>
                      <a:pt x="643" y="2"/>
                    </a:lnTo>
                    <a:lnTo>
                      <a:pt x="647" y="0"/>
                    </a:lnTo>
                    <a:lnTo>
                      <a:pt x="652" y="0"/>
                    </a:lnTo>
                    <a:lnTo>
                      <a:pt x="656" y="0"/>
                    </a:lnTo>
                    <a:lnTo>
                      <a:pt x="659" y="0"/>
                    </a:lnTo>
                    <a:lnTo>
                      <a:pt x="661" y="2"/>
                    </a:lnTo>
                    <a:lnTo>
                      <a:pt x="665" y="4"/>
                    </a:lnTo>
                    <a:lnTo>
                      <a:pt x="668" y="6"/>
                    </a:lnTo>
                    <a:lnTo>
                      <a:pt x="670" y="10"/>
                    </a:lnTo>
                    <a:lnTo>
                      <a:pt x="670" y="17"/>
                    </a:lnTo>
                    <a:lnTo>
                      <a:pt x="668" y="21"/>
                    </a:lnTo>
                    <a:lnTo>
                      <a:pt x="665" y="32"/>
                    </a:lnTo>
                    <a:lnTo>
                      <a:pt x="656" y="46"/>
                    </a:lnTo>
                    <a:lnTo>
                      <a:pt x="643" y="68"/>
                    </a:lnTo>
                    <a:lnTo>
                      <a:pt x="625" y="94"/>
                    </a:lnTo>
                    <a:lnTo>
                      <a:pt x="600" y="125"/>
                    </a:lnTo>
                    <a:lnTo>
                      <a:pt x="570" y="162"/>
                    </a:lnTo>
                    <a:lnTo>
                      <a:pt x="533" y="206"/>
                    </a:lnTo>
                    <a:lnTo>
                      <a:pt x="486" y="254"/>
                    </a:lnTo>
                    <a:lnTo>
                      <a:pt x="467" y="274"/>
                    </a:lnTo>
                    <a:lnTo>
                      <a:pt x="444" y="294"/>
                    </a:lnTo>
                    <a:lnTo>
                      <a:pt x="420" y="316"/>
                    </a:lnTo>
                    <a:lnTo>
                      <a:pt x="397" y="336"/>
                    </a:lnTo>
                    <a:lnTo>
                      <a:pt x="376" y="356"/>
                    </a:lnTo>
                    <a:lnTo>
                      <a:pt x="358" y="373"/>
                    </a:lnTo>
                    <a:lnTo>
                      <a:pt x="344" y="386"/>
                    </a:lnTo>
                    <a:lnTo>
                      <a:pt x="333" y="395"/>
                    </a:lnTo>
                    <a:lnTo>
                      <a:pt x="330" y="400"/>
                    </a:lnTo>
                    <a:lnTo>
                      <a:pt x="306" y="421"/>
                    </a:lnTo>
                    <a:lnTo>
                      <a:pt x="283" y="441"/>
                    </a:lnTo>
                    <a:lnTo>
                      <a:pt x="260" y="463"/>
                    </a:lnTo>
                    <a:lnTo>
                      <a:pt x="235" y="487"/>
                    </a:lnTo>
                    <a:lnTo>
                      <a:pt x="208" y="514"/>
                    </a:lnTo>
                    <a:lnTo>
                      <a:pt x="178" y="545"/>
                    </a:lnTo>
                    <a:lnTo>
                      <a:pt x="144" y="584"/>
                    </a:lnTo>
                    <a:lnTo>
                      <a:pt x="155" y="580"/>
                    </a:lnTo>
                    <a:lnTo>
                      <a:pt x="169" y="578"/>
                    </a:lnTo>
                    <a:lnTo>
                      <a:pt x="180" y="578"/>
                    </a:lnTo>
                    <a:lnTo>
                      <a:pt x="185" y="578"/>
                    </a:lnTo>
                    <a:lnTo>
                      <a:pt x="205" y="580"/>
                    </a:lnTo>
                    <a:lnTo>
                      <a:pt x="223" y="582"/>
                    </a:lnTo>
                    <a:lnTo>
                      <a:pt x="244" y="588"/>
                    </a:lnTo>
                    <a:lnTo>
                      <a:pt x="267" y="597"/>
                    </a:lnTo>
                    <a:lnTo>
                      <a:pt x="296" y="606"/>
                    </a:lnTo>
                    <a:lnTo>
                      <a:pt x="328" y="617"/>
                    </a:lnTo>
                    <a:lnTo>
                      <a:pt x="358" y="624"/>
                    </a:lnTo>
                    <a:lnTo>
                      <a:pt x="390" y="628"/>
                    </a:lnTo>
                    <a:lnTo>
                      <a:pt x="412" y="626"/>
                    </a:lnTo>
                    <a:lnTo>
                      <a:pt x="436" y="621"/>
                    </a:lnTo>
                    <a:lnTo>
                      <a:pt x="463" y="611"/>
                    </a:lnTo>
                    <a:lnTo>
                      <a:pt x="490" y="599"/>
                    </a:lnTo>
                    <a:lnTo>
                      <a:pt x="517" y="580"/>
                    </a:lnTo>
                    <a:lnTo>
                      <a:pt x="542" y="556"/>
                    </a:lnTo>
                    <a:lnTo>
                      <a:pt x="563" y="527"/>
                    </a:lnTo>
                    <a:lnTo>
                      <a:pt x="579" y="492"/>
                    </a:lnTo>
                    <a:lnTo>
                      <a:pt x="581" y="487"/>
                    </a:lnTo>
                    <a:lnTo>
                      <a:pt x="584" y="481"/>
                    </a:lnTo>
                    <a:lnTo>
                      <a:pt x="586" y="478"/>
                    </a:lnTo>
                    <a:lnTo>
                      <a:pt x="590" y="474"/>
                    </a:lnTo>
                    <a:lnTo>
                      <a:pt x="595" y="472"/>
                    </a:lnTo>
                    <a:lnTo>
                      <a:pt x="600" y="472"/>
                    </a:lnTo>
                    <a:lnTo>
                      <a:pt x="608" y="472"/>
                    </a:lnTo>
                    <a:lnTo>
                      <a:pt x="613" y="474"/>
                    </a:lnTo>
                    <a:lnTo>
                      <a:pt x="616" y="478"/>
                    </a:lnTo>
                    <a:lnTo>
                      <a:pt x="620" y="481"/>
                    </a:lnTo>
                    <a:lnTo>
                      <a:pt x="620" y="487"/>
                    </a:lnTo>
                    <a:lnTo>
                      <a:pt x="618" y="501"/>
                    </a:lnTo>
                    <a:lnTo>
                      <a:pt x="611" y="523"/>
                    </a:lnTo>
                    <a:lnTo>
                      <a:pt x="600" y="551"/>
                    </a:lnTo>
                    <a:lnTo>
                      <a:pt x="586" y="580"/>
                    </a:lnTo>
                    <a:lnTo>
                      <a:pt x="567" y="613"/>
                    </a:lnTo>
                    <a:lnTo>
                      <a:pt x="543" y="643"/>
                    </a:lnTo>
                    <a:lnTo>
                      <a:pt x="517" y="672"/>
                    </a:lnTo>
                    <a:lnTo>
                      <a:pt x="485" y="698"/>
                    </a:lnTo>
                    <a:lnTo>
                      <a:pt x="451" y="718"/>
                    </a:lnTo>
                    <a:lnTo>
                      <a:pt x="413" y="733"/>
                    </a:lnTo>
                    <a:lnTo>
                      <a:pt x="372" y="736"/>
                    </a:lnTo>
                    <a:lnTo>
                      <a:pt x="347" y="734"/>
                    </a:lnTo>
                    <a:lnTo>
                      <a:pt x="324" y="725"/>
                    </a:lnTo>
                    <a:lnTo>
                      <a:pt x="305" y="712"/>
                    </a:lnTo>
                    <a:lnTo>
                      <a:pt x="287" y="696"/>
                    </a:lnTo>
                    <a:lnTo>
                      <a:pt x="271" y="676"/>
                    </a:lnTo>
                    <a:lnTo>
                      <a:pt x="249" y="652"/>
                    </a:lnTo>
                    <a:lnTo>
                      <a:pt x="231" y="633"/>
                    </a:lnTo>
                    <a:lnTo>
                      <a:pt x="215" y="622"/>
                    </a:lnTo>
                    <a:lnTo>
                      <a:pt x="199" y="617"/>
                    </a:lnTo>
                    <a:lnTo>
                      <a:pt x="178" y="615"/>
                    </a:lnTo>
                    <a:lnTo>
                      <a:pt x="150" y="619"/>
                    </a:lnTo>
                    <a:lnTo>
                      <a:pt x="121" y="633"/>
                    </a:lnTo>
                    <a:lnTo>
                      <a:pt x="94" y="656"/>
                    </a:lnTo>
                    <a:lnTo>
                      <a:pt x="68" y="683"/>
                    </a:lnTo>
                    <a:lnTo>
                      <a:pt x="44" y="716"/>
                    </a:lnTo>
                    <a:lnTo>
                      <a:pt x="41" y="723"/>
                    </a:lnTo>
                    <a:lnTo>
                      <a:pt x="37" y="729"/>
                    </a:lnTo>
                    <a:lnTo>
                      <a:pt x="34" y="733"/>
                    </a:lnTo>
                    <a:lnTo>
                      <a:pt x="32" y="734"/>
                    </a:lnTo>
                    <a:lnTo>
                      <a:pt x="28" y="736"/>
                    </a:lnTo>
                    <a:lnTo>
                      <a:pt x="25" y="736"/>
                    </a:lnTo>
                    <a:lnTo>
                      <a:pt x="19" y="736"/>
                    </a:lnTo>
                    <a:lnTo>
                      <a:pt x="18" y="736"/>
                    </a:lnTo>
                    <a:lnTo>
                      <a:pt x="16" y="736"/>
                    </a:lnTo>
                    <a:lnTo>
                      <a:pt x="12" y="736"/>
                    </a:lnTo>
                    <a:lnTo>
                      <a:pt x="9" y="734"/>
                    </a:lnTo>
                    <a:lnTo>
                      <a:pt x="5" y="733"/>
                    </a:lnTo>
                    <a:lnTo>
                      <a:pt x="3" y="731"/>
                    </a:lnTo>
                    <a:lnTo>
                      <a:pt x="0" y="727"/>
                    </a:lnTo>
                    <a:lnTo>
                      <a:pt x="0" y="722"/>
                    </a:lnTo>
                    <a:lnTo>
                      <a:pt x="2" y="714"/>
                    </a:lnTo>
                    <a:lnTo>
                      <a:pt x="10" y="698"/>
                    </a:lnTo>
                    <a:lnTo>
                      <a:pt x="23" y="678"/>
                    </a:lnTo>
                    <a:lnTo>
                      <a:pt x="41" y="650"/>
                    </a:lnTo>
                    <a:lnTo>
                      <a:pt x="66" y="621"/>
                    </a:lnTo>
                    <a:lnTo>
                      <a:pt x="92" y="586"/>
                    </a:lnTo>
                    <a:lnTo>
                      <a:pt x="126" y="547"/>
                    </a:lnTo>
                    <a:lnTo>
                      <a:pt x="164" y="507"/>
                    </a:lnTo>
                    <a:lnTo>
                      <a:pt x="305" y="371"/>
                    </a:lnTo>
                    <a:lnTo>
                      <a:pt x="317" y="362"/>
                    </a:lnTo>
                    <a:lnTo>
                      <a:pt x="335" y="345"/>
                    </a:lnTo>
                    <a:lnTo>
                      <a:pt x="354" y="327"/>
                    </a:lnTo>
                    <a:lnTo>
                      <a:pt x="379" y="305"/>
                    </a:lnTo>
                    <a:lnTo>
                      <a:pt x="406" y="281"/>
                    </a:lnTo>
                    <a:lnTo>
                      <a:pt x="433" y="256"/>
                    </a:lnTo>
                    <a:lnTo>
                      <a:pt x="460" y="230"/>
                    </a:lnTo>
                    <a:lnTo>
                      <a:pt x="485" y="206"/>
                    </a:lnTo>
                    <a:lnTo>
                      <a:pt x="508" y="182"/>
                    </a:lnTo>
                    <a:lnTo>
                      <a:pt x="526" y="160"/>
                    </a:lnTo>
                    <a:lnTo>
                      <a:pt x="508" y="158"/>
                    </a:lnTo>
                    <a:lnTo>
                      <a:pt x="490" y="158"/>
                    </a:lnTo>
                    <a:lnTo>
                      <a:pt x="472" y="156"/>
                    </a:lnTo>
                    <a:lnTo>
                      <a:pt x="454" y="151"/>
                    </a:lnTo>
                    <a:lnTo>
                      <a:pt x="433" y="144"/>
                    </a:lnTo>
                    <a:lnTo>
                      <a:pt x="404" y="134"/>
                    </a:lnTo>
                    <a:lnTo>
                      <a:pt x="369" y="122"/>
                    </a:lnTo>
                    <a:lnTo>
                      <a:pt x="337" y="114"/>
                    </a:lnTo>
                    <a:lnTo>
                      <a:pt x="305" y="111"/>
                    </a:lnTo>
                    <a:lnTo>
                      <a:pt x="297" y="111"/>
                    </a:lnTo>
                    <a:lnTo>
                      <a:pt x="283" y="112"/>
                    </a:lnTo>
                    <a:lnTo>
                      <a:pt x="265" y="114"/>
                    </a:lnTo>
                    <a:lnTo>
                      <a:pt x="244" y="120"/>
                    </a:lnTo>
                    <a:lnTo>
                      <a:pt x="223" y="129"/>
                    </a:lnTo>
                    <a:lnTo>
                      <a:pt x="203" y="142"/>
                    </a:lnTo>
                    <a:lnTo>
                      <a:pt x="185" y="160"/>
                    </a:lnTo>
                    <a:lnTo>
                      <a:pt x="171" y="184"/>
                    </a:lnTo>
                    <a:lnTo>
                      <a:pt x="169" y="189"/>
                    </a:lnTo>
                    <a:lnTo>
                      <a:pt x="166" y="193"/>
                    </a:lnTo>
                    <a:lnTo>
                      <a:pt x="164" y="197"/>
                    </a:lnTo>
                    <a:lnTo>
                      <a:pt x="160" y="200"/>
                    </a:lnTo>
                    <a:lnTo>
                      <a:pt x="155" y="202"/>
                    </a:lnTo>
                    <a:lnTo>
                      <a:pt x="150" y="202"/>
                    </a:lnTo>
                    <a:lnTo>
                      <a:pt x="142" y="202"/>
                    </a:lnTo>
                    <a:lnTo>
                      <a:pt x="137" y="199"/>
                    </a:lnTo>
                    <a:lnTo>
                      <a:pt x="133" y="195"/>
                    </a:lnTo>
                    <a:lnTo>
                      <a:pt x="132" y="191"/>
                    </a:lnTo>
                    <a:lnTo>
                      <a:pt x="132" y="184"/>
                    </a:lnTo>
                    <a:lnTo>
                      <a:pt x="133" y="171"/>
                    </a:lnTo>
                    <a:lnTo>
                      <a:pt x="141" y="153"/>
                    </a:lnTo>
                    <a:lnTo>
                      <a:pt x="150" y="131"/>
                    </a:lnTo>
                    <a:lnTo>
                      <a:pt x="164" y="105"/>
                    </a:lnTo>
                    <a:lnTo>
                      <a:pt x="182" y="79"/>
                    </a:lnTo>
                    <a:lnTo>
                      <a:pt x="203" y="56"/>
                    </a:lnTo>
                    <a:lnTo>
                      <a:pt x="228" y="33"/>
                    </a:lnTo>
                    <a:lnTo>
                      <a:pt x="256" y="17"/>
                    </a:lnTo>
                    <a:lnTo>
                      <a:pt x="289" y="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5068" y="3859"/>
                <a:ext cx="408" cy="766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39" y="2"/>
                  </a:cxn>
                  <a:cxn ang="0">
                    <a:pos x="250" y="6"/>
                  </a:cxn>
                  <a:cxn ang="0">
                    <a:pos x="253" y="15"/>
                  </a:cxn>
                  <a:cxn ang="0">
                    <a:pos x="255" y="33"/>
                  </a:cxn>
                  <a:cxn ang="0">
                    <a:pos x="255" y="670"/>
                  </a:cxn>
                  <a:cxn ang="0">
                    <a:pos x="255" y="685"/>
                  </a:cxn>
                  <a:cxn ang="0">
                    <a:pos x="255" y="696"/>
                  </a:cxn>
                  <a:cxn ang="0">
                    <a:pos x="261" y="705"/>
                  </a:cxn>
                  <a:cxn ang="0">
                    <a:pos x="268" y="712"/>
                  </a:cxn>
                  <a:cxn ang="0">
                    <a:pos x="282" y="718"/>
                  </a:cxn>
                  <a:cxn ang="0">
                    <a:pos x="302" y="722"/>
                  </a:cxn>
                  <a:cxn ang="0">
                    <a:pos x="330" y="723"/>
                  </a:cxn>
                  <a:cxn ang="0">
                    <a:pos x="366" y="725"/>
                  </a:cxn>
                  <a:cxn ang="0">
                    <a:pos x="408" y="725"/>
                  </a:cxn>
                  <a:cxn ang="0">
                    <a:pos x="408" y="766"/>
                  </a:cxn>
                  <a:cxn ang="0">
                    <a:pos x="394" y="766"/>
                  </a:cxn>
                  <a:cxn ang="0">
                    <a:pos x="371" y="764"/>
                  </a:cxn>
                  <a:cxn ang="0">
                    <a:pos x="342" y="764"/>
                  </a:cxn>
                  <a:cxn ang="0">
                    <a:pos x="312" y="764"/>
                  </a:cxn>
                  <a:cxn ang="0">
                    <a:pos x="280" y="762"/>
                  </a:cxn>
                  <a:cxn ang="0">
                    <a:pos x="250" y="762"/>
                  </a:cxn>
                  <a:cxn ang="0">
                    <a:pos x="225" y="760"/>
                  </a:cxn>
                  <a:cxn ang="0">
                    <a:pos x="207" y="760"/>
                  </a:cxn>
                  <a:cxn ang="0">
                    <a:pos x="187" y="760"/>
                  </a:cxn>
                  <a:cxn ang="0">
                    <a:pos x="162" y="762"/>
                  </a:cxn>
                  <a:cxn ang="0">
                    <a:pos x="132" y="762"/>
                  </a:cxn>
                  <a:cxn ang="0">
                    <a:pos x="100" y="764"/>
                  </a:cxn>
                  <a:cxn ang="0">
                    <a:pos x="70" y="764"/>
                  </a:cxn>
                  <a:cxn ang="0">
                    <a:pos x="43" y="764"/>
                  </a:cxn>
                  <a:cxn ang="0">
                    <a:pos x="22" y="766"/>
                  </a:cxn>
                  <a:cxn ang="0">
                    <a:pos x="9" y="766"/>
                  </a:cxn>
                  <a:cxn ang="0">
                    <a:pos x="9" y="725"/>
                  </a:cxn>
                  <a:cxn ang="0">
                    <a:pos x="50" y="725"/>
                  </a:cxn>
                  <a:cxn ang="0">
                    <a:pos x="88" y="723"/>
                  </a:cxn>
                  <a:cxn ang="0">
                    <a:pos x="114" y="722"/>
                  </a:cxn>
                  <a:cxn ang="0">
                    <a:pos x="136" y="718"/>
                  </a:cxn>
                  <a:cxn ang="0">
                    <a:pos x="148" y="712"/>
                  </a:cxn>
                  <a:cxn ang="0">
                    <a:pos x="157" y="705"/>
                  </a:cxn>
                  <a:cxn ang="0">
                    <a:pos x="161" y="696"/>
                  </a:cxn>
                  <a:cxn ang="0">
                    <a:pos x="162" y="685"/>
                  </a:cxn>
                  <a:cxn ang="0">
                    <a:pos x="162" y="670"/>
                  </a:cxn>
                  <a:cxn ang="0">
                    <a:pos x="162" y="85"/>
                  </a:cxn>
                  <a:cxn ang="0">
                    <a:pos x="125" y="100"/>
                  </a:cxn>
                  <a:cxn ang="0">
                    <a:pos x="88" y="109"/>
                  </a:cxn>
                  <a:cxn ang="0">
                    <a:pos x="52" y="114"/>
                  </a:cxn>
                  <a:cxn ang="0">
                    <a:pos x="22" y="116"/>
                  </a:cxn>
                  <a:cxn ang="0">
                    <a:pos x="0" y="116"/>
                  </a:cxn>
                  <a:cxn ang="0">
                    <a:pos x="0" y="76"/>
                  </a:cxn>
                  <a:cxn ang="0">
                    <a:pos x="23" y="76"/>
                  </a:cxn>
                  <a:cxn ang="0">
                    <a:pos x="52" y="74"/>
                  </a:cxn>
                  <a:cxn ang="0">
                    <a:pos x="84" y="68"/>
                  </a:cxn>
                  <a:cxn ang="0">
                    <a:pos x="120" y="61"/>
                  </a:cxn>
                  <a:cxn ang="0">
                    <a:pos x="154" y="48"/>
                  </a:cxn>
                  <a:cxn ang="0">
                    <a:pos x="187" y="28"/>
                  </a:cxn>
                  <a:cxn ang="0">
                    <a:pos x="220" y="0"/>
                  </a:cxn>
                </a:cxnLst>
                <a:rect l="0" t="0" r="r" b="b"/>
                <a:pathLst>
                  <a:path w="408" h="766">
                    <a:moveTo>
                      <a:pt x="220" y="0"/>
                    </a:moveTo>
                    <a:lnTo>
                      <a:pt x="239" y="2"/>
                    </a:lnTo>
                    <a:lnTo>
                      <a:pt x="250" y="6"/>
                    </a:lnTo>
                    <a:lnTo>
                      <a:pt x="253" y="15"/>
                    </a:lnTo>
                    <a:lnTo>
                      <a:pt x="255" y="33"/>
                    </a:lnTo>
                    <a:lnTo>
                      <a:pt x="255" y="670"/>
                    </a:lnTo>
                    <a:lnTo>
                      <a:pt x="255" y="685"/>
                    </a:lnTo>
                    <a:lnTo>
                      <a:pt x="255" y="696"/>
                    </a:lnTo>
                    <a:lnTo>
                      <a:pt x="261" y="705"/>
                    </a:lnTo>
                    <a:lnTo>
                      <a:pt x="268" y="712"/>
                    </a:lnTo>
                    <a:lnTo>
                      <a:pt x="282" y="718"/>
                    </a:lnTo>
                    <a:lnTo>
                      <a:pt x="302" y="722"/>
                    </a:lnTo>
                    <a:lnTo>
                      <a:pt x="330" y="723"/>
                    </a:lnTo>
                    <a:lnTo>
                      <a:pt x="366" y="725"/>
                    </a:lnTo>
                    <a:lnTo>
                      <a:pt x="408" y="725"/>
                    </a:lnTo>
                    <a:lnTo>
                      <a:pt x="408" y="766"/>
                    </a:lnTo>
                    <a:lnTo>
                      <a:pt x="394" y="766"/>
                    </a:lnTo>
                    <a:lnTo>
                      <a:pt x="371" y="764"/>
                    </a:lnTo>
                    <a:lnTo>
                      <a:pt x="342" y="764"/>
                    </a:lnTo>
                    <a:lnTo>
                      <a:pt x="312" y="764"/>
                    </a:lnTo>
                    <a:lnTo>
                      <a:pt x="280" y="762"/>
                    </a:lnTo>
                    <a:lnTo>
                      <a:pt x="250" y="762"/>
                    </a:lnTo>
                    <a:lnTo>
                      <a:pt x="225" y="760"/>
                    </a:lnTo>
                    <a:lnTo>
                      <a:pt x="207" y="760"/>
                    </a:lnTo>
                    <a:lnTo>
                      <a:pt x="187" y="760"/>
                    </a:lnTo>
                    <a:lnTo>
                      <a:pt x="162" y="762"/>
                    </a:lnTo>
                    <a:lnTo>
                      <a:pt x="132" y="762"/>
                    </a:lnTo>
                    <a:lnTo>
                      <a:pt x="100" y="764"/>
                    </a:lnTo>
                    <a:lnTo>
                      <a:pt x="70" y="764"/>
                    </a:lnTo>
                    <a:lnTo>
                      <a:pt x="43" y="764"/>
                    </a:lnTo>
                    <a:lnTo>
                      <a:pt x="22" y="766"/>
                    </a:lnTo>
                    <a:lnTo>
                      <a:pt x="9" y="766"/>
                    </a:lnTo>
                    <a:lnTo>
                      <a:pt x="9" y="725"/>
                    </a:lnTo>
                    <a:lnTo>
                      <a:pt x="50" y="725"/>
                    </a:lnTo>
                    <a:lnTo>
                      <a:pt x="88" y="723"/>
                    </a:lnTo>
                    <a:lnTo>
                      <a:pt x="114" y="722"/>
                    </a:lnTo>
                    <a:lnTo>
                      <a:pt x="136" y="718"/>
                    </a:lnTo>
                    <a:lnTo>
                      <a:pt x="148" y="712"/>
                    </a:lnTo>
                    <a:lnTo>
                      <a:pt x="157" y="705"/>
                    </a:lnTo>
                    <a:lnTo>
                      <a:pt x="161" y="696"/>
                    </a:lnTo>
                    <a:lnTo>
                      <a:pt x="162" y="685"/>
                    </a:lnTo>
                    <a:lnTo>
                      <a:pt x="162" y="670"/>
                    </a:lnTo>
                    <a:lnTo>
                      <a:pt x="162" y="85"/>
                    </a:lnTo>
                    <a:lnTo>
                      <a:pt x="125" y="100"/>
                    </a:lnTo>
                    <a:lnTo>
                      <a:pt x="88" y="109"/>
                    </a:lnTo>
                    <a:lnTo>
                      <a:pt x="52" y="114"/>
                    </a:lnTo>
                    <a:lnTo>
                      <a:pt x="22" y="116"/>
                    </a:lnTo>
                    <a:lnTo>
                      <a:pt x="0" y="116"/>
                    </a:lnTo>
                    <a:lnTo>
                      <a:pt x="0" y="76"/>
                    </a:lnTo>
                    <a:lnTo>
                      <a:pt x="23" y="76"/>
                    </a:lnTo>
                    <a:lnTo>
                      <a:pt x="52" y="74"/>
                    </a:lnTo>
                    <a:lnTo>
                      <a:pt x="84" y="68"/>
                    </a:lnTo>
                    <a:lnTo>
                      <a:pt x="120" y="61"/>
                    </a:lnTo>
                    <a:lnTo>
                      <a:pt x="154" y="48"/>
                    </a:lnTo>
                    <a:lnTo>
                      <a:pt x="187" y="2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5762" y="3170"/>
                <a:ext cx="367" cy="1625"/>
              </a:xfrm>
              <a:custGeom>
                <a:avLst/>
                <a:gdLst/>
                <a:ahLst/>
                <a:cxnLst>
                  <a:cxn ang="0">
                    <a:pos x="367" y="812"/>
                  </a:cxn>
                  <a:cxn ang="0">
                    <a:pos x="17" y="0"/>
                  </a:cxn>
                  <a:cxn ang="0">
                    <a:pos x="39" y="12"/>
                  </a:cxn>
                  <a:cxn ang="0">
                    <a:pos x="83" y="51"/>
                  </a:cxn>
                  <a:cxn ang="0">
                    <a:pos x="140" y="111"/>
                  </a:cxn>
                  <a:cxn ang="0">
                    <a:pos x="203" y="198"/>
                  </a:cxn>
                  <a:cxn ang="0">
                    <a:pos x="263" y="306"/>
                  </a:cxn>
                  <a:cxn ang="0">
                    <a:pos x="328" y="491"/>
                  </a:cxn>
                  <a:cxn ang="0">
                    <a:pos x="360" y="666"/>
                  </a:cxn>
                  <a:cxn ang="0">
                    <a:pos x="367" y="812"/>
                  </a:cxn>
                  <a:cxn ang="0">
                    <a:pos x="360" y="961"/>
                  </a:cxn>
                  <a:cxn ang="0">
                    <a:pos x="329" y="1130"/>
                  </a:cxn>
                  <a:cxn ang="0">
                    <a:pos x="267" y="1310"/>
                  </a:cxn>
                  <a:cxn ang="0">
                    <a:pos x="206" y="1422"/>
                  </a:cxn>
                  <a:cxn ang="0">
                    <a:pos x="142" y="1510"/>
                  </a:cxn>
                  <a:cxn ang="0">
                    <a:pos x="83" y="1574"/>
                  </a:cxn>
                  <a:cxn ang="0">
                    <a:pos x="39" y="1612"/>
                  </a:cxn>
                  <a:cxn ang="0">
                    <a:pos x="17" y="1625"/>
                  </a:cxn>
                  <a:cxn ang="0">
                    <a:pos x="7" y="1623"/>
                  </a:cxn>
                  <a:cxn ang="0">
                    <a:pos x="0" y="1614"/>
                  </a:cxn>
                  <a:cxn ang="0">
                    <a:pos x="0" y="1609"/>
                  </a:cxn>
                  <a:cxn ang="0">
                    <a:pos x="0" y="1603"/>
                  </a:cxn>
                  <a:cxn ang="0">
                    <a:pos x="5" y="1598"/>
                  </a:cxn>
                  <a:cxn ang="0">
                    <a:pos x="14" y="1589"/>
                  </a:cxn>
                  <a:cxn ang="0">
                    <a:pos x="76" y="1519"/>
                  </a:cxn>
                  <a:cxn ang="0">
                    <a:pos x="164" y="1379"/>
                  </a:cxn>
                  <a:cxn ang="0">
                    <a:pos x="222" y="1225"/>
                  </a:cxn>
                  <a:cxn ang="0">
                    <a:pos x="258" y="1064"/>
                  </a:cxn>
                  <a:cxn ang="0">
                    <a:pos x="272" y="897"/>
                  </a:cxn>
                  <a:cxn ang="0">
                    <a:pos x="272" y="702"/>
                  </a:cxn>
                  <a:cxn ang="0">
                    <a:pos x="246" y="500"/>
                  </a:cxn>
                  <a:cxn ang="0">
                    <a:pos x="196" y="324"/>
                  </a:cxn>
                  <a:cxn ang="0">
                    <a:pos x="123" y="176"/>
                  </a:cxn>
                  <a:cxn ang="0">
                    <a:pos x="30" y="53"/>
                  </a:cxn>
                  <a:cxn ang="0">
                    <a:pos x="5" y="29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7" y="3"/>
                  </a:cxn>
                  <a:cxn ang="0">
                    <a:pos x="17" y="0"/>
                  </a:cxn>
                </a:cxnLst>
                <a:rect l="0" t="0" r="r" b="b"/>
                <a:pathLst>
                  <a:path w="367" h="1625">
                    <a:moveTo>
                      <a:pt x="367" y="812"/>
                    </a:moveTo>
                    <a:lnTo>
                      <a:pt x="367" y="812"/>
                    </a:lnTo>
                    <a:lnTo>
                      <a:pt x="367" y="812"/>
                    </a:lnTo>
                    <a:close/>
                    <a:moveTo>
                      <a:pt x="17" y="0"/>
                    </a:moveTo>
                    <a:lnTo>
                      <a:pt x="25" y="3"/>
                    </a:lnTo>
                    <a:lnTo>
                      <a:pt x="39" y="12"/>
                    </a:lnTo>
                    <a:lnTo>
                      <a:pt x="58" y="29"/>
                    </a:lnTo>
                    <a:lnTo>
                      <a:pt x="83" y="51"/>
                    </a:lnTo>
                    <a:lnTo>
                      <a:pt x="110" y="78"/>
                    </a:lnTo>
                    <a:lnTo>
                      <a:pt x="140" y="111"/>
                    </a:lnTo>
                    <a:lnTo>
                      <a:pt x="171" y="152"/>
                    </a:lnTo>
                    <a:lnTo>
                      <a:pt x="203" y="198"/>
                    </a:lnTo>
                    <a:lnTo>
                      <a:pt x="233" y="249"/>
                    </a:lnTo>
                    <a:lnTo>
                      <a:pt x="263" y="306"/>
                    </a:lnTo>
                    <a:lnTo>
                      <a:pt x="301" y="400"/>
                    </a:lnTo>
                    <a:lnTo>
                      <a:pt x="328" y="491"/>
                    </a:lnTo>
                    <a:lnTo>
                      <a:pt x="347" y="581"/>
                    </a:lnTo>
                    <a:lnTo>
                      <a:pt x="360" y="666"/>
                    </a:lnTo>
                    <a:lnTo>
                      <a:pt x="365" y="743"/>
                    </a:lnTo>
                    <a:lnTo>
                      <a:pt x="367" y="812"/>
                    </a:lnTo>
                    <a:lnTo>
                      <a:pt x="365" y="884"/>
                    </a:lnTo>
                    <a:lnTo>
                      <a:pt x="360" y="961"/>
                    </a:lnTo>
                    <a:lnTo>
                      <a:pt x="347" y="1044"/>
                    </a:lnTo>
                    <a:lnTo>
                      <a:pt x="329" y="1130"/>
                    </a:lnTo>
                    <a:lnTo>
                      <a:pt x="303" y="1220"/>
                    </a:lnTo>
                    <a:lnTo>
                      <a:pt x="267" y="1310"/>
                    </a:lnTo>
                    <a:lnTo>
                      <a:pt x="238" y="1368"/>
                    </a:lnTo>
                    <a:lnTo>
                      <a:pt x="206" y="1422"/>
                    </a:lnTo>
                    <a:lnTo>
                      <a:pt x="174" y="1469"/>
                    </a:lnTo>
                    <a:lnTo>
                      <a:pt x="142" y="1510"/>
                    </a:lnTo>
                    <a:lnTo>
                      <a:pt x="112" y="1544"/>
                    </a:lnTo>
                    <a:lnTo>
                      <a:pt x="83" y="1574"/>
                    </a:lnTo>
                    <a:lnTo>
                      <a:pt x="60" y="1596"/>
                    </a:lnTo>
                    <a:lnTo>
                      <a:pt x="39" y="1612"/>
                    </a:lnTo>
                    <a:lnTo>
                      <a:pt x="25" y="1622"/>
                    </a:lnTo>
                    <a:lnTo>
                      <a:pt x="17" y="1625"/>
                    </a:lnTo>
                    <a:lnTo>
                      <a:pt x="10" y="1625"/>
                    </a:lnTo>
                    <a:lnTo>
                      <a:pt x="7" y="1623"/>
                    </a:lnTo>
                    <a:lnTo>
                      <a:pt x="3" y="1620"/>
                    </a:lnTo>
                    <a:lnTo>
                      <a:pt x="0" y="1614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0" y="1603"/>
                    </a:lnTo>
                    <a:lnTo>
                      <a:pt x="1" y="1601"/>
                    </a:lnTo>
                    <a:lnTo>
                      <a:pt x="5" y="1598"/>
                    </a:lnTo>
                    <a:lnTo>
                      <a:pt x="9" y="1594"/>
                    </a:lnTo>
                    <a:lnTo>
                      <a:pt x="14" y="1589"/>
                    </a:lnTo>
                    <a:lnTo>
                      <a:pt x="21" y="1583"/>
                    </a:lnTo>
                    <a:lnTo>
                      <a:pt x="76" y="1519"/>
                    </a:lnTo>
                    <a:lnTo>
                      <a:pt x="123" y="1451"/>
                    </a:lnTo>
                    <a:lnTo>
                      <a:pt x="164" y="1379"/>
                    </a:lnTo>
                    <a:lnTo>
                      <a:pt x="196" y="1302"/>
                    </a:lnTo>
                    <a:lnTo>
                      <a:pt x="222" y="1225"/>
                    </a:lnTo>
                    <a:lnTo>
                      <a:pt x="242" y="1144"/>
                    </a:lnTo>
                    <a:lnTo>
                      <a:pt x="258" y="1064"/>
                    </a:lnTo>
                    <a:lnTo>
                      <a:pt x="267" y="979"/>
                    </a:lnTo>
                    <a:lnTo>
                      <a:pt x="272" y="897"/>
                    </a:lnTo>
                    <a:lnTo>
                      <a:pt x="276" y="812"/>
                    </a:lnTo>
                    <a:lnTo>
                      <a:pt x="272" y="702"/>
                    </a:lnTo>
                    <a:lnTo>
                      <a:pt x="262" y="598"/>
                    </a:lnTo>
                    <a:lnTo>
                      <a:pt x="246" y="500"/>
                    </a:lnTo>
                    <a:lnTo>
                      <a:pt x="224" y="409"/>
                    </a:lnTo>
                    <a:lnTo>
                      <a:pt x="196" y="324"/>
                    </a:lnTo>
                    <a:lnTo>
                      <a:pt x="162" y="245"/>
                    </a:lnTo>
                    <a:lnTo>
                      <a:pt x="123" y="176"/>
                    </a:lnTo>
                    <a:lnTo>
                      <a:pt x="78" y="110"/>
                    </a:lnTo>
                    <a:lnTo>
                      <a:pt x="30" y="53"/>
                    </a:lnTo>
                    <a:lnTo>
                      <a:pt x="14" y="38"/>
                    </a:lnTo>
                    <a:lnTo>
                      <a:pt x="5" y="29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8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048000" y="2819400"/>
              <a:ext cx="2588807" cy="571500"/>
              <a:chOff x="1954" y="3315"/>
              <a:chExt cx="7361" cy="1625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1954" y="3425"/>
                <a:ext cx="1588" cy="1145"/>
              </a:xfrm>
              <a:custGeom>
                <a:avLst/>
                <a:gdLst/>
                <a:ahLst/>
                <a:cxnLst>
                  <a:cxn ang="0">
                    <a:pos x="195" y="5"/>
                  </a:cxn>
                  <a:cxn ang="0">
                    <a:pos x="399" y="0"/>
                  </a:cxn>
                  <a:cxn ang="0">
                    <a:pos x="410" y="5"/>
                  </a:cxn>
                  <a:cxn ang="0">
                    <a:pos x="417" y="16"/>
                  </a:cxn>
                  <a:cxn ang="0">
                    <a:pos x="410" y="40"/>
                  </a:cxn>
                  <a:cxn ang="0">
                    <a:pos x="394" y="47"/>
                  </a:cxn>
                  <a:cxn ang="0">
                    <a:pos x="342" y="51"/>
                  </a:cxn>
                  <a:cxn ang="0">
                    <a:pos x="278" y="72"/>
                  </a:cxn>
                  <a:cxn ang="0">
                    <a:pos x="262" y="100"/>
                  </a:cxn>
                  <a:cxn ang="0">
                    <a:pos x="727" y="214"/>
                  </a:cxn>
                  <a:cxn ang="0">
                    <a:pos x="706" y="61"/>
                  </a:cxn>
                  <a:cxn ang="0">
                    <a:pos x="633" y="47"/>
                  </a:cxn>
                  <a:cxn ang="0">
                    <a:pos x="596" y="40"/>
                  </a:cxn>
                  <a:cxn ang="0">
                    <a:pos x="596" y="14"/>
                  </a:cxn>
                  <a:cxn ang="0">
                    <a:pos x="607" y="2"/>
                  </a:cxn>
                  <a:cxn ang="0">
                    <a:pos x="621" y="0"/>
                  </a:cxn>
                  <a:cxn ang="0">
                    <a:pos x="690" y="0"/>
                  </a:cxn>
                  <a:cxn ang="0">
                    <a:pos x="791" y="5"/>
                  </a:cxn>
                  <a:cxn ang="0">
                    <a:pos x="990" y="0"/>
                  </a:cxn>
                  <a:cxn ang="0">
                    <a:pos x="1004" y="2"/>
                  </a:cxn>
                  <a:cxn ang="0">
                    <a:pos x="1011" y="16"/>
                  </a:cxn>
                  <a:cxn ang="0">
                    <a:pos x="985" y="47"/>
                  </a:cxn>
                  <a:cxn ang="0">
                    <a:pos x="901" y="56"/>
                  </a:cxn>
                  <a:cxn ang="0">
                    <a:pos x="859" y="88"/>
                  </a:cxn>
                  <a:cxn ang="0">
                    <a:pos x="857" y="123"/>
                  </a:cxn>
                  <a:cxn ang="0">
                    <a:pos x="1359" y="144"/>
                  </a:cxn>
                  <a:cxn ang="0">
                    <a:pos x="1363" y="91"/>
                  </a:cxn>
                  <a:cxn ang="0">
                    <a:pos x="1315" y="54"/>
                  </a:cxn>
                  <a:cxn ang="0">
                    <a:pos x="1270" y="47"/>
                  </a:cxn>
                  <a:cxn ang="0">
                    <a:pos x="1256" y="44"/>
                  </a:cxn>
                  <a:cxn ang="0">
                    <a:pos x="1249" y="30"/>
                  </a:cxn>
                  <a:cxn ang="0">
                    <a:pos x="1256" y="9"/>
                  </a:cxn>
                  <a:cxn ang="0">
                    <a:pos x="1267" y="0"/>
                  </a:cxn>
                  <a:cxn ang="0">
                    <a:pos x="1279" y="0"/>
                  </a:cxn>
                  <a:cxn ang="0">
                    <a:pos x="1448" y="5"/>
                  </a:cxn>
                  <a:cxn ang="0">
                    <a:pos x="1583" y="2"/>
                  </a:cxn>
                  <a:cxn ang="0">
                    <a:pos x="1588" y="16"/>
                  </a:cxn>
                  <a:cxn ang="0">
                    <a:pos x="1583" y="40"/>
                  </a:cxn>
                  <a:cxn ang="0">
                    <a:pos x="1570" y="47"/>
                  </a:cxn>
                  <a:cxn ang="0">
                    <a:pos x="1519" y="56"/>
                  </a:cxn>
                  <a:cxn ang="0">
                    <a:pos x="1434" y="107"/>
                  </a:cxn>
                  <a:cxn ang="0">
                    <a:pos x="1379" y="189"/>
                  </a:cxn>
                  <a:cxn ang="0">
                    <a:pos x="846" y="1128"/>
                  </a:cxn>
                  <a:cxn ang="0">
                    <a:pos x="804" y="1142"/>
                  </a:cxn>
                  <a:cxn ang="0">
                    <a:pos x="791" y="1103"/>
                  </a:cxn>
                  <a:cxn ang="0">
                    <a:pos x="250" y="1131"/>
                  </a:cxn>
                  <a:cxn ang="0">
                    <a:pos x="211" y="1142"/>
                  </a:cxn>
                  <a:cxn ang="0">
                    <a:pos x="195" y="1103"/>
                  </a:cxn>
                  <a:cxn ang="0">
                    <a:pos x="119" y="72"/>
                  </a:cxn>
                  <a:cxn ang="0">
                    <a:pos x="74" y="49"/>
                  </a:cxn>
                  <a:cxn ang="0">
                    <a:pos x="12" y="47"/>
                  </a:cxn>
                  <a:cxn ang="0">
                    <a:pos x="0" y="21"/>
                  </a:cxn>
                  <a:cxn ang="0">
                    <a:pos x="10" y="5"/>
                  </a:cxn>
                  <a:cxn ang="0">
                    <a:pos x="21" y="0"/>
                  </a:cxn>
                </a:cxnLst>
                <a:rect l="0" t="0" r="r" b="b"/>
                <a:pathLst>
                  <a:path w="1588" h="1145">
                    <a:moveTo>
                      <a:pt x="28" y="0"/>
                    </a:moveTo>
                    <a:lnTo>
                      <a:pt x="113" y="2"/>
                    </a:lnTo>
                    <a:lnTo>
                      <a:pt x="195" y="5"/>
                    </a:lnTo>
                    <a:lnTo>
                      <a:pt x="394" y="0"/>
                    </a:lnTo>
                    <a:lnTo>
                      <a:pt x="397" y="0"/>
                    </a:lnTo>
                    <a:lnTo>
                      <a:pt x="399" y="0"/>
                    </a:lnTo>
                    <a:lnTo>
                      <a:pt x="404" y="0"/>
                    </a:lnTo>
                    <a:lnTo>
                      <a:pt x="406" y="2"/>
                    </a:lnTo>
                    <a:lnTo>
                      <a:pt x="410" y="5"/>
                    </a:lnTo>
                    <a:lnTo>
                      <a:pt x="415" y="7"/>
                    </a:lnTo>
                    <a:lnTo>
                      <a:pt x="417" y="12"/>
                    </a:lnTo>
                    <a:lnTo>
                      <a:pt x="417" y="16"/>
                    </a:lnTo>
                    <a:lnTo>
                      <a:pt x="417" y="28"/>
                    </a:lnTo>
                    <a:lnTo>
                      <a:pt x="415" y="35"/>
                    </a:lnTo>
                    <a:lnTo>
                      <a:pt x="410" y="40"/>
                    </a:lnTo>
                    <a:lnTo>
                      <a:pt x="406" y="44"/>
                    </a:lnTo>
                    <a:lnTo>
                      <a:pt x="401" y="47"/>
                    </a:lnTo>
                    <a:lnTo>
                      <a:pt x="394" y="47"/>
                    </a:lnTo>
                    <a:lnTo>
                      <a:pt x="390" y="47"/>
                    </a:lnTo>
                    <a:lnTo>
                      <a:pt x="383" y="47"/>
                    </a:lnTo>
                    <a:lnTo>
                      <a:pt x="342" y="51"/>
                    </a:lnTo>
                    <a:lnTo>
                      <a:pt x="312" y="56"/>
                    </a:lnTo>
                    <a:lnTo>
                      <a:pt x="291" y="63"/>
                    </a:lnTo>
                    <a:lnTo>
                      <a:pt x="278" y="72"/>
                    </a:lnTo>
                    <a:lnTo>
                      <a:pt x="268" y="81"/>
                    </a:lnTo>
                    <a:lnTo>
                      <a:pt x="264" y="91"/>
                    </a:lnTo>
                    <a:lnTo>
                      <a:pt x="262" y="100"/>
                    </a:lnTo>
                    <a:lnTo>
                      <a:pt x="262" y="107"/>
                    </a:lnTo>
                    <a:lnTo>
                      <a:pt x="321" y="933"/>
                    </a:lnTo>
                    <a:lnTo>
                      <a:pt x="727" y="214"/>
                    </a:lnTo>
                    <a:lnTo>
                      <a:pt x="717" y="88"/>
                    </a:lnTo>
                    <a:lnTo>
                      <a:pt x="713" y="72"/>
                    </a:lnTo>
                    <a:lnTo>
                      <a:pt x="706" y="61"/>
                    </a:lnTo>
                    <a:lnTo>
                      <a:pt x="692" y="54"/>
                    </a:lnTo>
                    <a:lnTo>
                      <a:pt x="669" y="49"/>
                    </a:lnTo>
                    <a:lnTo>
                      <a:pt x="633" y="47"/>
                    </a:lnTo>
                    <a:lnTo>
                      <a:pt x="617" y="47"/>
                    </a:lnTo>
                    <a:lnTo>
                      <a:pt x="605" y="47"/>
                    </a:lnTo>
                    <a:lnTo>
                      <a:pt x="596" y="40"/>
                    </a:lnTo>
                    <a:lnTo>
                      <a:pt x="594" y="30"/>
                    </a:lnTo>
                    <a:lnTo>
                      <a:pt x="594" y="21"/>
                    </a:lnTo>
                    <a:lnTo>
                      <a:pt x="596" y="14"/>
                    </a:lnTo>
                    <a:lnTo>
                      <a:pt x="601" y="9"/>
                    </a:lnTo>
                    <a:lnTo>
                      <a:pt x="603" y="5"/>
                    </a:lnTo>
                    <a:lnTo>
                      <a:pt x="607" y="2"/>
                    </a:lnTo>
                    <a:lnTo>
                      <a:pt x="612" y="0"/>
                    </a:lnTo>
                    <a:lnTo>
                      <a:pt x="617" y="0"/>
                    </a:lnTo>
                    <a:lnTo>
                      <a:pt x="621" y="0"/>
                    </a:lnTo>
                    <a:lnTo>
                      <a:pt x="623" y="0"/>
                    </a:lnTo>
                    <a:lnTo>
                      <a:pt x="651" y="0"/>
                    </a:lnTo>
                    <a:lnTo>
                      <a:pt x="690" y="0"/>
                    </a:lnTo>
                    <a:lnTo>
                      <a:pt x="729" y="2"/>
                    </a:lnTo>
                    <a:lnTo>
                      <a:pt x="766" y="5"/>
                    </a:lnTo>
                    <a:lnTo>
                      <a:pt x="791" y="5"/>
                    </a:lnTo>
                    <a:lnTo>
                      <a:pt x="889" y="2"/>
                    </a:lnTo>
                    <a:lnTo>
                      <a:pt x="988" y="0"/>
                    </a:lnTo>
                    <a:lnTo>
                      <a:pt x="990" y="0"/>
                    </a:lnTo>
                    <a:lnTo>
                      <a:pt x="995" y="0"/>
                    </a:lnTo>
                    <a:lnTo>
                      <a:pt x="999" y="0"/>
                    </a:lnTo>
                    <a:lnTo>
                      <a:pt x="1004" y="2"/>
                    </a:lnTo>
                    <a:lnTo>
                      <a:pt x="1006" y="5"/>
                    </a:lnTo>
                    <a:lnTo>
                      <a:pt x="1011" y="9"/>
                    </a:lnTo>
                    <a:lnTo>
                      <a:pt x="1011" y="16"/>
                    </a:lnTo>
                    <a:lnTo>
                      <a:pt x="1008" y="35"/>
                    </a:lnTo>
                    <a:lnTo>
                      <a:pt x="999" y="44"/>
                    </a:lnTo>
                    <a:lnTo>
                      <a:pt x="985" y="47"/>
                    </a:lnTo>
                    <a:lnTo>
                      <a:pt x="967" y="47"/>
                    </a:lnTo>
                    <a:lnTo>
                      <a:pt x="930" y="51"/>
                    </a:lnTo>
                    <a:lnTo>
                      <a:pt x="901" y="56"/>
                    </a:lnTo>
                    <a:lnTo>
                      <a:pt x="882" y="65"/>
                    </a:lnTo>
                    <a:lnTo>
                      <a:pt x="869" y="74"/>
                    </a:lnTo>
                    <a:lnTo>
                      <a:pt x="859" y="88"/>
                    </a:lnTo>
                    <a:lnTo>
                      <a:pt x="857" y="100"/>
                    </a:lnTo>
                    <a:lnTo>
                      <a:pt x="857" y="112"/>
                    </a:lnTo>
                    <a:lnTo>
                      <a:pt x="857" y="123"/>
                    </a:lnTo>
                    <a:lnTo>
                      <a:pt x="914" y="933"/>
                    </a:lnTo>
                    <a:lnTo>
                      <a:pt x="1347" y="165"/>
                    </a:lnTo>
                    <a:lnTo>
                      <a:pt x="1359" y="144"/>
                    </a:lnTo>
                    <a:lnTo>
                      <a:pt x="1366" y="128"/>
                    </a:lnTo>
                    <a:lnTo>
                      <a:pt x="1368" y="112"/>
                    </a:lnTo>
                    <a:lnTo>
                      <a:pt x="1363" y="91"/>
                    </a:lnTo>
                    <a:lnTo>
                      <a:pt x="1352" y="74"/>
                    </a:lnTo>
                    <a:lnTo>
                      <a:pt x="1336" y="63"/>
                    </a:lnTo>
                    <a:lnTo>
                      <a:pt x="1315" y="54"/>
                    </a:lnTo>
                    <a:lnTo>
                      <a:pt x="1295" y="49"/>
                    </a:lnTo>
                    <a:lnTo>
                      <a:pt x="1274" y="47"/>
                    </a:lnTo>
                    <a:lnTo>
                      <a:pt x="1270" y="47"/>
                    </a:lnTo>
                    <a:lnTo>
                      <a:pt x="1265" y="47"/>
                    </a:lnTo>
                    <a:lnTo>
                      <a:pt x="1260" y="47"/>
                    </a:lnTo>
                    <a:lnTo>
                      <a:pt x="1256" y="44"/>
                    </a:lnTo>
                    <a:lnTo>
                      <a:pt x="1253" y="42"/>
                    </a:lnTo>
                    <a:lnTo>
                      <a:pt x="1251" y="37"/>
                    </a:lnTo>
                    <a:lnTo>
                      <a:pt x="1249" y="30"/>
                    </a:lnTo>
                    <a:lnTo>
                      <a:pt x="1249" y="21"/>
                    </a:lnTo>
                    <a:lnTo>
                      <a:pt x="1251" y="14"/>
                    </a:lnTo>
                    <a:lnTo>
                      <a:pt x="1256" y="9"/>
                    </a:lnTo>
                    <a:lnTo>
                      <a:pt x="1260" y="5"/>
                    </a:lnTo>
                    <a:lnTo>
                      <a:pt x="1263" y="2"/>
                    </a:lnTo>
                    <a:lnTo>
                      <a:pt x="1267" y="0"/>
                    </a:lnTo>
                    <a:lnTo>
                      <a:pt x="1272" y="0"/>
                    </a:lnTo>
                    <a:lnTo>
                      <a:pt x="1276" y="0"/>
                    </a:lnTo>
                    <a:lnTo>
                      <a:pt x="1279" y="0"/>
                    </a:lnTo>
                    <a:lnTo>
                      <a:pt x="1334" y="0"/>
                    </a:lnTo>
                    <a:lnTo>
                      <a:pt x="1391" y="2"/>
                    </a:lnTo>
                    <a:lnTo>
                      <a:pt x="1448" y="5"/>
                    </a:lnTo>
                    <a:lnTo>
                      <a:pt x="1572" y="0"/>
                    </a:lnTo>
                    <a:lnTo>
                      <a:pt x="1577" y="0"/>
                    </a:lnTo>
                    <a:lnTo>
                      <a:pt x="1583" y="2"/>
                    </a:lnTo>
                    <a:lnTo>
                      <a:pt x="1586" y="7"/>
                    </a:lnTo>
                    <a:lnTo>
                      <a:pt x="1588" y="12"/>
                    </a:lnTo>
                    <a:lnTo>
                      <a:pt x="1588" y="16"/>
                    </a:lnTo>
                    <a:lnTo>
                      <a:pt x="1588" y="28"/>
                    </a:lnTo>
                    <a:lnTo>
                      <a:pt x="1586" y="35"/>
                    </a:lnTo>
                    <a:lnTo>
                      <a:pt x="1583" y="40"/>
                    </a:lnTo>
                    <a:lnTo>
                      <a:pt x="1579" y="44"/>
                    </a:lnTo>
                    <a:lnTo>
                      <a:pt x="1574" y="47"/>
                    </a:lnTo>
                    <a:lnTo>
                      <a:pt x="1570" y="47"/>
                    </a:lnTo>
                    <a:lnTo>
                      <a:pt x="1565" y="47"/>
                    </a:lnTo>
                    <a:lnTo>
                      <a:pt x="1558" y="47"/>
                    </a:lnTo>
                    <a:lnTo>
                      <a:pt x="1519" y="56"/>
                    </a:lnTo>
                    <a:lnTo>
                      <a:pt x="1487" y="67"/>
                    </a:lnTo>
                    <a:lnTo>
                      <a:pt x="1460" y="84"/>
                    </a:lnTo>
                    <a:lnTo>
                      <a:pt x="1434" y="107"/>
                    </a:lnTo>
                    <a:lnTo>
                      <a:pt x="1416" y="130"/>
                    </a:lnTo>
                    <a:lnTo>
                      <a:pt x="1398" y="158"/>
                    </a:lnTo>
                    <a:lnTo>
                      <a:pt x="1379" y="189"/>
                    </a:lnTo>
                    <a:lnTo>
                      <a:pt x="1379" y="189"/>
                    </a:lnTo>
                    <a:lnTo>
                      <a:pt x="855" y="1114"/>
                    </a:lnTo>
                    <a:lnTo>
                      <a:pt x="846" y="1128"/>
                    </a:lnTo>
                    <a:lnTo>
                      <a:pt x="834" y="1140"/>
                    </a:lnTo>
                    <a:lnTo>
                      <a:pt x="816" y="1145"/>
                    </a:lnTo>
                    <a:lnTo>
                      <a:pt x="804" y="1142"/>
                    </a:lnTo>
                    <a:lnTo>
                      <a:pt x="798" y="1138"/>
                    </a:lnTo>
                    <a:lnTo>
                      <a:pt x="793" y="1124"/>
                    </a:lnTo>
                    <a:lnTo>
                      <a:pt x="791" y="1103"/>
                    </a:lnTo>
                    <a:lnTo>
                      <a:pt x="731" y="280"/>
                    </a:lnTo>
                    <a:lnTo>
                      <a:pt x="262" y="1112"/>
                    </a:lnTo>
                    <a:lnTo>
                      <a:pt x="250" y="1131"/>
                    </a:lnTo>
                    <a:lnTo>
                      <a:pt x="239" y="1142"/>
                    </a:lnTo>
                    <a:lnTo>
                      <a:pt x="225" y="1145"/>
                    </a:lnTo>
                    <a:lnTo>
                      <a:pt x="211" y="1142"/>
                    </a:lnTo>
                    <a:lnTo>
                      <a:pt x="202" y="1135"/>
                    </a:lnTo>
                    <a:lnTo>
                      <a:pt x="197" y="1121"/>
                    </a:lnTo>
                    <a:lnTo>
                      <a:pt x="195" y="1103"/>
                    </a:lnTo>
                    <a:lnTo>
                      <a:pt x="126" y="109"/>
                    </a:lnTo>
                    <a:lnTo>
                      <a:pt x="124" y="88"/>
                    </a:lnTo>
                    <a:lnTo>
                      <a:pt x="119" y="72"/>
                    </a:lnTo>
                    <a:lnTo>
                      <a:pt x="110" y="61"/>
                    </a:lnTo>
                    <a:lnTo>
                      <a:pt x="97" y="54"/>
                    </a:lnTo>
                    <a:lnTo>
                      <a:pt x="74" y="49"/>
                    </a:lnTo>
                    <a:lnTo>
                      <a:pt x="39" y="47"/>
                    </a:lnTo>
                    <a:lnTo>
                      <a:pt x="23" y="47"/>
                    </a:lnTo>
                    <a:lnTo>
                      <a:pt x="12" y="47"/>
                    </a:lnTo>
                    <a:lnTo>
                      <a:pt x="3" y="40"/>
                    </a:lnTo>
                    <a:lnTo>
                      <a:pt x="0" y="30"/>
                    </a:lnTo>
                    <a:lnTo>
                      <a:pt x="0" y="21"/>
                    </a:lnTo>
                    <a:lnTo>
                      <a:pt x="3" y="14"/>
                    </a:lnTo>
                    <a:lnTo>
                      <a:pt x="5" y="9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3762" y="3315"/>
                <a:ext cx="371" cy="1625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369" y="5"/>
                  </a:cxn>
                  <a:cxn ang="0">
                    <a:pos x="371" y="17"/>
                  </a:cxn>
                  <a:cxn ang="0">
                    <a:pos x="371" y="21"/>
                  </a:cxn>
                  <a:cxn ang="0">
                    <a:pos x="366" y="26"/>
                  </a:cxn>
                  <a:cxn ang="0">
                    <a:pos x="357" y="35"/>
                  </a:cxn>
                  <a:cxn ang="0">
                    <a:pos x="289" y="115"/>
                  </a:cxn>
                  <a:cxn ang="0">
                    <a:pos x="195" y="271"/>
                  </a:cxn>
                  <a:cxn ang="0">
                    <a:pos x="135" y="441"/>
                  </a:cxn>
                  <a:cxn ang="0">
                    <a:pos x="103" y="625"/>
                  </a:cxn>
                  <a:cxn ang="0">
                    <a:pos x="94" y="812"/>
                  </a:cxn>
                  <a:cxn ang="0">
                    <a:pos x="101" y="968"/>
                  </a:cxn>
                  <a:cxn ang="0">
                    <a:pos x="124" y="1129"/>
                  </a:cxn>
                  <a:cxn ang="0">
                    <a:pos x="169" y="1287"/>
                  </a:cxn>
                  <a:cxn ang="0">
                    <a:pos x="240" y="1439"/>
                  </a:cxn>
                  <a:cxn ang="0">
                    <a:pos x="344" y="1574"/>
                  </a:cxn>
                  <a:cxn ang="0">
                    <a:pos x="360" y="1590"/>
                  </a:cxn>
                  <a:cxn ang="0">
                    <a:pos x="369" y="1600"/>
                  </a:cxn>
                  <a:cxn ang="0">
                    <a:pos x="371" y="1607"/>
                  </a:cxn>
                  <a:cxn ang="0">
                    <a:pos x="371" y="1611"/>
                  </a:cxn>
                  <a:cxn ang="0">
                    <a:pos x="371" y="1616"/>
                  </a:cxn>
                  <a:cxn ang="0">
                    <a:pos x="364" y="1623"/>
                  </a:cxn>
                  <a:cxn ang="0">
                    <a:pos x="355" y="1625"/>
                  </a:cxn>
                  <a:cxn ang="0">
                    <a:pos x="327" y="1611"/>
                  </a:cxn>
                  <a:cxn ang="0">
                    <a:pos x="275" y="1565"/>
                  </a:cxn>
                  <a:cxn ang="0">
                    <a:pos x="208" y="1488"/>
                  </a:cxn>
                  <a:cxn ang="0">
                    <a:pos x="140" y="1383"/>
                  </a:cxn>
                  <a:cxn ang="0">
                    <a:pos x="66" y="1227"/>
                  </a:cxn>
                  <a:cxn ang="0">
                    <a:pos x="21" y="1045"/>
                  </a:cxn>
                  <a:cxn ang="0">
                    <a:pos x="2" y="882"/>
                  </a:cxn>
                  <a:cxn ang="0">
                    <a:pos x="2" y="725"/>
                  </a:cxn>
                  <a:cxn ang="0">
                    <a:pos x="30" y="530"/>
                  </a:cxn>
                  <a:cxn ang="0">
                    <a:pos x="101" y="317"/>
                  </a:cxn>
                  <a:cxn ang="0">
                    <a:pos x="169" y="194"/>
                  </a:cxn>
                  <a:cxn ang="0">
                    <a:pos x="240" y="98"/>
                  </a:cxn>
                  <a:cxn ang="0">
                    <a:pos x="302" y="35"/>
                  </a:cxn>
                  <a:cxn ang="0">
                    <a:pos x="346" y="3"/>
                  </a:cxn>
                </a:cxnLst>
                <a:rect l="0" t="0" r="r" b="b"/>
                <a:pathLst>
                  <a:path w="371" h="1625">
                    <a:moveTo>
                      <a:pt x="355" y="0"/>
                    </a:moveTo>
                    <a:lnTo>
                      <a:pt x="360" y="0"/>
                    </a:lnTo>
                    <a:lnTo>
                      <a:pt x="364" y="3"/>
                    </a:lnTo>
                    <a:lnTo>
                      <a:pt x="369" y="5"/>
                    </a:lnTo>
                    <a:lnTo>
                      <a:pt x="371" y="10"/>
                    </a:lnTo>
                    <a:lnTo>
                      <a:pt x="371" y="17"/>
                    </a:lnTo>
                    <a:lnTo>
                      <a:pt x="371" y="19"/>
                    </a:lnTo>
                    <a:lnTo>
                      <a:pt x="371" y="21"/>
                    </a:lnTo>
                    <a:lnTo>
                      <a:pt x="371" y="24"/>
                    </a:lnTo>
                    <a:lnTo>
                      <a:pt x="366" y="26"/>
                    </a:lnTo>
                    <a:lnTo>
                      <a:pt x="364" y="31"/>
                    </a:lnTo>
                    <a:lnTo>
                      <a:pt x="357" y="35"/>
                    </a:lnTo>
                    <a:lnTo>
                      <a:pt x="348" y="42"/>
                    </a:lnTo>
                    <a:lnTo>
                      <a:pt x="289" y="115"/>
                    </a:lnTo>
                    <a:lnTo>
                      <a:pt x="238" y="189"/>
                    </a:lnTo>
                    <a:lnTo>
                      <a:pt x="195" y="271"/>
                    </a:lnTo>
                    <a:lnTo>
                      <a:pt x="163" y="355"/>
                    </a:lnTo>
                    <a:lnTo>
                      <a:pt x="135" y="441"/>
                    </a:lnTo>
                    <a:lnTo>
                      <a:pt x="117" y="532"/>
                    </a:lnTo>
                    <a:lnTo>
                      <a:pt x="103" y="625"/>
                    </a:lnTo>
                    <a:lnTo>
                      <a:pt x="96" y="718"/>
                    </a:lnTo>
                    <a:lnTo>
                      <a:pt x="94" y="812"/>
                    </a:lnTo>
                    <a:lnTo>
                      <a:pt x="94" y="889"/>
                    </a:lnTo>
                    <a:lnTo>
                      <a:pt x="101" y="968"/>
                    </a:lnTo>
                    <a:lnTo>
                      <a:pt x="110" y="1047"/>
                    </a:lnTo>
                    <a:lnTo>
                      <a:pt x="124" y="1129"/>
                    </a:lnTo>
                    <a:lnTo>
                      <a:pt x="142" y="1208"/>
                    </a:lnTo>
                    <a:lnTo>
                      <a:pt x="169" y="1287"/>
                    </a:lnTo>
                    <a:lnTo>
                      <a:pt x="201" y="1367"/>
                    </a:lnTo>
                    <a:lnTo>
                      <a:pt x="240" y="1439"/>
                    </a:lnTo>
                    <a:lnTo>
                      <a:pt x="289" y="1509"/>
                    </a:lnTo>
                    <a:lnTo>
                      <a:pt x="344" y="1574"/>
                    </a:lnTo>
                    <a:lnTo>
                      <a:pt x="353" y="1583"/>
                    </a:lnTo>
                    <a:lnTo>
                      <a:pt x="360" y="1590"/>
                    </a:lnTo>
                    <a:lnTo>
                      <a:pt x="364" y="1595"/>
                    </a:lnTo>
                    <a:lnTo>
                      <a:pt x="369" y="1600"/>
                    </a:lnTo>
                    <a:lnTo>
                      <a:pt x="371" y="1604"/>
                    </a:lnTo>
                    <a:lnTo>
                      <a:pt x="371" y="1607"/>
                    </a:lnTo>
                    <a:lnTo>
                      <a:pt x="371" y="1609"/>
                    </a:lnTo>
                    <a:lnTo>
                      <a:pt x="371" y="1611"/>
                    </a:lnTo>
                    <a:lnTo>
                      <a:pt x="371" y="1611"/>
                    </a:lnTo>
                    <a:lnTo>
                      <a:pt x="371" y="1616"/>
                    </a:lnTo>
                    <a:lnTo>
                      <a:pt x="369" y="1621"/>
                    </a:lnTo>
                    <a:lnTo>
                      <a:pt x="364" y="1623"/>
                    </a:lnTo>
                    <a:lnTo>
                      <a:pt x="360" y="1625"/>
                    </a:lnTo>
                    <a:lnTo>
                      <a:pt x="355" y="1625"/>
                    </a:lnTo>
                    <a:lnTo>
                      <a:pt x="346" y="1623"/>
                    </a:lnTo>
                    <a:lnTo>
                      <a:pt x="327" y="1611"/>
                    </a:lnTo>
                    <a:lnTo>
                      <a:pt x="305" y="1590"/>
                    </a:lnTo>
                    <a:lnTo>
                      <a:pt x="275" y="1565"/>
                    </a:lnTo>
                    <a:lnTo>
                      <a:pt x="243" y="1530"/>
                    </a:lnTo>
                    <a:lnTo>
                      <a:pt x="208" y="1488"/>
                    </a:lnTo>
                    <a:lnTo>
                      <a:pt x="174" y="1439"/>
                    </a:lnTo>
                    <a:lnTo>
                      <a:pt x="140" y="1383"/>
                    </a:lnTo>
                    <a:lnTo>
                      <a:pt x="105" y="1320"/>
                    </a:lnTo>
                    <a:lnTo>
                      <a:pt x="66" y="1227"/>
                    </a:lnTo>
                    <a:lnTo>
                      <a:pt x="39" y="1136"/>
                    </a:lnTo>
                    <a:lnTo>
                      <a:pt x="21" y="1045"/>
                    </a:lnTo>
                    <a:lnTo>
                      <a:pt x="7" y="961"/>
                    </a:lnTo>
                    <a:lnTo>
                      <a:pt x="2" y="882"/>
                    </a:lnTo>
                    <a:lnTo>
                      <a:pt x="0" y="812"/>
                    </a:lnTo>
                    <a:lnTo>
                      <a:pt x="2" y="725"/>
                    </a:lnTo>
                    <a:lnTo>
                      <a:pt x="11" y="630"/>
                    </a:lnTo>
                    <a:lnTo>
                      <a:pt x="30" y="530"/>
                    </a:lnTo>
                    <a:lnTo>
                      <a:pt x="59" y="425"/>
                    </a:lnTo>
                    <a:lnTo>
                      <a:pt x="101" y="317"/>
                    </a:lnTo>
                    <a:lnTo>
                      <a:pt x="133" y="250"/>
                    </a:lnTo>
                    <a:lnTo>
                      <a:pt x="169" y="194"/>
                    </a:lnTo>
                    <a:lnTo>
                      <a:pt x="206" y="143"/>
                    </a:lnTo>
                    <a:lnTo>
                      <a:pt x="240" y="98"/>
                    </a:lnTo>
                    <a:lnTo>
                      <a:pt x="273" y="63"/>
                    </a:lnTo>
                    <a:lnTo>
                      <a:pt x="302" y="35"/>
                    </a:lnTo>
                    <a:lnTo>
                      <a:pt x="327" y="14"/>
                    </a:lnTo>
                    <a:lnTo>
                      <a:pt x="346" y="3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 noEditPoints="1"/>
              </p:cNvSpPr>
              <p:nvPr/>
            </p:nvSpPr>
            <p:spPr bwMode="auto">
              <a:xfrm>
                <a:off x="4300" y="3406"/>
                <a:ext cx="839" cy="1460"/>
              </a:xfrm>
              <a:custGeom>
                <a:avLst/>
                <a:gdLst/>
                <a:ahLst/>
                <a:cxnLst>
                  <a:cxn ang="0">
                    <a:pos x="355" y="1112"/>
                  </a:cxn>
                  <a:cxn ang="0">
                    <a:pos x="477" y="1082"/>
                  </a:cxn>
                  <a:cxn ang="0">
                    <a:pos x="575" y="1019"/>
                  </a:cxn>
                  <a:cxn ang="0">
                    <a:pos x="651" y="931"/>
                  </a:cxn>
                  <a:cxn ang="0">
                    <a:pos x="704" y="828"/>
                  </a:cxn>
                  <a:cxn ang="0">
                    <a:pos x="729" y="721"/>
                  </a:cxn>
                  <a:cxn ang="0">
                    <a:pos x="729" y="618"/>
                  </a:cxn>
                  <a:cxn ang="0">
                    <a:pos x="699" y="536"/>
                  </a:cxn>
                  <a:cxn ang="0">
                    <a:pos x="642" y="481"/>
                  </a:cxn>
                  <a:cxn ang="0">
                    <a:pos x="566" y="448"/>
                  </a:cxn>
                  <a:cxn ang="0">
                    <a:pos x="479" y="443"/>
                  </a:cxn>
                  <a:cxn ang="0">
                    <a:pos x="348" y="478"/>
                  </a:cxn>
                  <a:cxn ang="0">
                    <a:pos x="243" y="553"/>
                  </a:cxn>
                  <a:cxn ang="0">
                    <a:pos x="167" y="653"/>
                  </a:cxn>
                  <a:cxn ang="0">
                    <a:pos x="122" y="770"/>
                  </a:cxn>
                  <a:cxn ang="0">
                    <a:pos x="106" y="889"/>
                  </a:cxn>
                  <a:cxn ang="0">
                    <a:pos x="119" y="980"/>
                  </a:cxn>
                  <a:cxn ang="0">
                    <a:pos x="161" y="1047"/>
                  </a:cxn>
                  <a:cxn ang="0">
                    <a:pos x="218" y="1089"/>
                  </a:cxn>
                  <a:cxn ang="0">
                    <a:pos x="282" y="1110"/>
                  </a:cxn>
                  <a:cxn ang="0">
                    <a:pos x="479" y="443"/>
                  </a:cxn>
                  <a:cxn ang="0">
                    <a:pos x="614" y="0"/>
                  </a:cxn>
                  <a:cxn ang="0">
                    <a:pos x="621" y="7"/>
                  </a:cxn>
                  <a:cxn ang="0">
                    <a:pos x="623" y="12"/>
                  </a:cxn>
                  <a:cxn ang="0">
                    <a:pos x="626" y="17"/>
                  </a:cxn>
                  <a:cxn ang="0">
                    <a:pos x="623" y="21"/>
                  </a:cxn>
                  <a:cxn ang="0">
                    <a:pos x="621" y="33"/>
                  </a:cxn>
                  <a:cxn ang="0">
                    <a:pos x="619" y="38"/>
                  </a:cxn>
                  <a:cxn ang="0">
                    <a:pos x="594" y="415"/>
                  </a:cxn>
                  <a:cxn ang="0">
                    <a:pos x="697" y="455"/>
                  </a:cxn>
                  <a:cxn ang="0">
                    <a:pos x="768" y="513"/>
                  </a:cxn>
                  <a:cxn ang="0">
                    <a:pos x="814" y="585"/>
                  </a:cxn>
                  <a:cxn ang="0">
                    <a:pos x="836" y="662"/>
                  </a:cxn>
                  <a:cxn ang="0">
                    <a:pos x="830" y="774"/>
                  </a:cxn>
                  <a:cxn ang="0">
                    <a:pos x="770" y="912"/>
                  </a:cxn>
                  <a:cxn ang="0">
                    <a:pos x="660" y="1031"/>
                  </a:cxn>
                  <a:cxn ang="0">
                    <a:pos x="516" y="1112"/>
                  </a:cxn>
                  <a:cxn ang="0">
                    <a:pos x="348" y="1150"/>
                  </a:cxn>
                  <a:cxn ang="0">
                    <a:pos x="284" y="1409"/>
                  </a:cxn>
                  <a:cxn ang="0">
                    <a:pos x="273" y="1448"/>
                  </a:cxn>
                  <a:cxn ang="0">
                    <a:pos x="266" y="1460"/>
                  </a:cxn>
                  <a:cxn ang="0">
                    <a:pos x="259" y="1460"/>
                  </a:cxn>
                  <a:cxn ang="0">
                    <a:pos x="250" y="1460"/>
                  </a:cxn>
                  <a:cxn ang="0">
                    <a:pos x="243" y="1460"/>
                  </a:cxn>
                  <a:cxn ang="0">
                    <a:pos x="239" y="1455"/>
                  </a:cxn>
                  <a:cxn ang="0">
                    <a:pos x="236" y="1443"/>
                  </a:cxn>
                  <a:cxn ang="0">
                    <a:pos x="241" y="1413"/>
                  </a:cxn>
                  <a:cxn ang="0">
                    <a:pos x="259" y="1343"/>
                  </a:cxn>
                  <a:cxn ang="0">
                    <a:pos x="289" y="1224"/>
                  </a:cxn>
                  <a:cxn ang="0">
                    <a:pos x="236" y="1138"/>
                  </a:cxn>
                  <a:cxn ang="0">
                    <a:pos x="124" y="1091"/>
                  </a:cxn>
                  <a:cxn ang="0">
                    <a:pos x="46" y="1012"/>
                  </a:cxn>
                  <a:cxn ang="0">
                    <a:pos x="5" y="912"/>
                  </a:cxn>
                  <a:cxn ang="0">
                    <a:pos x="7" y="781"/>
                  </a:cxn>
                  <a:cxn ang="0">
                    <a:pos x="69" y="641"/>
                  </a:cxn>
                  <a:cxn ang="0">
                    <a:pos x="181" y="525"/>
                  </a:cxn>
                  <a:cxn ang="0">
                    <a:pos x="326" y="441"/>
                  </a:cxn>
                  <a:cxn ang="0">
                    <a:pos x="488" y="406"/>
                  </a:cxn>
                  <a:cxn ang="0">
                    <a:pos x="584" y="21"/>
                  </a:cxn>
                  <a:cxn ang="0">
                    <a:pos x="589" y="7"/>
                  </a:cxn>
                  <a:cxn ang="0">
                    <a:pos x="596" y="3"/>
                  </a:cxn>
                  <a:cxn ang="0">
                    <a:pos x="607" y="0"/>
                  </a:cxn>
                </a:cxnLst>
                <a:rect l="0" t="0" r="r" b="b"/>
                <a:pathLst>
                  <a:path w="839" h="1460">
                    <a:moveTo>
                      <a:pt x="523" y="443"/>
                    </a:moveTo>
                    <a:lnTo>
                      <a:pt x="355" y="1112"/>
                    </a:lnTo>
                    <a:lnTo>
                      <a:pt x="419" y="1103"/>
                    </a:lnTo>
                    <a:lnTo>
                      <a:pt x="477" y="1082"/>
                    </a:lnTo>
                    <a:lnTo>
                      <a:pt x="529" y="1054"/>
                    </a:lnTo>
                    <a:lnTo>
                      <a:pt x="575" y="1019"/>
                    </a:lnTo>
                    <a:lnTo>
                      <a:pt x="617" y="977"/>
                    </a:lnTo>
                    <a:lnTo>
                      <a:pt x="651" y="931"/>
                    </a:lnTo>
                    <a:lnTo>
                      <a:pt x="681" y="882"/>
                    </a:lnTo>
                    <a:lnTo>
                      <a:pt x="704" y="828"/>
                    </a:lnTo>
                    <a:lnTo>
                      <a:pt x="720" y="774"/>
                    </a:lnTo>
                    <a:lnTo>
                      <a:pt x="729" y="721"/>
                    </a:lnTo>
                    <a:lnTo>
                      <a:pt x="733" y="667"/>
                    </a:lnTo>
                    <a:lnTo>
                      <a:pt x="729" y="618"/>
                    </a:lnTo>
                    <a:lnTo>
                      <a:pt x="717" y="574"/>
                    </a:lnTo>
                    <a:lnTo>
                      <a:pt x="699" y="536"/>
                    </a:lnTo>
                    <a:lnTo>
                      <a:pt x="671" y="504"/>
                    </a:lnTo>
                    <a:lnTo>
                      <a:pt x="642" y="481"/>
                    </a:lnTo>
                    <a:lnTo>
                      <a:pt x="605" y="462"/>
                    </a:lnTo>
                    <a:lnTo>
                      <a:pt x="566" y="448"/>
                    </a:lnTo>
                    <a:lnTo>
                      <a:pt x="523" y="443"/>
                    </a:lnTo>
                    <a:close/>
                    <a:moveTo>
                      <a:pt x="479" y="443"/>
                    </a:moveTo>
                    <a:lnTo>
                      <a:pt x="410" y="455"/>
                    </a:lnTo>
                    <a:lnTo>
                      <a:pt x="348" y="478"/>
                    </a:lnTo>
                    <a:lnTo>
                      <a:pt x="293" y="513"/>
                    </a:lnTo>
                    <a:lnTo>
                      <a:pt x="243" y="553"/>
                    </a:lnTo>
                    <a:lnTo>
                      <a:pt x="202" y="602"/>
                    </a:lnTo>
                    <a:lnTo>
                      <a:pt x="167" y="653"/>
                    </a:lnTo>
                    <a:lnTo>
                      <a:pt x="140" y="711"/>
                    </a:lnTo>
                    <a:lnTo>
                      <a:pt x="122" y="770"/>
                    </a:lnTo>
                    <a:lnTo>
                      <a:pt x="108" y="828"/>
                    </a:lnTo>
                    <a:lnTo>
                      <a:pt x="106" y="889"/>
                    </a:lnTo>
                    <a:lnTo>
                      <a:pt x="108" y="938"/>
                    </a:lnTo>
                    <a:lnTo>
                      <a:pt x="119" y="980"/>
                    </a:lnTo>
                    <a:lnTo>
                      <a:pt x="138" y="1017"/>
                    </a:lnTo>
                    <a:lnTo>
                      <a:pt x="161" y="1047"/>
                    </a:lnTo>
                    <a:lnTo>
                      <a:pt x="188" y="1070"/>
                    </a:lnTo>
                    <a:lnTo>
                      <a:pt x="218" y="1089"/>
                    </a:lnTo>
                    <a:lnTo>
                      <a:pt x="250" y="1101"/>
                    </a:lnTo>
                    <a:lnTo>
                      <a:pt x="282" y="1110"/>
                    </a:lnTo>
                    <a:lnTo>
                      <a:pt x="316" y="1112"/>
                    </a:lnTo>
                    <a:lnTo>
                      <a:pt x="479" y="443"/>
                    </a:lnTo>
                    <a:close/>
                    <a:moveTo>
                      <a:pt x="607" y="0"/>
                    </a:moveTo>
                    <a:lnTo>
                      <a:pt x="614" y="0"/>
                    </a:lnTo>
                    <a:lnTo>
                      <a:pt x="619" y="3"/>
                    </a:lnTo>
                    <a:lnTo>
                      <a:pt x="621" y="7"/>
                    </a:lnTo>
                    <a:lnTo>
                      <a:pt x="623" y="10"/>
                    </a:lnTo>
                    <a:lnTo>
                      <a:pt x="623" y="12"/>
                    </a:lnTo>
                    <a:lnTo>
                      <a:pt x="626" y="14"/>
                    </a:lnTo>
                    <a:lnTo>
                      <a:pt x="626" y="17"/>
                    </a:lnTo>
                    <a:lnTo>
                      <a:pt x="623" y="19"/>
                    </a:lnTo>
                    <a:lnTo>
                      <a:pt x="623" y="21"/>
                    </a:lnTo>
                    <a:lnTo>
                      <a:pt x="623" y="26"/>
                    </a:lnTo>
                    <a:lnTo>
                      <a:pt x="621" y="33"/>
                    </a:lnTo>
                    <a:lnTo>
                      <a:pt x="621" y="35"/>
                    </a:lnTo>
                    <a:lnTo>
                      <a:pt x="619" y="38"/>
                    </a:lnTo>
                    <a:lnTo>
                      <a:pt x="532" y="406"/>
                    </a:lnTo>
                    <a:lnTo>
                      <a:pt x="594" y="415"/>
                    </a:lnTo>
                    <a:lnTo>
                      <a:pt x="649" y="432"/>
                    </a:lnTo>
                    <a:lnTo>
                      <a:pt x="697" y="455"/>
                    </a:lnTo>
                    <a:lnTo>
                      <a:pt x="736" y="481"/>
                    </a:lnTo>
                    <a:lnTo>
                      <a:pt x="768" y="513"/>
                    </a:lnTo>
                    <a:lnTo>
                      <a:pt x="795" y="548"/>
                    </a:lnTo>
                    <a:lnTo>
                      <a:pt x="814" y="585"/>
                    </a:lnTo>
                    <a:lnTo>
                      <a:pt x="827" y="623"/>
                    </a:lnTo>
                    <a:lnTo>
                      <a:pt x="836" y="662"/>
                    </a:lnTo>
                    <a:lnTo>
                      <a:pt x="839" y="702"/>
                    </a:lnTo>
                    <a:lnTo>
                      <a:pt x="830" y="774"/>
                    </a:lnTo>
                    <a:lnTo>
                      <a:pt x="807" y="844"/>
                    </a:lnTo>
                    <a:lnTo>
                      <a:pt x="770" y="912"/>
                    </a:lnTo>
                    <a:lnTo>
                      <a:pt x="720" y="975"/>
                    </a:lnTo>
                    <a:lnTo>
                      <a:pt x="660" y="1031"/>
                    </a:lnTo>
                    <a:lnTo>
                      <a:pt x="591" y="1077"/>
                    </a:lnTo>
                    <a:lnTo>
                      <a:pt x="516" y="1112"/>
                    </a:lnTo>
                    <a:lnTo>
                      <a:pt x="433" y="1138"/>
                    </a:lnTo>
                    <a:lnTo>
                      <a:pt x="348" y="1150"/>
                    </a:lnTo>
                    <a:lnTo>
                      <a:pt x="289" y="1390"/>
                    </a:lnTo>
                    <a:lnTo>
                      <a:pt x="284" y="1409"/>
                    </a:lnTo>
                    <a:lnTo>
                      <a:pt x="277" y="1430"/>
                    </a:lnTo>
                    <a:lnTo>
                      <a:pt x="273" y="1448"/>
                    </a:lnTo>
                    <a:lnTo>
                      <a:pt x="271" y="1455"/>
                    </a:lnTo>
                    <a:lnTo>
                      <a:pt x="266" y="1460"/>
                    </a:lnTo>
                    <a:lnTo>
                      <a:pt x="264" y="1460"/>
                    </a:lnTo>
                    <a:lnTo>
                      <a:pt x="259" y="1460"/>
                    </a:lnTo>
                    <a:lnTo>
                      <a:pt x="252" y="1460"/>
                    </a:lnTo>
                    <a:lnTo>
                      <a:pt x="250" y="1460"/>
                    </a:lnTo>
                    <a:lnTo>
                      <a:pt x="245" y="1460"/>
                    </a:lnTo>
                    <a:lnTo>
                      <a:pt x="243" y="1460"/>
                    </a:lnTo>
                    <a:lnTo>
                      <a:pt x="241" y="1457"/>
                    </a:lnTo>
                    <a:lnTo>
                      <a:pt x="239" y="1455"/>
                    </a:lnTo>
                    <a:lnTo>
                      <a:pt x="236" y="1450"/>
                    </a:lnTo>
                    <a:lnTo>
                      <a:pt x="236" y="1443"/>
                    </a:lnTo>
                    <a:lnTo>
                      <a:pt x="236" y="1434"/>
                    </a:lnTo>
                    <a:lnTo>
                      <a:pt x="241" y="1413"/>
                    </a:lnTo>
                    <a:lnTo>
                      <a:pt x="250" y="1383"/>
                    </a:lnTo>
                    <a:lnTo>
                      <a:pt x="259" y="1343"/>
                    </a:lnTo>
                    <a:lnTo>
                      <a:pt x="271" y="1299"/>
                    </a:lnTo>
                    <a:lnTo>
                      <a:pt x="289" y="1224"/>
                    </a:lnTo>
                    <a:lnTo>
                      <a:pt x="305" y="1150"/>
                    </a:lnTo>
                    <a:lnTo>
                      <a:pt x="236" y="1138"/>
                    </a:lnTo>
                    <a:lnTo>
                      <a:pt x="177" y="1119"/>
                    </a:lnTo>
                    <a:lnTo>
                      <a:pt x="124" y="1091"/>
                    </a:lnTo>
                    <a:lnTo>
                      <a:pt x="80" y="1054"/>
                    </a:lnTo>
                    <a:lnTo>
                      <a:pt x="46" y="1012"/>
                    </a:lnTo>
                    <a:lnTo>
                      <a:pt x="21" y="963"/>
                    </a:lnTo>
                    <a:lnTo>
                      <a:pt x="5" y="912"/>
                    </a:lnTo>
                    <a:lnTo>
                      <a:pt x="0" y="854"/>
                    </a:lnTo>
                    <a:lnTo>
                      <a:pt x="7" y="781"/>
                    </a:lnTo>
                    <a:lnTo>
                      <a:pt x="32" y="709"/>
                    </a:lnTo>
                    <a:lnTo>
                      <a:pt x="69" y="641"/>
                    </a:lnTo>
                    <a:lnTo>
                      <a:pt x="119" y="581"/>
                    </a:lnTo>
                    <a:lnTo>
                      <a:pt x="181" y="525"/>
                    </a:lnTo>
                    <a:lnTo>
                      <a:pt x="250" y="478"/>
                    </a:lnTo>
                    <a:lnTo>
                      <a:pt x="326" y="441"/>
                    </a:lnTo>
                    <a:lnTo>
                      <a:pt x="406" y="418"/>
                    </a:lnTo>
                    <a:lnTo>
                      <a:pt x="488" y="406"/>
                    </a:lnTo>
                    <a:lnTo>
                      <a:pt x="582" y="31"/>
                    </a:lnTo>
                    <a:lnTo>
                      <a:pt x="584" y="21"/>
                    </a:lnTo>
                    <a:lnTo>
                      <a:pt x="587" y="14"/>
                    </a:lnTo>
                    <a:lnTo>
                      <a:pt x="589" y="7"/>
                    </a:lnTo>
                    <a:lnTo>
                      <a:pt x="591" y="5"/>
                    </a:lnTo>
                    <a:lnTo>
                      <a:pt x="596" y="3"/>
                    </a:lnTo>
                    <a:lnTo>
                      <a:pt x="600" y="0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 noEditPoints="1"/>
              </p:cNvSpPr>
              <p:nvPr/>
            </p:nvSpPr>
            <p:spPr bwMode="auto">
              <a:xfrm>
                <a:off x="5306" y="3833"/>
                <a:ext cx="172" cy="1016"/>
              </a:xfrm>
              <a:custGeom>
                <a:avLst/>
                <a:gdLst/>
                <a:ahLst/>
                <a:cxnLst>
                  <a:cxn ang="0">
                    <a:pos x="110" y="534"/>
                  </a:cxn>
                  <a:cxn ang="0">
                    <a:pos x="144" y="562"/>
                  </a:cxn>
                  <a:cxn ang="0">
                    <a:pos x="165" y="608"/>
                  </a:cxn>
                  <a:cxn ang="0">
                    <a:pos x="172" y="657"/>
                  </a:cxn>
                  <a:cxn ang="0">
                    <a:pos x="172" y="697"/>
                  </a:cxn>
                  <a:cxn ang="0">
                    <a:pos x="158" y="814"/>
                  </a:cxn>
                  <a:cxn ang="0">
                    <a:pos x="124" y="907"/>
                  </a:cxn>
                  <a:cxn ang="0">
                    <a:pos x="82" y="975"/>
                  </a:cxn>
                  <a:cxn ang="0">
                    <a:pos x="48" y="1012"/>
                  </a:cxn>
                  <a:cxn ang="0">
                    <a:pos x="34" y="1014"/>
                  </a:cxn>
                  <a:cxn ang="0">
                    <a:pos x="25" y="1005"/>
                  </a:cxn>
                  <a:cxn ang="0">
                    <a:pos x="25" y="996"/>
                  </a:cxn>
                  <a:cxn ang="0">
                    <a:pos x="25" y="991"/>
                  </a:cxn>
                  <a:cxn ang="0">
                    <a:pos x="30" y="982"/>
                  </a:cxn>
                  <a:cxn ang="0">
                    <a:pos x="78" y="914"/>
                  </a:cxn>
                  <a:cxn ang="0">
                    <a:pos x="124" y="802"/>
                  </a:cxn>
                  <a:cxn ang="0">
                    <a:pos x="137" y="713"/>
                  </a:cxn>
                  <a:cxn ang="0">
                    <a:pos x="137" y="683"/>
                  </a:cxn>
                  <a:cxn ang="0">
                    <a:pos x="110" y="697"/>
                  </a:cxn>
                  <a:cxn ang="0">
                    <a:pos x="94" y="699"/>
                  </a:cxn>
                  <a:cxn ang="0">
                    <a:pos x="85" y="702"/>
                  </a:cxn>
                  <a:cxn ang="0">
                    <a:pos x="30" y="683"/>
                  </a:cxn>
                  <a:cxn ang="0">
                    <a:pos x="2" y="641"/>
                  </a:cxn>
                  <a:cxn ang="0">
                    <a:pos x="2" y="590"/>
                  </a:cxn>
                  <a:cxn ang="0">
                    <a:pos x="30" y="548"/>
                  </a:cxn>
                  <a:cxn ang="0">
                    <a:pos x="85" y="529"/>
                  </a:cxn>
                  <a:cxn ang="0">
                    <a:pos x="117" y="7"/>
                  </a:cxn>
                  <a:cxn ang="0">
                    <a:pos x="160" y="54"/>
                  </a:cxn>
                  <a:cxn ang="0">
                    <a:pos x="160" y="119"/>
                  </a:cxn>
                  <a:cxn ang="0">
                    <a:pos x="117" y="165"/>
                  </a:cxn>
                  <a:cxn ang="0">
                    <a:pos x="50" y="165"/>
                  </a:cxn>
                  <a:cxn ang="0">
                    <a:pos x="7" y="119"/>
                  </a:cxn>
                  <a:cxn ang="0">
                    <a:pos x="7" y="54"/>
                  </a:cxn>
                  <a:cxn ang="0">
                    <a:pos x="50" y="7"/>
                  </a:cxn>
                </a:cxnLst>
                <a:rect l="0" t="0" r="r" b="b"/>
                <a:pathLst>
                  <a:path w="172" h="1016">
                    <a:moveTo>
                      <a:pt x="85" y="529"/>
                    </a:moveTo>
                    <a:lnTo>
                      <a:pt x="110" y="534"/>
                    </a:lnTo>
                    <a:lnTo>
                      <a:pt x="131" y="546"/>
                    </a:lnTo>
                    <a:lnTo>
                      <a:pt x="144" y="562"/>
                    </a:lnTo>
                    <a:lnTo>
                      <a:pt x="156" y="585"/>
                    </a:lnTo>
                    <a:lnTo>
                      <a:pt x="165" y="608"/>
                    </a:lnTo>
                    <a:lnTo>
                      <a:pt x="169" y="632"/>
                    </a:lnTo>
                    <a:lnTo>
                      <a:pt x="172" y="657"/>
                    </a:lnTo>
                    <a:lnTo>
                      <a:pt x="172" y="678"/>
                    </a:lnTo>
                    <a:lnTo>
                      <a:pt x="172" y="697"/>
                    </a:lnTo>
                    <a:lnTo>
                      <a:pt x="169" y="758"/>
                    </a:lnTo>
                    <a:lnTo>
                      <a:pt x="158" y="814"/>
                    </a:lnTo>
                    <a:lnTo>
                      <a:pt x="142" y="863"/>
                    </a:lnTo>
                    <a:lnTo>
                      <a:pt x="124" y="907"/>
                    </a:lnTo>
                    <a:lnTo>
                      <a:pt x="103" y="944"/>
                    </a:lnTo>
                    <a:lnTo>
                      <a:pt x="82" y="975"/>
                    </a:lnTo>
                    <a:lnTo>
                      <a:pt x="64" y="998"/>
                    </a:lnTo>
                    <a:lnTo>
                      <a:pt x="48" y="1012"/>
                    </a:lnTo>
                    <a:lnTo>
                      <a:pt x="39" y="1016"/>
                    </a:lnTo>
                    <a:lnTo>
                      <a:pt x="34" y="1014"/>
                    </a:lnTo>
                    <a:lnTo>
                      <a:pt x="30" y="1012"/>
                    </a:lnTo>
                    <a:lnTo>
                      <a:pt x="25" y="1005"/>
                    </a:lnTo>
                    <a:lnTo>
                      <a:pt x="25" y="998"/>
                    </a:lnTo>
                    <a:lnTo>
                      <a:pt x="25" y="996"/>
                    </a:lnTo>
                    <a:lnTo>
                      <a:pt x="25" y="993"/>
                    </a:lnTo>
                    <a:lnTo>
                      <a:pt x="25" y="991"/>
                    </a:lnTo>
                    <a:lnTo>
                      <a:pt x="27" y="986"/>
                    </a:lnTo>
                    <a:lnTo>
                      <a:pt x="30" y="982"/>
                    </a:lnTo>
                    <a:lnTo>
                      <a:pt x="34" y="975"/>
                    </a:lnTo>
                    <a:lnTo>
                      <a:pt x="78" y="914"/>
                    </a:lnTo>
                    <a:lnTo>
                      <a:pt x="108" y="856"/>
                    </a:lnTo>
                    <a:lnTo>
                      <a:pt x="124" y="802"/>
                    </a:lnTo>
                    <a:lnTo>
                      <a:pt x="133" y="753"/>
                    </a:lnTo>
                    <a:lnTo>
                      <a:pt x="137" y="713"/>
                    </a:lnTo>
                    <a:lnTo>
                      <a:pt x="137" y="683"/>
                    </a:lnTo>
                    <a:lnTo>
                      <a:pt x="137" y="683"/>
                    </a:lnTo>
                    <a:lnTo>
                      <a:pt x="124" y="692"/>
                    </a:lnTo>
                    <a:lnTo>
                      <a:pt x="110" y="697"/>
                    </a:lnTo>
                    <a:lnTo>
                      <a:pt x="96" y="699"/>
                    </a:lnTo>
                    <a:lnTo>
                      <a:pt x="94" y="699"/>
                    </a:lnTo>
                    <a:lnTo>
                      <a:pt x="92" y="702"/>
                    </a:lnTo>
                    <a:lnTo>
                      <a:pt x="85" y="702"/>
                    </a:lnTo>
                    <a:lnTo>
                      <a:pt x="53" y="697"/>
                    </a:lnTo>
                    <a:lnTo>
                      <a:pt x="30" y="683"/>
                    </a:lnTo>
                    <a:lnTo>
                      <a:pt x="11" y="664"/>
                    </a:lnTo>
                    <a:lnTo>
                      <a:pt x="2" y="641"/>
                    </a:lnTo>
                    <a:lnTo>
                      <a:pt x="0" y="613"/>
                    </a:lnTo>
                    <a:lnTo>
                      <a:pt x="2" y="590"/>
                    </a:lnTo>
                    <a:lnTo>
                      <a:pt x="11" y="566"/>
                    </a:lnTo>
                    <a:lnTo>
                      <a:pt x="30" y="548"/>
                    </a:lnTo>
                    <a:lnTo>
                      <a:pt x="53" y="534"/>
                    </a:lnTo>
                    <a:lnTo>
                      <a:pt x="85" y="529"/>
                    </a:lnTo>
                    <a:close/>
                    <a:moveTo>
                      <a:pt x="85" y="0"/>
                    </a:moveTo>
                    <a:lnTo>
                      <a:pt x="117" y="7"/>
                    </a:lnTo>
                    <a:lnTo>
                      <a:pt x="142" y="26"/>
                    </a:lnTo>
                    <a:lnTo>
                      <a:pt x="160" y="54"/>
                    </a:lnTo>
                    <a:lnTo>
                      <a:pt x="167" y="89"/>
                    </a:lnTo>
                    <a:lnTo>
                      <a:pt x="160" y="119"/>
                    </a:lnTo>
                    <a:lnTo>
                      <a:pt x="142" y="147"/>
                    </a:lnTo>
                    <a:lnTo>
                      <a:pt x="117" y="165"/>
                    </a:lnTo>
                    <a:lnTo>
                      <a:pt x="85" y="172"/>
                    </a:lnTo>
                    <a:lnTo>
                      <a:pt x="50" y="165"/>
                    </a:lnTo>
                    <a:lnTo>
                      <a:pt x="23" y="147"/>
                    </a:lnTo>
                    <a:lnTo>
                      <a:pt x="7" y="119"/>
                    </a:lnTo>
                    <a:lnTo>
                      <a:pt x="0" y="89"/>
                    </a:lnTo>
                    <a:lnTo>
                      <a:pt x="7" y="54"/>
                    </a:lnTo>
                    <a:lnTo>
                      <a:pt x="23" y="26"/>
                    </a:lnTo>
                    <a:lnTo>
                      <a:pt x="50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947" y="3817"/>
                <a:ext cx="681" cy="734"/>
              </a:xfrm>
              <a:custGeom>
                <a:avLst/>
                <a:gdLst/>
                <a:ahLst/>
                <a:cxnLst>
                  <a:cxn ang="0">
                    <a:pos x="381" y="14"/>
                  </a:cxn>
                  <a:cxn ang="0">
                    <a:pos x="438" y="67"/>
                  </a:cxn>
                  <a:cxn ang="0">
                    <a:pos x="493" y="116"/>
                  </a:cxn>
                  <a:cxn ang="0">
                    <a:pos x="564" y="107"/>
                  </a:cxn>
                  <a:cxn ang="0">
                    <a:pos x="640" y="16"/>
                  </a:cxn>
                  <a:cxn ang="0">
                    <a:pos x="653" y="0"/>
                  </a:cxn>
                  <a:cxn ang="0">
                    <a:pos x="665" y="0"/>
                  </a:cxn>
                  <a:cxn ang="0">
                    <a:pos x="674" y="2"/>
                  </a:cxn>
                  <a:cxn ang="0">
                    <a:pos x="681" y="14"/>
                  </a:cxn>
                  <a:cxn ang="0">
                    <a:pos x="660" y="51"/>
                  </a:cxn>
                  <a:cxn ang="0">
                    <a:pos x="587" y="151"/>
                  </a:cxn>
                  <a:cxn ang="0">
                    <a:pos x="470" y="275"/>
                  </a:cxn>
                  <a:cxn ang="0">
                    <a:pos x="392" y="345"/>
                  </a:cxn>
                  <a:cxn ang="0">
                    <a:pos x="339" y="394"/>
                  </a:cxn>
                  <a:cxn ang="0">
                    <a:pos x="282" y="445"/>
                  </a:cxn>
                  <a:cxn ang="0">
                    <a:pos x="186" y="538"/>
                  </a:cxn>
                  <a:cxn ang="0">
                    <a:pos x="181" y="578"/>
                  </a:cxn>
                  <a:cxn ang="0">
                    <a:pos x="239" y="582"/>
                  </a:cxn>
                  <a:cxn ang="0">
                    <a:pos x="333" y="615"/>
                  </a:cxn>
                  <a:cxn ang="0">
                    <a:pos x="422" y="622"/>
                  </a:cxn>
                  <a:cxn ang="0">
                    <a:pos x="514" y="587"/>
                  </a:cxn>
                  <a:cxn ang="0">
                    <a:pos x="587" y="489"/>
                  </a:cxn>
                  <a:cxn ang="0">
                    <a:pos x="598" y="473"/>
                  </a:cxn>
                  <a:cxn ang="0">
                    <a:pos x="617" y="471"/>
                  </a:cxn>
                  <a:cxn ang="0">
                    <a:pos x="628" y="480"/>
                  </a:cxn>
                  <a:cxn ang="0">
                    <a:pos x="619" y="527"/>
                  </a:cxn>
                  <a:cxn ang="0">
                    <a:pos x="564" y="627"/>
                  </a:cxn>
                  <a:cxn ang="0">
                    <a:pos x="465" y="713"/>
                  </a:cxn>
                  <a:cxn ang="0">
                    <a:pos x="346" y="732"/>
                  </a:cxn>
                  <a:cxn ang="0">
                    <a:pos x="275" y="673"/>
                  </a:cxn>
                  <a:cxn ang="0">
                    <a:pos x="220" y="620"/>
                  </a:cxn>
                  <a:cxn ang="0">
                    <a:pos x="145" y="620"/>
                  </a:cxn>
                  <a:cxn ang="0">
                    <a:pos x="46" y="715"/>
                  </a:cxn>
                  <a:cxn ang="0">
                    <a:pos x="35" y="732"/>
                  </a:cxn>
                  <a:cxn ang="0">
                    <a:pos x="21" y="734"/>
                  </a:cxn>
                  <a:cxn ang="0">
                    <a:pos x="12" y="734"/>
                  </a:cxn>
                  <a:cxn ang="0">
                    <a:pos x="3" y="725"/>
                  </a:cxn>
                  <a:cxn ang="0">
                    <a:pos x="16" y="690"/>
                  </a:cxn>
                  <a:cxn ang="0">
                    <a:pos x="87" y="594"/>
                  </a:cxn>
                  <a:cxn ang="0">
                    <a:pos x="310" y="370"/>
                  </a:cxn>
                  <a:cxn ang="0">
                    <a:pos x="369" y="319"/>
                  </a:cxn>
                  <a:cxn ang="0">
                    <a:pos x="456" y="237"/>
                  </a:cxn>
                  <a:cxn ang="0">
                    <a:pos x="534" y="158"/>
                  </a:cxn>
                  <a:cxn ang="0">
                    <a:pos x="470" y="151"/>
                  </a:cxn>
                  <a:cxn ang="0">
                    <a:pos x="376" y="121"/>
                  </a:cxn>
                  <a:cxn ang="0">
                    <a:pos x="301" y="109"/>
                  </a:cxn>
                  <a:cxn ang="0">
                    <a:pos x="236" y="123"/>
                  </a:cxn>
                  <a:cxn ang="0">
                    <a:pos x="175" y="184"/>
                  </a:cxn>
                  <a:cxn ang="0">
                    <a:pos x="168" y="195"/>
                  </a:cxn>
                  <a:cxn ang="0">
                    <a:pos x="152" y="200"/>
                  </a:cxn>
                  <a:cxn ang="0">
                    <a:pos x="138" y="193"/>
                  </a:cxn>
                  <a:cxn ang="0">
                    <a:pos x="138" y="167"/>
                  </a:cxn>
                  <a:cxn ang="0">
                    <a:pos x="175" y="93"/>
                  </a:cxn>
                  <a:cxn ang="0">
                    <a:pos x="255" y="18"/>
                  </a:cxn>
                </a:cxnLst>
                <a:rect l="0" t="0" r="r" b="b"/>
                <a:pathLst>
                  <a:path w="681" h="734">
                    <a:moveTo>
                      <a:pt x="328" y="0"/>
                    </a:moveTo>
                    <a:lnTo>
                      <a:pt x="358" y="2"/>
                    </a:lnTo>
                    <a:lnTo>
                      <a:pt x="381" y="14"/>
                    </a:lnTo>
                    <a:lnTo>
                      <a:pt x="401" y="28"/>
                    </a:lnTo>
                    <a:lnTo>
                      <a:pt x="420" y="46"/>
                    </a:lnTo>
                    <a:lnTo>
                      <a:pt x="438" y="67"/>
                    </a:lnTo>
                    <a:lnTo>
                      <a:pt x="456" y="88"/>
                    </a:lnTo>
                    <a:lnTo>
                      <a:pt x="472" y="105"/>
                    </a:lnTo>
                    <a:lnTo>
                      <a:pt x="493" y="116"/>
                    </a:lnTo>
                    <a:lnTo>
                      <a:pt x="518" y="121"/>
                    </a:lnTo>
                    <a:lnTo>
                      <a:pt x="541" y="119"/>
                    </a:lnTo>
                    <a:lnTo>
                      <a:pt x="564" y="107"/>
                    </a:lnTo>
                    <a:lnTo>
                      <a:pt x="587" y="88"/>
                    </a:lnTo>
                    <a:lnTo>
                      <a:pt x="612" y="58"/>
                    </a:lnTo>
                    <a:lnTo>
                      <a:pt x="640" y="16"/>
                    </a:lnTo>
                    <a:lnTo>
                      <a:pt x="644" y="9"/>
                    </a:lnTo>
                    <a:lnTo>
                      <a:pt x="649" y="4"/>
                    </a:lnTo>
                    <a:lnTo>
                      <a:pt x="653" y="0"/>
                    </a:lnTo>
                    <a:lnTo>
                      <a:pt x="658" y="0"/>
                    </a:lnTo>
                    <a:lnTo>
                      <a:pt x="662" y="0"/>
                    </a:lnTo>
                    <a:lnTo>
                      <a:pt x="665" y="0"/>
                    </a:lnTo>
                    <a:lnTo>
                      <a:pt x="667" y="0"/>
                    </a:lnTo>
                    <a:lnTo>
                      <a:pt x="672" y="0"/>
                    </a:lnTo>
                    <a:lnTo>
                      <a:pt x="674" y="2"/>
                    </a:lnTo>
                    <a:lnTo>
                      <a:pt x="676" y="4"/>
                    </a:lnTo>
                    <a:lnTo>
                      <a:pt x="679" y="9"/>
                    </a:lnTo>
                    <a:lnTo>
                      <a:pt x="681" y="14"/>
                    </a:lnTo>
                    <a:lnTo>
                      <a:pt x="679" y="21"/>
                    </a:lnTo>
                    <a:lnTo>
                      <a:pt x="672" y="32"/>
                    </a:lnTo>
                    <a:lnTo>
                      <a:pt x="660" y="51"/>
                    </a:lnTo>
                    <a:lnTo>
                      <a:pt x="644" y="79"/>
                    </a:lnTo>
                    <a:lnTo>
                      <a:pt x="619" y="112"/>
                    </a:lnTo>
                    <a:lnTo>
                      <a:pt x="587" y="151"/>
                    </a:lnTo>
                    <a:lnTo>
                      <a:pt x="546" y="198"/>
                    </a:lnTo>
                    <a:lnTo>
                      <a:pt x="493" y="251"/>
                    </a:lnTo>
                    <a:lnTo>
                      <a:pt x="470" y="275"/>
                    </a:lnTo>
                    <a:lnTo>
                      <a:pt x="445" y="298"/>
                    </a:lnTo>
                    <a:lnTo>
                      <a:pt x="420" y="321"/>
                    </a:lnTo>
                    <a:lnTo>
                      <a:pt x="392" y="345"/>
                    </a:lnTo>
                    <a:lnTo>
                      <a:pt x="372" y="366"/>
                    </a:lnTo>
                    <a:lnTo>
                      <a:pt x="353" y="382"/>
                    </a:lnTo>
                    <a:lnTo>
                      <a:pt x="339" y="394"/>
                    </a:lnTo>
                    <a:lnTo>
                      <a:pt x="335" y="398"/>
                    </a:lnTo>
                    <a:lnTo>
                      <a:pt x="307" y="422"/>
                    </a:lnTo>
                    <a:lnTo>
                      <a:pt x="282" y="445"/>
                    </a:lnTo>
                    <a:lnTo>
                      <a:pt x="252" y="473"/>
                    </a:lnTo>
                    <a:lnTo>
                      <a:pt x="223" y="503"/>
                    </a:lnTo>
                    <a:lnTo>
                      <a:pt x="186" y="538"/>
                    </a:lnTo>
                    <a:lnTo>
                      <a:pt x="147" y="582"/>
                    </a:lnTo>
                    <a:lnTo>
                      <a:pt x="163" y="578"/>
                    </a:lnTo>
                    <a:lnTo>
                      <a:pt x="181" y="578"/>
                    </a:lnTo>
                    <a:lnTo>
                      <a:pt x="191" y="575"/>
                    </a:lnTo>
                    <a:lnTo>
                      <a:pt x="213" y="578"/>
                    </a:lnTo>
                    <a:lnTo>
                      <a:pt x="239" y="582"/>
                    </a:lnTo>
                    <a:lnTo>
                      <a:pt x="266" y="592"/>
                    </a:lnTo>
                    <a:lnTo>
                      <a:pt x="301" y="606"/>
                    </a:lnTo>
                    <a:lnTo>
                      <a:pt x="333" y="615"/>
                    </a:lnTo>
                    <a:lnTo>
                      <a:pt x="365" y="622"/>
                    </a:lnTo>
                    <a:lnTo>
                      <a:pt x="397" y="624"/>
                    </a:lnTo>
                    <a:lnTo>
                      <a:pt x="422" y="622"/>
                    </a:lnTo>
                    <a:lnTo>
                      <a:pt x="452" y="617"/>
                    </a:lnTo>
                    <a:lnTo>
                      <a:pt x="482" y="606"/>
                    </a:lnTo>
                    <a:lnTo>
                      <a:pt x="514" y="587"/>
                    </a:lnTo>
                    <a:lnTo>
                      <a:pt x="543" y="562"/>
                    </a:lnTo>
                    <a:lnTo>
                      <a:pt x="569" y="531"/>
                    </a:lnTo>
                    <a:lnTo>
                      <a:pt x="587" y="489"/>
                    </a:lnTo>
                    <a:lnTo>
                      <a:pt x="589" y="485"/>
                    </a:lnTo>
                    <a:lnTo>
                      <a:pt x="594" y="478"/>
                    </a:lnTo>
                    <a:lnTo>
                      <a:pt x="598" y="473"/>
                    </a:lnTo>
                    <a:lnTo>
                      <a:pt x="603" y="471"/>
                    </a:lnTo>
                    <a:lnTo>
                      <a:pt x="610" y="468"/>
                    </a:lnTo>
                    <a:lnTo>
                      <a:pt x="617" y="471"/>
                    </a:lnTo>
                    <a:lnTo>
                      <a:pt x="621" y="473"/>
                    </a:lnTo>
                    <a:lnTo>
                      <a:pt x="626" y="475"/>
                    </a:lnTo>
                    <a:lnTo>
                      <a:pt x="628" y="480"/>
                    </a:lnTo>
                    <a:lnTo>
                      <a:pt x="630" y="485"/>
                    </a:lnTo>
                    <a:lnTo>
                      <a:pt x="628" y="503"/>
                    </a:lnTo>
                    <a:lnTo>
                      <a:pt x="619" y="527"/>
                    </a:lnTo>
                    <a:lnTo>
                      <a:pt x="605" y="557"/>
                    </a:lnTo>
                    <a:lnTo>
                      <a:pt x="587" y="592"/>
                    </a:lnTo>
                    <a:lnTo>
                      <a:pt x="564" y="627"/>
                    </a:lnTo>
                    <a:lnTo>
                      <a:pt x="534" y="659"/>
                    </a:lnTo>
                    <a:lnTo>
                      <a:pt x="502" y="690"/>
                    </a:lnTo>
                    <a:lnTo>
                      <a:pt x="465" y="713"/>
                    </a:lnTo>
                    <a:lnTo>
                      <a:pt x="424" y="729"/>
                    </a:lnTo>
                    <a:lnTo>
                      <a:pt x="378" y="734"/>
                    </a:lnTo>
                    <a:lnTo>
                      <a:pt x="346" y="732"/>
                    </a:lnTo>
                    <a:lnTo>
                      <a:pt x="321" y="718"/>
                    </a:lnTo>
                    <a:lnTo>
                      <a:pt x="296" y="699"/>
                    </a:lnTo>
                    <a:lnTo>
                      <a:pt x="275" y="673"/>
                    </a:lnTo>
                    <a:lnTo>
                      <a:pt x="255" y="650"/>
                    </a:lnTo>
                    <a:lnTo>
                      <a:pt x="236" y="631"/>
                    </a:lnTo>
                    <a:lnTo>
                      <a:pt x="220" y="620"/>
                    </a:lnTo>
                    <a:lnTo>
                      <a:pt x="202" y="615"/>
                    </a:lnTo>
                    <a:lnTo>
                      <a:pt x="181" y="613"/>
                    </a:lnTo>
                    <a:lnTo>
                      <a:pt x="145" y="620"/>
                    </a:lnTo>
                    <a:lnTo>
                      <a:pt x="110" y="641"/>
                    </a:lnTo>
                    <a:lnTo>
                      <a:pt x="76" y="673"/>
                    </a:lnTo>
                    <a:lnTo>
                      <a:pt x="46" y="715"/>
                    </a:lnTo>
                    <a:lnTo>
                      <a:pt x="42" y="722"/>
                    </a:lnTo>
                    <a:lnTo>
                      <a:pt x="39" y="727"/>
                    </a:lnTo>
                    <a:lnTo>
                      <a:pt x="35" y="732"/>
                    </a:lnTo>
                    <a:lnTo>
                      <a:pt x="32" y="734"/>
                    </a:lnTo>
                    <a:lnTo>
                      <a:pt x="28" y="734"/>
                    </a:lnTo>
                    <a:lnTo>
                      <a:pt x="21" y="734"/>
                    </a:lnTo>
                    <a:lnTo>
                      <a:pt x="19" y="734"/>
                    </a:lnTo>
                    <a:lnTo>
                      <a:pt x="16" y="734"/>
                    </a:lnTo>
                    <a:lnTo>
                      <a:pt x="12" y="734"/>
                    </a:lnTo>
                    <a:lnTo>
                      <a:pt x="10" y="732"/>
                    </a:lnTo>
                    <a:lnTo>
                      <a:pt x="5" y="729"/>
                    </a:lnTo>
                    <a:lnTo>
                      <a:pt x="3" y="725"/>
                    </a:lnTo>
                    <a:lnTo>
                      <a:pt x="0" y="720"/>
                    </a:lnTo>
                    <a:lnTo>
                      <a:pt x="5" y="711"/>
                    </a:lnTo>
                    <a:lnTo>
                      <a:pt x="16" y="690"/>
                    </a:lnTo>
                    <a:lnTo>
                      <a:pt x="32" y="664"/>
                    </a:lnTo>
                    <a:lnTo>
                      <a:pt x="58" y="631"/>
                    </a:lnTo>
                    <a:lnTo>
                      <a:pt x="87" y="594"/>
                    </a:lnTo>
                    <a:lnTo>
                      <a:pt x="124" y="550"/>
                    </a:lnTo>
                    <a:lnTo>
                      <a:pt x="168" y="506"/>
                    </a:lnTo>
                    <a:lnTo>
                      <a:pt x="310" y="370"/>
                    </a:lnTo>
                    <a:lnTo>
                      <a:pt x="323" y="359"/>
                    </a:lnTo>
                    <a:lnTo>
                      <a:pt x="344" y="340"/>
                    </a:lnTo>
                    <a:lnTo>
                      <a:pt x="369" y="319"/>
                    </a:lnTo>
                    <a:lnTo>
                      <a:pt x="397" y="293"/>
                    </a:lnTo>
                    <a:lnTo>
                      <a:pt x="427" y="265"/>
                    </a:lnTo>
                    <a:lnTo>
                      <a:pt x="456" y="237"/>
                    </a:lnTo>
                    <a:lnTo>
                      <a:pt x="486" y="209"/>
                    </a:lnTo>
                    <a:lnTo>
                      <a:pt x="511" y="181"/>
                    </a:lnTo>
                    <a:lnTo>
                      <a:pt x="534" y="158"/>
                    </a:lnTo>
                    <a:lnTo>
                      <a:pt x="511" y="156"/>
                    </a:lnTo>
                    <a:lnTo>
                      <a:pt x="491" y="156"/>
                    </a:lnTo>
                    <a:lnTo>
                      <a:pt x="470" y="151"/>
                    </a:lnTo>
                    <a:lnTo>
                      <a:pt x="445" y="144"/>
                    </a:lnTo>
                    <a:lnTo>
                      <a:pt x="410" y="132"/>
                    </a:lnTo>
                    <a:lnTo>
                      <a:pt x="376" y="121"/>
                    </a:lnTo>
                    <a:lnTo>
                      <a:pt x="342" y="112"/>
                    </a:lnTo>
                    <a:lnTo>
                      <a:pt x="310" y="109"/>
                    </a:lnTo>
                    <a:lnTo>
                      <a:pt x="301" y="109"/>
                    </a:lnTo>
                    <a:lnTo>
                      <a:pt x="284" y="109"/>
                    </a:lnTo>
                    <a:lnTo>
                      <a:pt x="262" y="114"/>
                    </a:lnTo>
                    <a:lnTo>
                      <a:pt x="236" y="123"/>
                    </a:lnTo>
                    <a:lnTo>
                      <a:pt x="213" y="135"/>
                    </a:lnTo>
                    <a:lnTo>
                      <a:pt x="191" y="156"/>
                    </a:lnTo>
                    <a:lnTo>
                      <a:pt x="175" y="184"/>
                    </a:lnTo>
                    <a:lnTo>
                      <a:pt x="172" y="188"/>
                    </a:lnTo>
                    <a:lnTo>
                      <a:pt x="170" y="191"/>
                    </a:lnTo>
                    <a:lnTo>
                      <a:pt x="168" y="195"/>
                    </a:lnTo>
                    <a:lnTo>
                      <a:pt x="163" y="198"/>
                    </a:lnTo>
                    <a:lnTo>
                      <a:pt x="158" y="200"/>
                    </a:lnTo>
                    <a:lnTo>
                      <a:pt x="152" y="200"/>
                    </a:lnTo>
                    <a:lnTo>
                      <a:pt x="145" y="200"/>
                    </a:lnTo>
                    <a:lnTo>
                      <a:pt x="140" y="198"/>
                    </a:lnTo>
                    <a:lnTo>
                      <a:pt x="138" y="193"/>
                    </a:lnTo>
                    <a:lnTo>
                      <a:pt x="136" y="188"/>
                    </a:lnTo>
                    <a:lnTo>
                      <a:pt x="136" y="184"/>
                    </a:lnTo>
                    <a:lnTo>
                      <a:pt x="138" y="167"/>
                    </a:lnTo>
                    <a:lnTo>
                      <a:pt x="145" y="146"/>
                    </a:lnTo>
                    <a:lnTo>
                      <a:pt x="158" y="121"/>
                    </a:lnTo>
                    <a:lnTo>
                      <a:pt x="175" y="93"/>
                    </a:lnTo>
                    <a:lnTo>
                      <a:pt x="197" y="65"/>
                    </a:lnTo>
                    <a:lnTo>
                      <a:pt x="225" y="39"/>
                    </a:lnTo>
                    <a:lnTo>
                      <a:pt x="255" y="18"/>
                    </a:lnTo>
                    <a:lnTo>
                      <a:pt x="289" y="4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6868" y="3315"/>
                <a:ext cx="374" cy="1625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369" y="5"/>
                  </a:cxn>
                  <a:cxn ang="0">
                    <a:pos x="374" y="17"/>
                  </a:cxn>
                  <a:cxn ang="0">
                    <a:pos x="371" y="21"/>
                  </a:cxn>
                  <a:cxn ang="0">
                    <a:pos x="369" y="26"/>
                  </a:cxn>
                  <a:cxn ang="0">
                    <a:pos x="358" y="35"/>
                  </a:cxn>
                  <a:cxn ang="0">
                    <a:pos x="289" y="115"/>
                  </a:cxn>
                  <a:cxn ang="0">
                    <a:pos x="197" y="271"/>
                  </a:cxn>
                  <a:cxn ang="0">
                    <a:pos x="136" y="441"/>
                  </a:cxn>
                  <a:cxn ang="0">
                    <a:pos x="103" y="625"/>
                  </a:cxn>
                  <a:cxn ang="0">
                    <a:pos x="94" y="812"/>
                  </a:cxn>
                  <a:cxn ang="0">
                    <a:pos x="101" y="968"/>
                  </a:cxn>
                  <a:cxn ang="0">
                    <a:pos x="124" y="1129"/>
                  </a:cxn>
                  <a:cxn ang="0">
                    <a:pos x="170" y="1287"/>
                  </a:cxn>
                  <a:cxn ang="0">
                    <a:pos x="241" y="1439"/>
                  </a:cxn>
                  <a:cxn ang="0">
                    <a:pos x="346" y="1574"/>
                  </a:cxn>
                  <a:cxn ang="0">
                    <a:pos x="362" y="1590"/>
                  </a:cxn>
                  <a:cxn ang="0">
                    <a:pos x="369" y="1600"/>
                  </a:cxn>
                  <a:cxn ang="0">
                    <a:pos x="371" y="1607"/>
                  </a:cxn>
                  <a:cxn ang="0">
                    <a:pos x="374" y="1611"/>
                  </a:cxn>
                  <a:cxn ang="0">
                    <a:pos x="371" y="1616"/>
                  </a:cxn>
                  <a:cxn ang="0">
                    <a:pos x="367" y="1623"/>
                  </a:cxn>
                  <a:cxn ang="0">
                    <a:pos x="355" y="1625"/>
                  </a:cxn>
                  <a:cxn ang="0">
                    <a:pos x="328" y="1611"/>
                  </a:cxn>
                  <a:cxn ang="0">
                    <a:pos x="278" y="1565"/>
                  </a:cxn>
                  <a:cxn ang="0">
                    <a:pos x="211" y="1488"/>
                  </a:cxn>
                  <a:cxn ang="0">
                    <a:pos x="140" y="1383"/>
                  </a:cxn>
                  <a:cxn ang="0">
                    <a:pos x="69" y="1227"/>
                  </a:cxn>
                  <a:cxn ang="0">
                    <a:pos x="21" y="1045"/>
                  </a:cxn>
                  <a:cxn ang="0">
                    <a:pos x="3" y="882"/>
                  </a:cxn>
                  <a:cxn ang="0">
                    <a:pos x="3" y="725"/>
                  </a:cxn>
                  <a:cxn ang="0">
                    <a:pos x="30" y="530"/>
                  </a:cxn>
                  <a:cxn ang="0">
                    <a:pos x="101" y="317"/>
                  </a:cxn>
                  <a:cxn ang="0">
                    <a:pos x="170" y="194"/>
                  </a:cxn>
                  <a:cxn ang="0">
                    <a:pos x="241" y="98"/>
                  </a:cxn>
                  <a:cxn ang="0">
                    <a:pos x="305" y="35"/>
                  </a:cxn>
                  <a:cxn ang="0">
                    <a:pos x="346" y="3"/>
                  </a:cxn>
                </a:cxnLst>
                <a:rect l="0" t="0" r="r" b="b"/>
                <a:pathLst>
                  <a:path w="374" h="1625">
                    <a:moveTo>
                      <a:pt x="355" y="0"/>
                    </a:moveTo>
                    <a:lnTo>
                      <a:pt x="360" y="0"/>
                    </a:lnTo>
                    <a:lnTo>
                      <a:pt x="367" y="3"/>
                    </a:lnTo>
                    <a:lnTo>
                      <a:pt x="369" y="5"/>
                    </a:lnTo>
                    <a:lnTo>
                      <a:pt x="371" y="10"/>
                    </a:lnTo>
                    <a:lnTo>
                      <a:pt x="374" y="17"/>
                    </a:lnTo>
                    <a:lnTo>
                      <a:pt x="374" y="19"/>
                    </a:lnTo>
                    <a:lnTo>
                      <a:pt x="371" y="21"/>
                    </a:lnTo>
                    <a:lnTo>
                      <a:pt x="371" y="24"/>
                    </a:lnTo>
                    <a:lnTo>
                      <a:pt x="369" y="26"/>
                    </a:lnTo>
                    <a:lnTo>
                      <a:pt x="365" y="31"/>
                    </a:lnTo>
                    <a:lnTo>
                      <a:pt x="358" y="35"/>
                    </a:lnTo>
                    <a:lnTo>
                      <a:pt x="351" y="42"/>
                    </a:lnTo>
                    <a:lnTo>
                      <a:pt x="289" y="115"/>
                    </a:lnTo>
                    <a:lnTo>
                      <a:pt x="239" y="189"/>
                    </a:lnTo>
                    <a:lnTo>
                      <a:pt x="197" y="271"/>
                    </a:lnTo>
                    <a:lnTo>
                      <a:pt x="163" y="355"/>
                    </a:lnTo>
                    <a:lnTo>
                      <a:pt x="136" y="441"/>
                    </a:lnTo>
                    <a:lnTo>
                      <a:pt x="117" y="532"/>
                    </a:lnTo>
                    <a:lnTo>
                      <a:pt x="103" y="625"/>
                    </a:lnTo>
                    <a:lnTo>
                      <a:pt x="97" y="718"/>
                    </a:lnTo>
                    <a:lnTo>
                      <a:pt x="94" y="812"/>
                    </a:lnTo>
                    <a:lnTo>
                      <a:pt x="97" y="889"/>
                    </a:lnTo>
                    <a:lnTo>
                      <a:pt x="101" y="968"/>
                    </a:lnTo>
                    <a:lnTo>
                      <a:pt x="110" y="1047"/>
                    </a:lnTo>
                    <a:lnTo>
                      <a:pt x="124" y="1129"/>
                    </a:lnTo>
                    <a:lnTo>
                      <a:pt x="145" y="1208"/>
                    </a:lnTo>
                    <a:lnTo>
                      <a:pt x="170" y="1287"/>
                    </a:lnTo>
                    <a:lnTo>
                      <a:pt x="202" y="1367"/>
                    </a:lnTo>
                    <a:lnTo>
                      <a:pt x="241" y="1439"/>
                    </a:lnTo>
                    <a:lnTo>
                      <a:pt x="289" y="1509"/>
                    </a:lnTo>
                    <a:lnTo>
                      <a:pt x="346" y="1574"/>
                    </a:lnTo>
                    <a:lnTo>
                      <a:pt x="355" y="1583"/>
                    </a:lnTo>
                    <a:lnTo>
                      <a:pt x="362" y="1590"/>
                    </a:lnTo>
                    <a:lnTo>
                      <a:pt x="367" y="1595"/>
                    </a:lnTo>
                    <a:lnTo>
                      <a:pt x="369" y="1600"/>
                    </a:lnTo>
                    <a:lnTo>
                      <a:pt x="371" y="1604"/>
                    </a:lnTo>
                    <a:lnTo>
                      <a:pt x="371" y="1607"/>
                    </a:lnTo>
                    <a:lnTo>
                      <a:pt x="374" y="1609"/>
                    </a:lnTo>
                    <a:lnTo>
                      <a:pt x="374" y="1611"/>
                    </a:lnTo>
                    <a:lnTo>
                      <a:pt x="374" y="1611"/>
                    </a:lnTo>
                    <a:lnTo>
                      <a:pt x="371" y="1616"/>
                    </a:lnTo>
                    <a:lnTo>
                      <a:pt x="369" y="1621"/>
                    </a:lnTo>
                    <a:lnTo>
                      <a:pt x="367" y="1623"/>
                    </a:lnTo>
                    <a:lnTo>
                      <a:pt x="360" y="1625"/>
                    </a:lnTo>
                    <a:lnTo>
                      <a:pt x="355" y="1625"/>
                    </a:lnTo>
                    <a:lnTo>
                      <a:pt x="346" y="1623"/>
                    </a:lnTo>
                    <a:lnTo>
                      <a:pt x="328" y="1611"/>
                    </a:lnTo>
                    <a:lnTo>
                      <a:pt x="305" y="1590"/>
                    </a:lnTo>
                    <a:lnTo>
                      <a:pt x="278" y="1565"/>
                    </a:lnTo>
                    <a:lnTo>
                      <a:pt x="245" y="1530"/>
                    </a:lnTo>
                    <a:lnTo>
                      <a:pt x="211" y="1488"/>
                    </a:lnTo>
                    <a:lnTo>
                      <a:pt x="174" y="1439"/>
                    </a:lnTo>
                    <a:lnTo>
                      <a:pt x="140" y="1383"/>
                    </a:lnTo>
                    <a:lnTo>
                      <a:pt x="106" y="1320"/>
                    </a:lnTo>
                    <a:lnTo>
                      <a:pt x="69" y="1227"/>
                    </a:lnTo>
                    <a:lnTo>
                      <a:pt x="39" y="1136"/>
                    </a:lnTo>
                    <a:lnTo>
                      <a:pt x="21" y="1045"/>
                    </a:lnTo>
                    <a:lnTo>
                      <a:pt x="10" y="961"/>
                    </a:lnTo>
                    <a:lnTo>
                      <a:pt x="3" y="882"/>
                    </a:lnTo>
                    <a:lnTo>
                      <a:pt x="0" y="812"/>
                    </a:lnTo>
                    <a:lnTo>
                      <a:pt x="3" y="725"/>
                    </a:lnTo>
                    <a:lnTo>
                      <a:pt x="14" y="630"/>
                    </a:lnTo>
                    <a:lnTo>
                      <a:pt x="30" y="530"/>
                    </a:lnTo>
                    <a:lnTo>
                      <a:pt x="60" y="425"/>
                    </a:lnTo>
                    <a:lnTo>
                      <a:pt x="101" y="317"/>
                    </a:lnTo>
                    <a:lnTo>
                      <a:pt x="136" y="250"/>
                    </a:lnTo>
                    <a:lnTo>
                      <a:pt x="170" y="194"/>
                    </a:lnTo>
                    <a:lnTo>
                      <a:pt x="207" y="143"/>
                    </a:lnTo>
                    <a:lnTo>
                      <a:pt x="241" y="98"/>
                    </a:lnTo>
                    <a:lnTo>
                      <a:pt x="275" y="63"/>
                    </a:lnTo>
                    <a:lnTo>
                      <a:pt x="305" y="35"/>
                    </a:lnTo>
                    <a:lnTo>
                      <a:pt x="328" y="14"/>
                    </a:lnTo>
                    <a:lnTo>
                      <a:pt x="346" y="3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7372" y="3817"/>
                <a:ext cx="800" cy="734"/>
              </a:xfrm>
              <a:custGeom>
                <a:avLst/>
                <a:gdLst/>
                <a:ahLst/>
                <a:cxnLst>
                  <a:cxn ang="0">
                    <a:pos x="358" y="4"/>
                  </a:cxn>
                  <a:cxn ang="0">
                    <a:pos x="438" y="51"/>
                  </a:cxn>
                  <a:cxn ang="0">
                    <a:pos x="493" y="102"/>
                  </a:cxn>
                  <a:cxn ang="0">
                    <a:pos x="550" y="35"/>
                  </a:cxn>
                  <a:cxn ang="0">
                    <a:pos x="651" y="0"/>
                  </a:cxn>
                  <a:cxn ang="0">
                    <a:pos x="722" y="11"/>
                  </a:cxn>
                  <a:cxn ang="0">
                    <a:pos x="784" y="53"/>
                  </a:cxn>
                  <a:cxn ang="0">
                    <a:pos x="798" y="135"/>
                  </a:cxn>
                  <a:cxn ang="0">
                    <a:pos x="752" y="191"/>
                  </a:cxn>
                  <a:cxn ang="0">
                    <a:pos x="690" y="198"/>
                  </a:cxn>
                  <a:cxn ang="0">
                    <a:pos x="656" y="160"/>
                  </a:cxn>
                  <a:cxn ang="0">
                    <a:pos x="674" y="88"/>
                  </a:cxn>
                  <a:cxn ang="0">
                    <a:pos x="704" y="44"/>
                  </a:cxn>
                  <a:cxn ang="0">
                    <a:pos x="651" y="35"/>
                  </a:cxn>
                  <a:cxn ang="0">
                    <a:pos x="559" y="74"/>
                  </a:cxn>
                  <a:cxn ang="0">
                    <a:pos x="511" y="158"/>
                  </a:cxn>
                  <a:cxn ang="0">
                    <a:pos x="491" y="226"/>
                  </a:cxn>
                  <a:cxn ang="0">
                    <a:pos x="424" y="496"/>
                  </a:cxn>
                  <a:cxn ang="0">
                    <a:pos x="408" y="592"/>
                  </a:cxn>
                  <a:cxn ang="0">
                    <a:pos x="429" y="666"/>
                  </a:cxn>
                  <a:cxn ang="0">
                    <a:pos x="497" y="699"/>
                  </a:cxn>
                  <a:cxn ang="0">
                    <a:pos x="573" y="678"/>
                  </a:cxn>
                  <a:cxn ang="0">
                    <a:pos x="662" y="594"/>
                  </a:cxn>
                  <a:cxn ang="0">
                    <a:pos x="713" y="480"/>
                  </a:cxn>
                  <a:cxn ang="0">
                    <a:pos x="722" y="471"/>
                  </a:cxn>
                  <a:cxn ang="0">
                    <a:pos x="736" y="471"/>
                  </a:cxn>
                  <a:cxn ang="0">
                    <a:pos x="747" y="475"/>
                  </a:cxn>
                  <a:cxn ang="0">
                    <a:pos x="747" y="501"/>
                  </a:cxn>
                  <a:cxn ang="0">
                    <a:pos x="708" y="589"/>
                  </a:cxn>
                  <a:cxn ang="0">
                    <a:pos x="623" y="690"/>
                  </a:cxn>
                  <a:cxn ang="0">
                    <a:pos x="493" y="734"/>
                  </a:cxn>
                  <a:cxn ang="0">
                    <a:pos x="378" y="697"/>
                  </a:cxn>
                  <a:cxn ang="0">
                    <a:pos x="321" y="613"/>
                  </a:cxn>
                  <a:cxn ang="0">
                    <a:pos x="294" y="655"/>
                  </a:cxn>
                  <a:cxn ang="0">
                    <a:pos x="223" y="718"/>
                  </a:cxn>
                  <a:cxn ang="0">
                    <a:pos x="122" y="734"/>
                  </a:cxn>
                  <a:cxn ang="0">
                    <a:pos x="39" y="701"/>
                  </a:cxn>
                  <a:cxn ang="0">
                    <a:pos x="0" y="627"/>
                  </a:cxn>
                  <a:cxn ang="0">
                    <a:pos x="37" y="552"/>
                  </a:cxn>
                  <a:cxn ang="0">
                    <a:pos x="106" y="536"/>
                  </a:cxn>
                  <a:cxn ang="0">
                    <a:pos x="147" y="566"/>
                  </a:cxn>
                  <a:cxn ang="0">
                    <a:pos x="126" y="648"/>
                  </a:cxn>
                  <a:cxn ang="0">
                    <a:pos x="99" y="690"/>
                  </a:cxn>
                  <a:cxn ang="0">
                    <a:pos x="154" y="699"/>
                  </a:cxn>
                  <a:cxn ang="0">
                    <a:pos x="248" y="652"/>
                  </a:cxn>
                  <a:cxn ang="0">
                    <a:pos x="305" y="531"/>
                  </a:cxn>
                  <a:cxn ang="0">
                    <a:pos x="365" y="298"/>
                  </a:cxn>
                  <a:cxn ang="0">
                    <a:pos x="392" y="170"/>
                  </a:cxn>
                  <a:cxn ang="0">
                    <a:pos x="381" y="81"/>
                  </a:cxn>
                  <a:cxn ang="0">
                    <a:pos x="337" y="39"/>
                  </a:cxn>
                  <a:cxn ang="0">
                    <a:pos x="284" y="37"/>
                  </a:cxn>
                  <a:cxn ang="0">
                    <a:pos x="200" y="77"/>
                  </a:cxn>
                  <a:cxn ang="0">
                    <a:pos x="115" y="188"/>
                  </a:cxn>
                  <a:cxn ang="0">
                    <a:pos x="87" y="258"/>
                  </a:cxn>
                  <a:cxn ang="0">
                    <a:pos x="71" y="265"/>
                  </a:cxn>
                  <a:cxn ang="0">
                    <a:pos x="62" y="263"/>
                  </a:cxn>
                  <a:cxn ang="0">
                    <a:pos x="53" y="254"/>
                  </a:cxn>
                  <a:cxn ang="0">
                    <a:pos x="62" y="207"/>
                  </a:cxn>
                  <a:cxn ang="0">
                    <a:pos x="117" y="109"/>
                  </a:cxn>
                  <a:cxn ang="0">
                    <a:pos x="218" y="21"/>
                  </a:cxn>
                </a:cxnLst>
                <a:rect l="0" t="0" r="r" b="b"/>
                <a:pathLst>
                  <a:path w="800" h="734">
                    <a:moveTo>
                      <a:pt x="310" y="0"/>
                    </a:moveTo>
                    <a:lnTo>
                      <a:pt x="333" y="0"/>
                    </a:lnTo>
                    <a:lnTo>
                      <a:pt x="358" y="4"/>
                    </a:lnTo>
                    <a:lnTo>
                      <a:pt x="385" y="14"/>
                    </a:lnTo>
                    <a:lnTo>
                      <a:pt x="413" y="28"/>
                    </a:lnTo>
                    <a:lnTo>
                      <a:pt x="438" y="51"/>
                    </a:lnTo>
                    <a:lnTo>
                      <a:pt x="463" y="81"/>
                    </a:lnTo>
                    <a:lnTo>
                      <a:pt x="481" y="121"/>
                    </a:lnTo>
                    <a:lnTo>
                      <a:pt x="493" y="102"/>
                    </a:lnTo>
                    <a:lnTo>
                      <a:pt x="507" y="81"/>
                    </a:lnTo>
                    <a:lnTo>
                      <a:pt x="527" y="58"/>
                    </a:lnTo>
                    <a:lnTo>
                      <a:pt x="550" y="35"/>
                    </a:lnTo>
                    <a:lnTo>
                      <a:pt x="580" y="16"/>
                    </a:lnTo>
                    <a:lnTo>
                      <a:pt x="612" y="4"/>
                    </a:lnTo>
                    <a:lnTo>
                      <a:pt x="651" y="0"/>
                    </a:lnTo>
                    <a:lnTo>
                      <a:pt x="672" y="0"/>
                    </a:lnTo>
                    <a:lnTo>
                      <a:pt x="697" y="4"/>
                    </a:lnTo>
                    <a:lnTo>
                      <a:pt x="722" y="11"/>
                    </a:lnTo>
                    <a:lnTo>
                      <a:pt x="745" y="21"/>
                    </a:lnTo>
                    <a:lnTo>
                      <a:pt x="768" y="35"/>
                    </a:lnTo>
                    <a:lnTo>
                      <a:pt x="784" y="53"/>
                    </a:lnTo>
                    <a:lnTo>
                      <a:pt x="798" y="77"/>
                    </a:lnTo>
                    <a:lnTo>
                      <a:pt x="800" y="107"/>
                    </a:lnTo>
                    <a:lnTo>
                      <a:pt x="798" y="135"/>
                    </a:lnTo>
                    <a:lnTo>
                      <a:pt x="786" y="158"/>
                    </a:lnTo>
                    <a:lnTo>
                      <a:pt x="770" y="177"/>
                    </a:lnTo>
                    <a:lnTo>
                      <a:pt x="752" y="191"/>
                    </a:lnTo>
                    <a:lnTo>
                      <a:pt x="731" y="198"/>
                    </a:lnTo>
                    <a:lnTo>
                      <a:pt x="713" y="200"/>
                    </a:lnTo>
                    <a:lnTo>
                      <a:pt x="690" y="198"/>
                    </a:lnTo>
                    <a:lnTo>
                      <a:pt x="674" y="188"/>
                    </a:lnTo>
                    <a:lnTo>
                      <a:pt x="662" y="174"/>
                    </a:lnTo>
                    <a:lnTo>
                      <a:pt x="656" y="160"/>
                    </a:lnTo>
                    <a:lnTo>
                      <a:pt x="653" y="144"/>
                    </a:lnTo>
                    <a:lnTo>
                      <a:pt x="658" y="114"/>
                    </a:lnTo>
                    <a:lnTo>
                      <a:pt x="674" y="88"/>
                    </a:lnTo>
                    <a:lnTo>
                      <a:pt x="699" y="67"/>
                    </a:lnTo>
                    <a:lnTo>
                      <a:pt x="731" y="56"/>
                    </a:lnTo>
                    <a:lnTo>
                      <a:pt x="704" y="44"/>
                    </a:lnTo>
                    <a:lnTo>
                      <a:pt x="681" y="37"/>
                    </a:lnTo>
                    <a:lnTo>
                      <a:pt x="660" y="35"/>
                    </a:lnTo>
                    <a:lnTo>
                      <a:pt x="651" y="35"/>
                    </a:lnTo>
                    <a:lnTo>
                      <a:pt x="614" y="39"/>
                    </a:lnTo>
                    <a:lnTo>
                      <a:pt x="585" y="53"/>
                    </a:lnTo>
                    <a:lnTo>
                      <a:pt x="559" y="74"/>
                    </a:lnTo>
                    <a:lnTo>
                      <a:pt x="539" y="100"/>
                    </a:lnTo>
                    <a:lnTo>
                      <a:pt x="523" y="128"/>
                    </a:lnTo>
                    <a:lnTo>
                      <a:pt x="511" y="158"/>
                    </a:lnTo>
                    <a:lnTo>
                      <a:pt x="502" y="184"/>
                    </a:lnTo>
                    <a:lnTo>
                      <a:pt x="495" y="207"/>
                    </a:lnTo>
                    <a:lnTo>
                      <a:pt x="491" y="226"/>
                    </a:lnTo>
                    <a:lnTo>
                      <a:pt x="491" y="226"/>
                    </a:lnTo>
                    <a:lnTo>
                      <a:pt x="436" y="450"/>
                    </a:lnTo>
                    <a:lnTo>
                      <a:pt x="424" y="496"/>
                    </a:lnTo>
                    <a:lnTo>
                      <a:pt x="415" y="534"/>
                    </a:lnTo>
                    <a:lnTo>
                      <a:pt x="410" y="564"/>
                    </a:lnTo>
                    <a:lnTo>
                      <a:pt x="408" y="592"/>
                    </a:lnTo>
                    <a:lnTo>
                      <a:pt x="410" y="620"/>
                    </a:lnTo>
                    <a:lnTo>
                      <a:pt x="417" y="645"/>
                    </a:lnTo>
                    <a:lnTo>
                      <a:pt x="429" y="666"/>
                    </a:lnTo>
                    <a:lnTo>
                      <a:pt x="445" y="685"/>
                    </a:lnTo>
                    <a:lnTo>
                      <a:pt x="468" y="694"/>
                    </a:lnTo>
                    <a:lnTo>
                      <a:pt x="497" y="699"/>
                    </a:lnTo>
                    <a:lnTo>
                      <a:pt x="518" y="697"/>
                    </a:lnTo>
                    <a:lnTo>
                      <a:pt x="546" y="690"/>
                    </a:lnTo>
                    <a:lnTo>
                      <a:pt x="573" y="678"/>
                    </a:lnTo>
                    <a:lnTo>
                      <a:pt x="603" y="659"/>
                    </a:lnTo>
                    <a:lnTo>
                      <a:pt x="633" y="631"/>
                    </a:lnTo>
                    <a:lnTo>
                      <a:pt x="662" y="594"/>
                    </a:lnTo>
                    <a:lnTo>
                      <a:pt x="688" y="545"/>
                    </a:lnTo>
                    <a:lnTo>
                      <a:pt x="711" y="487"/>
                    </a:lnTo>
                    <a:lnTo>
                      <a:pt x="713" y="480"/>
                    </a:lnTo>
                    <a:lnTo>
                      <a:pt x="715" y="475"/>
                    </a:lnTo>
                    <a:lnTo>
                      <a:pt x="717" y="471"/>
                    </a:lnTo>
                    <a:lnTo>
                      <a:pt x="722" y="471"/>
                    </a:lnTo>
                    <a:lnTo>
                      <a:pt x="731" y="468"/>
                    </a:lnTo>
                    <a:lnTo>
                      <a:pt x="733" y="468"/>
                    </a:lnTo>
                    <a:lnTo>
                      <a:pt x="736" y="471"/>
                    </a:lnTo>
                    <a:lnTo>
                      <a:pt x="740" y="471"/>
                    </a:lnTo>
                    <a:lnTo>
                      <a:pt x="745" y="473"/>
                    </a:lnTo>
                    <a:lnTo>
                      <a:pt x="747" y="475"/>
                    </a:lnTo>
                    <a:lnTo>
                      <a:pt x="749" y="480"/>
                    </a:lnTo>
                    <a:lnTo>
                      <a:pt x="749" y="485"/>
                    </a:lnTo>
                    <a:lnTo>
                      <a:pt x="747" y="501"/>
                    </a:lnTo>
                    <a:lnTo>
                      <a:pt x="740" y="527"/>
                    </a:lnTo>
                    <a:lnTo>
                      <a:pt x="727" y="557"/>
                    </a:lnTo>
                    <a:lnTo>
                      <a:pt x="708" y="589"/>
                    </a:lnTo>
                    <a:lnTo>
                      <a:pt x="685" y="624"/>
                    </a:lnTo>
                    <a:lnTo>
                      <a:pt x="656" y="659"/>
                    </a:lnTo>
                    <a:lnTo>
                      <a:pt x="623" y="690"/>
                    </a:lnTo>
                    <a:lnTo>
                      <a:pt x="585" y="713"/>
                    </a:lnTo>
                    <a:lnTo>
                      <a:pt x="541" y="729"/>
                    </a:lnTo>
                    <a:lnTo>
                      <a:pt x="493" y="734"/>
                    </a:lnTo>
                    <a:lnTo>
                      <a:pt x="449" y="729"/>
                    </a:lnTo>
                    <a:lnTo>
                      <a:pt x="410" y="715"/>
                    </a:lnTo>
                    <a:lnTo>
                      <a:pt x="378" y="697"/>
                    </a:lnTo>
                    <a:lnTo>
                      <a:pt x="353" y="671"/>
                    </a:lnTo>
                    <a:lnTo>
                      <a:pt x="335" y="641"/>
                    </a:lnTo>
                    <a:lnTo>
                      <a:pt x="321" y="613"/>
                    </a:lnTo>
                    <a:lnTo>
                      <a:pt x="317" y="620"/>
                    </a:lnTo>
                    <a:lnTo>
                      <a:pt x="307" y="634"/>
                    </a:lnTo>
                    <a:lnTo>
                      <a:pt x="294" y="655"/>
                    </a:lnTo>
                    <a:lnTo>
                      <a:pt x="275" y="676"/>
                    </a:lnTo>
                    <a:lnTo>
                      <a:pt x="250" y="699"/>
                    </a:lnTo>
                    <a:lnTo>
                      <a:pt x="223" y="718"/>
                    </a:lnTo>
                    <a:lnTo>
                      <a:pt x="191" y="729"/>
                    </a:lnTo>
                    <a:lnTo>
                      <a:pt x="152" y="734"/>
                    </a:lnTo>
                    <a:lnTo>
                      <a:pt x="122" y="734"/>
                    </a:lnTo>
                    <a:lnTo>
                      <a:pt x="92" y="727"/>
                    </a:lnTo>
                    <a:lnTo>
                      <a:pt x="62" y="715"/>
                    </a:lnTo>
                    <a:lnTo>
                      <a:pt x="39" y="701"/>
                    </a:lnTo>
                    <a:lnTo>
                      <a:pt x="19" y="680"/>
                    </a:lnTo>
                    <a:lnTo>
                      <a:pt x="7" y="657"/>
                    </a:lnTo>
                    <a:lnTo>
                      <a:pt x="0" y="627"/>
                    </a:lnTo>
                    <a:lnTo>
                      <a:pt x="5" y="599"/>
                    </a:lnTo>
                    <a:lnTo>
                      <a:pt x="19" y="573"/>
                    </a:lnTo>
                    <a:lnTo>
                      <a:pt x="37" y="552"/>
                    </a:lnTo>
                    <a:lnTo>
                      <a:pt x="62" y="538"/>
                    </a:lnTo>
                    <a:lnTo>
                      <a:pt x="90" y="534"/>
                    </a:lnTo>
                    <a:lnTo>
                      <a:pt x="106" y="536"/>
                    </a:lnTo>
                    <a:lnTo>
                      <a:pt x="122" y="541"/>
                    </a:lnTo>
                    <a:lnTo>
                      <a:pt x="136" y="550"/>
                    </a:lnTo>
                    <a:lnTo>
                      <a:pt x="147" y="566"/>
                    </a:lnTo>
                    <a:lnTo>
                      <a:pt x="149" y="589"/>
                    </a:lnTo>
                    <a:lnTo>
                      <a:pt x="145" y="622"/>
                    </a:lnTo>
                    <a:lnTo>
                      <a:pt x="126" y="648"/>
                    </a:lnTo>
                    <a:lnTo>
                      <a:pt x="103" y="669"/>
                    </a:lnTo>
                    <a:lnTo>
                      <a:pt x="74" y="678"/>
                    </a:lnTo>
                    <a:lnTo>
                      <a:pt x="99" y="690"/>
                    </a:lnTo>
                    <a:lnTo>
                      <a:pt x="124" y="697"/>
                    </a:lnTo>
                    <a:lnTo>
                      <a:pt x="142" y="699"/>
                    </a:lnTo>
                    <a:lnTo>
                      <a:pt x="154" y="699"/>
                    </a:lnTo>
                    <a:lnTo>
                      <a:pt x="188" y="694"/>
                    </a:lnTo>
                    <a:lnTo>
                      <a:pt x="220" y="678"/>
                    </a:lnTo>
                    <a:lnTo>
                      <a:pt x="248" y="652"/>
                    </a:lnTo>
                    <a:lnTo>
                      <a:pt x="271" y="617"/>
                    </a:lnTo>
                    <a:lnTo>
                      <a:pt x="291" y="578"/>
                    </a:lnTo>
                    <a:lnTo>
                      <a:pt x="305" y="531"/>
                    </a:lnTo>
                    <a:lnTo>
                      <a:pt x="330" y="440"/>
                    </a:lnTo>
                    <a:lnTo>
                      <a:pt x="349" y="363"/>
                    </a:lnTo>
                    <a:lnTo>
                      <a:pt x="365" y="298"/>
                    </a:lnTo>
                    <a:lnTo>
                      <a:pt x="378" y="244"/>
                    </a:lnTo>
                    <a:lnTo>
                      <a:pt x="388" y="202"/>
                    </a:lnTo>
                    <a:lnTo>
                      <a:pt x="392" y="170"/>
                    </a:lnTo>
                    <a:lnTo>
                      <a:pt x="394" y="144"/>
                    </a:lnTo>
                    <a:lnTo>
                      <a:pt x="390" y="109"/>
                    </a:lnTo>
                    <a:lnTo>
                      <a:pt x="381" y="81"/>
                    </a:lnTo>
                    <a:lnTo>
                      <a:pt x="369" y="60"/>
                    </a:lnTo>
                    <a:lnTo>
                      <a:pt x="353" y="49"/>
                    </a:lnTo>
                    <a:lnTo>
                      <a:pt x="337" y="39"/>
                    </a:lnTo>
                    <a:lnTo>
                      <a:pt x="321" y="35"/>
                    </a:lnTo>
                    <a:lnTo>
                      <a:pt x="305" y="35"/>
                    </a:lnTo>
                    <a:lnTo>
                      <a:pt x="284" y="37"/>
                    </a:lnTo>
                    <a:lnTo>
                      <a:pt x="257" y="44"/>
                    </a:lnTo>
                    <a:lnTo>
                      <a:pt x="229" y="56"/>
                    </a:lnTo>
                    <a:lnTo>
                      <a:pt x="200" y="77"/>
                    </a:lnTo>
                    <a:lnTo>
                      <a:pt x="170" y="105"/>
                    </a:lnTo>
                    <a:lnTo>
                      <a:pt x="140" y="142"/>
                    </a:lnTo>
                    <a:lnTo>
                      <a:pt x="115" y="188"/>
                    </a:lnTo>
                    <a:lnTo>
                      <a:pt x="92" y="247"/>
                    </a:lnTo>
                    <a:lnTo>
                      <a:pt x="90" y="254"/>
                    </a:lnTo>
                    <a:lnTo>
                      <a:pt x="87" y="258"/>
                    </a:lnTo>
                    <a:lnTo>
                      <a:pt x="83" y="263"/>
                    </a:lnTo>
                    <a:lnTo>
                      <a:pt x="78" y="263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7" y="263"/>
                    </a:lnTo>
                    <a:lnTo>
                      <a:pt x="62" y="263"/>
                    </a:lnTo>
                    <a:lnTo>
                      <a:pt x="60" y="261"/>
                    </a:lnTo>
                    <a:lnTo>
                      <a:pt x="55" y="258"/>
                    </a:lnTo>
                    <a:lnTo>
                      <a:pt x="53" y="254"/>
                    </a:lnTo>
                    <a:lnTo>
                      <a:pt x="51" y="249"/>
                    </a:lnTo>
                    <a:lnTo>
                      <a:pt x="55" y="233"/>
                    </a:lnTo>
                    <a:lnTo>
                      <a:pt x="62" y="207"/>
                    </a:lnTo>
                    <a:lnTo>
                      <a:pt x="76" y="177"/>
                    </a:lnTo>
                    <a:lnTo>
                      <a:pt x="94" y="144"/>
                    </a:lnTo>
                    <a:lnTo>
                      <a:pt x="117" y="109"/>
                    </a:lnTo>
                    <a:lnTo>
                      <a:pt x="147" y="74"/>
                    </a:lnTo>
                    <a:lnTo>
                      <a:pt x="181" y="44"/>
                    </a:lnTo>
                    <a:lnTo>
                      <a:pt x="218" y="21"/>
                    </a:lnTo>
                    <a:lnTo>
                      <a:pt x="262" y="4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8325" y="3315"/>
                <a:ext cx="372" cy="1625"/>
              </a:xfrm>
              <a:custGeom>
                <a:avLst/>
                <a:gdLst/>
                <a:ahLst/>
                <a:cxnLst>
                  <a:cxn ang="0">
                    <a:pos x="28" y="3"/>
                  </a:cxn>
                  <a:cxn ang="0">
                    <a:pos x="67" y="35"/>
                  </a:cxn>
                  <a:cxn ang="0">
                    <a:pos x="129" y="96"/>
                  </a:cxn>
                  <a:cxn ang="0">
                    <a:pos x="200" y="187"/>
                  </a:cxn>
                  <a:cxn ang="0">
                    <a:pos x="266" y="306"/>
                  </a:cxn>
                  <a:cxn ang="0">
                    <a:pos x="333" y="490"/>
                  </a:cxn>
                  <a:cxn ang="0">
                    <a:pos x="365" y="665"/>
                  </a:cxn>
                  <a:cxn ang="0">
                    <a:pos x="372" y="812"/>
                  </a:cxn>
                  <a:cxn ang="0">
                    <a:pos x="369" y="898"/>
                  </a:cxn>
                  <a:cxn ang="0">
                    <a:pos x="342" y="1096"/>
                  </a:cxn>
                  <a:cxn ang="0">
                    <a:pos x="271" y="1308"/>
                  </a:cxn>
                  <a:cxn ang="0">
                    <a:pos x="202" y="1432"/>
                  </a:cxn>
                  <a:cxn ang="0">
                    <a:pos x="131" y="1525"/>
                  </a:cxn>
                  <a:cxn ang="0">
                    <a:pos x="69" y="1590"/>
                  </a:cxn>
                  <a:cxn ang="0">
                    <a:pos x="28" y="1621"/>
                  </a:cxn>
                  <a:cxn ang="0">
                    <a:pos x="12" y="1625"/>
                  </a:cxn>
                  <a:cxn ang="0">
                    <a:pos x="3" y="1616"/>
                  </a:cxn>
                  <a:cxn ang="0">
                    <a:pos x="0" y="1609"/>
                  </a:cxn>
                  <a:cxn ang="0">
                    <a:pos x="3" y="1602"/>
                  </a:cxn>
                  <a:cxn ang="0">
                    <a:pos x="10" y="1595"/>
                  </a:cxn>
                  <a:cxn ang="0">
                    <a:pos x="23" y="1583"/>
                  </a:cxn>
                  <a:cxn ang="0">
                    <a:pos x="136" y="1434"/>
                  </a:cxn>
                  <a:cxn ang="0">
                    <a:pos x="211" y="1269"/>
                  </a:cxn>
                  <a:cxn ang="0">
                    <a:pos x="257" y="1091"/>
                  </a:cxn>
                  <a:cxn ang="0">
                    <a:pos x="278" y="905"/>
                  </a:cxn>
                  <a:cxn ang="0">
                    <a:pos x="275" y="688"/>
                  </a:cxn>
                  <a:cxn ang="0">
                    <a:pos x="243" y="464"/>
                  </a:cxn>
                  <a:cxn ang="0">
                    <a:pos x="179" y="275"/>
                  </a:cxn>
                  <a:cxn ang="0">
                    <a:pos x="87" y="117"/>
                  </a:cxn>
                  <a:cxn ang="0">
                    <a:pos x="21" y="45"/>
                  </a:cxn>
                  <a:cxn ang="0">
                    <a:pos x="10" y="31"/>
                  </a:cxn>
                  <a:cxn ang="0">
                    <a:pos x="3" y="2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5" y="5"/>
                  </a:cxn>
                  <a:cxn ang="0">
                    <a:pos x="19" y="0"/>
                  </a:cxn>
                </a:cxnLst>
                <a:rect l="0" t="0" r="r" b="b"/>
                <a:pathLst>
                  <a:path w="372" h="1625">
                    <a:moveTo>
                      <a:pt x="19" y="0"/>
                    </a:moveTo>
                    <a:lnTo>
                      <a:pt x="28" y="3"/>
                    </a:lnTo>
                    <a:lnTo>
                      <a:pt x="44" y="14"/>
                    </a:lnTo>
                    <a:lnTo>
                      <a:pt x="67" y="35"/>
                    </a:lnTo>
                    <a:lnTo>
                      <a:pt x="97" y="61"/>
                    </a:lnTo>
                    <a:lnTo>
                      <a:pt x="129" y="96"/>
                    </a:lnTo>
                    <a:lnTo>
                      <a:pt x="163" y="138"/>
                    </a:lnTo>
                    <a:lnTo>
                      <a:pt x="200" y="187"/>
                    </a:lnTo>
                    <a:lnTo>
                      <a:pt x="234" y="243"/>
                    </a:lnTo>
                    <a:lnTo>
                      <a:pt x="266" y="306"/>
                    </a:lnTo>
                    <a:lnTo>
                      <a:pt x="305" y="399"/>
                    </a:lnTo>
                    <a:lnTo>
                      <a:pt x="333" y="490"/>
                    </a:lnTo>
                    <a:lnTo>
                      <a:pt x="353" y="581"/>
                    </a:lnTo>
                    <a:lnTo>
                      <a:pt x="365" y="665"/>
                    </a:lnTo>
                    <a:lnTo>
                      <a:pt x="372" y="744"/>
                    </a:lnTo>
                    <a:lnTo>
                      <a:pt x="372" y="812"/>
                    </a:lnTo>
                    <a:lnTo>
                      <a:pt x="372" y="812"/>
                    </a:lnTo>
                    <a:lnTo>
                      <a:pt x="369" y="898"/>
                    </a:lnTo>
                    <a:lnTo>
                      <a:pt x="360" y="994"/>
                    </a:lnTo>
                    <a:lnTo>
                      <a:pt x="342" y="1096"/>
                    </a:lnTo>
                    <a:lnTo>
                      <a:pt x="312" y="1201"/>
                    </a:lnTo>
                    <a:lnTo>
                      <a:pt x="271" y="1308"/>
                    </a:lnTo>
                    <a:lnTo>
                      <a:pt x="239" y="1374"/>
                    </a:lnTo>
                    <a:lnTo>
                      <a:pt x="202" y="1432"/>
                    </a:lnTo>
                    <a:lnTo>
                      <a:pt x="168" y="1483"/>
                    </a:lnTo>
                    <a:lnTo>
                      <a:pt x="131" y="1525"/>
                    </a:lnTo>
                    <a:lnTo>
                      <a:pt x="99" y="1562"/>
                    </a:lnTo>
                    <a:lnTo>
                      <a:pt x="69" y="1590"/>
                    </a:lnTo>
                    <a:lnTo>
                      <a:pt x="44" y="1609"/>
                    </a:lnTo>
                    <a:lnTo>
                      <a:pt x="28" y="1621"/>
                    </a:lnTo>
                    <a:lnTo>
                      <a:pt x="19" y="1625"/>
                    </a:lnTo>
                    <a:lnTo>
                      <a:pt x="12" y="1625"/>
                    </a:lnTo>
                    <a:lnTo>
                      <a:pt x="5" y="1621"/>
                    </a:lnTo>
                    <a:lnTo>
                      <a:pt x="3" y="1616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3" y="1602"/>
                    </a:lnTo>
                    <a:lnTo>
                      <a:pt x="5" y="1600"/>
                    </a:lnTo>
                    <a:lnTo>
                      <a:pt x="10" y="1595"/>
                    </a:lnTo>
                    <a:lnTo>
                      <a:pt x="14" y="1590"/>
                    </a:lnTo>
                    <a:lnTo>
                      <a:pt x="23" y="1583"/>
                    </a:lnTo>
                    <a:lnTo>
                      <a:pt x="85" y="1511"/>
                    </a:lnTo>
                    <a:lnTo>
                      <a:pt x="136" y="1434"/>
                    </a:lnTo>
                    <a:lnTo>
                      <a:pt x="177" y="1355"/>
                    </a:lnTo>
                    <a:lnTo>
                      <a:pt x="211" y="1269"/>
                    </a:lnTo>
                    <a:lnTo>
                      <a:pt x="239" y="1180"/>
                    </a:lnTo>
                    <a:lnTo>
                      <a:pt x="257" y="1091"/>
                    </a:lnTo>
                    <a:lnTo>
                      <a:pt x="271" y="998"/>
                    </a:lnTo>
                    <a:lnTo>
                      <a:pt x="278" y="905"/>
                    </a:lnTo>
                    <a:lnTo>
                      <a:pt x="280" y="812"/>
                    </a:lnTo>
                    <a:lnTo>
                      <a:pt x="275" y="688"/>
                    </a:lnTo>
                    <a:lnTo>
                      <a:pt x="262" y="574"/>
                    </a:lnTo>
                    <a:lnTo>
                      <a:pt x="243" y="464"/>
                    </a:lnTo>
                    <a:lnTo>
                      <a:pt x="213" y="366"/>
                    </a:lnTo>
                    <a:lnTo>
                      <a:pt x="179" y="275"/>
                    </a:lnTo>
                    <a:lnTo>
                      <a:pt x="136" y="191"/>
                    </a:lnTo>
                    <a:lnTo>
                      <a:pt x="87" y="117"/>
                    </a:lnTo>
                    <a:lnTo>
                      <a:pt x="30" y="54"/>
                    </a:lnTo>
                    <a:lnTo>
                      <a:pt x="21" y="45"/>
                    </a:lnTo>
                    <a:lnTo>
                      <a:pt x="14" y="38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3" y="10"/>
                    </a:lnTo>
                    <a:lnTo>
                      <a:pt x="5" y="5"/>
                    </a:lnTo>
                    <a:lnTo>
                      <a:pt x="12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 noEditPoints="1"/>
              </p:cNvSpPr>
              <p:nvPr/>
            </p:nvSpPr>
            <p:spPr bwMode="auto">
              <a:xfrm>
                <a:off x="8944" y="3315"/>
                <a:ext cx="371" cy="1625"/>
              </a:xfrm>
              <a:custGeom>
                <a:avLst/>
                <a:gdLst/>
                <a:ahLst/>
                <a:cxnLst>
                  <a:cxn ang="0">
                    <a:pos x="371" y="812"/>
                  </a:cxn>
                  <a:cxn ang="0">
                    <a:pos x="16" y="0"/>
                  </a:cxn>
                  <a:cxn ang="0">
                    <a:pos x="43" y="14"/>
                  </a:cxn>
                  <a:cxn ang="0">
                    <a:pos x="96" y="61"/>
                  </a:cxn>
                  <a:cxn ang="0">
                    <a:pos x="163" y="138"/>
                  </a:cxn>
                  <a:cxn ang="0">
                    <a:pos x="231" y="243"/>
                  </a:cxn>
                  <a:cxn ang="0">
                    <a:pos x="305" y="399"/>
                  </a:cxn>
                  <a:cxn ang="0">
                    <a:pos x="350" y="581"/>
                  </a:cxn>
                  <a:cxn ang="0">
                    <a:pos x="369" y="744"/>
                  </a:cxn>
                  <a:cxn ang="0">
                    <a:pos x="369" y="898"/>
                  </a:cxn>
                  <a:cxn ang="0">
                    <a:pos x="341" y="1096"/>
                  </a:cxn>
                  <a:cxn ang="0">
                    <a:pos x="270" y="1308"/>
                  </a:cxn>
                  <a:cxn ang="0">
                    <a:pos x="202" y="1432"/>
                  </a:cxn>
                  <a:cxn ang="0">
                    <a:pos x="131" y="1525"/>
                  </a:cxn>
                  <a:cxn ang="0">
                    <a:pos x="69" y="1590"/>
                  </a:cxn>
                  <a:cxn ang="0">
                    <a:pos x="25" y="1621"/>
                  </a:cxn>
                  <a:cxn ang="0">
                    <a:pos x="9" y="1625"/>
                  </a:cxn>
                  <a:cxn ang="0">
                    <a:pos x="0" y="1616"/>
                  </a:cxn>
                  <a:cxn ang="0">
                    <a:pos x="0" y="1609"/>
                  </a:cxn>
                  <a:cxn ang="0">
                    <a:pos x="0" y="1602"/>
                  </a:cxn>
                  <a:cxn ang="0">
                    <a:pos x="7" y="1595"/>
                  </a:cxn>
                  <a:cxn ang="0">
                    <a:pos x="21" y="1583"/>
                  </a:cxn>
                  <a:cxn ang="0">
                    <a:pos x="135" y="1434"/>
                  </a:cxn>
                  <a:cxn ang="0">
                    <a:pos x="211" y="1269"/>
                  </a:cxn>
                  <a:cxn ang="0">
                    <a:pos x="257" y="1091"/>
                  </a:cxn>
                  <a:cxn ang="0">
                    <a:pos x="275" y="905"/>
                  </a:cxn>
                  <a:cxn ang="0">
                    <a:pos x="275" y="688"/>
                  </a:cxn>
                  <a:cxn ang="0">
                    <a:pos x="240" y="464"/>
                  </a:cxn>
                  <a:cxn ang="0">
                    <a:pos x="179" y="275"/>
                  </a:cxn>
                  <a:cxn ang="0">
                    <a:pos x="85" y="117"/>
                  </a:cxn>
                  <a:cxn ang="0">
                    <a:pos x="21" y="45"/>
                  </a:cxn>
                  <a:cxn ang="0">
                    <a:pos x="9" y="31"/>
                  </a:cxn>
                  <a:cxn ang="0">
                    <a:pos x="2" y="24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5" y="5"/>
                  </a:cxn>
                  <a:cxn ang="0">
                    <a:pos x="16" y="0"/>
                  </a:cxn>
                </a:cxnLst>
                <a:rect l="0" t="0" r="r" b="b"/>
                <a:pathLst>
                  <a:path w="371" h="1625">
                    <a:moveTo>
                      <a:pt x="371" y="812"/>
                    </a:moveTo>
                    <a:lnTo>
                      <a:pt x="371" y="812"/>
                    </a:lnTo>
                    <a:lnTo>
                      <a:pt x="371" y="812"/>
                    </a:lnTo>
                    <a:close/>
                    <a:moveTo>
                      <a:pt x="16" y="0"/>
                    </a:moveTo>
                    <a:lnTo>
                      <a:pt x="25" y="3"/>
                    </a:lnTo>
                    <a:lnTo>
                      <a:pt x="43" y="14"/>
                    </a:lnTo>
                    <a:lnTo>
                      <a:pt x="66" y="35"/>
                    </a:lnTo>
                    <a:lnTo>
                      <a:pt x="96" y="61"/>
                    </a:lnTo>
                    <a:lnTo>
                      <a:pt x="128" y="96"/>
                    </a:lnTo>
                    <a:lnTo>
                      <a:pt x="163" y="138"/>
                    </a:lnTo>
                    <a:lnTo>
                      <a:pt x="197" y="187"/>
                    </a:lnTo>
                    <a:lnTo>
                      <a:pt x="231" y="243"/>
                    </a:lnTo>
                    <a:lnTo>
                      <a:pt x="266" y="306"/>
                    </a:lnTo>
                    <a:lnTo>
                      <a:pt x="305" y="399"/>
                    </a:lnTo>
                    <a:lnTo>
                      <a:pt x="332" y="490"/>
                    </a:lnTo>
                    <a:lnTo>
                      <a:pt x="350" y="581"/>
                    </a:lnTo>
                    <a:lnTo>
                      <a:pt x="364" y="665"/>
                    </a:lnTo>
                    <a:lnTo>
                      <a:pt x="369" y="744"/>
                    </a:lnTo>
                    <a:lnTo>
                      <a:pt x="371" y="812"/>
                    </a:lnTo>
                    <a:lnTo>
                      <a:pt x="369" y="898"/>
                    </a:lnTo>
                    <a:lnTo>
                      <a:pt x="360" y="994"/>
                    </a:lnTo>
                    <a:lnTo>
                      <a:pt x="341" y="1096"/>
                    </a:lnTo>
                    <a:lnTo>
                      <a:pt x="311" y="1201"/>
                    </a:lnTo>
                    <a:lnTo>
                      <a:pt x="270" y="1308"/>
                    </a:lnTo>
                    <a:lnTo>
                      <a:pt x="238" y="1374"/>
                    </a:lnTo>
                    <a:lnTo>
                      <a:pt x="202" y="1432"/>
                    </a:lnTo>
                    <a:lnTo>
                      <a:pt x="165" y="1483"/>
                    </a:lnTo>
                    <a:lnTo>
                      <a:pt x="131" y="1525"/>
                    </a:lnTo>
                    <a:lnTo>
                      <a:pt x="96" y="1562"/>
                    </a:lnTo>
                    <a:lnTo>
                      <a:pt x="69" y="1590"/>
                    </a:lnTo>
                    <a:lnTo>
                      <a:pt x="43" y="1609"/>
                    </a:lnTo>
                    <a:lnTo>
                      <a:pt x="25" y="1621"/>
                    </a:lnTo>
                    <a:lnTo>
                      <a:pt x="16" y="1625"/>
                    </a:lnTo>
                    <a:lnTo>
                      <a:pt x="9" y="1625"/>
                    </a:lnTo>
                    <a:lnTo>
                      <a:pt x="5" y="1621"/>
                    </a:lnTo>
                    <a:lnTo>
                      <a:pt x="0" y="1616"/>
                    </a:lnTo>
                    <a:lnTo>
                      <a:pt x="0" y="1611"/>
                    </a:lnTo>
                    <a:lnTo>
                      <a:pt x="0" y="1609"/>
                    </a:lnTo>
                    <a:lnTo>
                      <a:pt x="0" y="1607"/>
                    </a:lnTo>
                    <a:lnTo>
                      <a:pt x="0" y="1602"/>
                    </a:lnTo>
                    <a:lnTo>
                      <a:pt x="2" y="1600"/>
                    </a:lnTo>
                    <a:lnTo>
                      <a:pt x="7" y="1595"/>
                    </a:lnTo>
                    <a:lnTo>
                      <a:pt x="14" y="1590"/>
                    </a:lnTo>
                    <a:lnTo>
                      <a:pt x="21" y="1583"/>
                    </a:lnTo>
                    <a:lnTo>
                      <a:pt x="82" y="1511"/>
                    </a:lnTo>
                    <a:lnTo>
                      <a:pt x="135" y="1434"/>
                    </a:lnTo>
                    <a:lnTo>
                      <a:pt x="176" y="1355"/>
                    </a:lnTo>
                    <a:lnTo>
                      <a:pt x="211" y="1269"/>
                    </a:lnTo>
                    <a:lnTo>
                      <a:pt x="236" y="1180"/>
                    </a:lnTo>
                    <a:lnTo>
                      <a:pt x="257" y="1091"/>
                    </a:lnTo>
                    <a:lnTo>
                      <a:pt x="268" y="998"/>
                    </a:lnTo>
                    <a:lnTo>
                      <a:pt x="275" y="905"/>
                    </a:lnTo>
                    <a:lnTo>
                      <a:pt x="277" y="812"/>
                    </a:lnTo>
                    <a:lnTo>
                      <a:pt x="275" y="688"/>
                    </a:lnTo>
                    <a:lnTo>
                      <a:pt x="261" y="574"/>
                    </a:lnTo>
                    <a:lnTo>
                      <a:pt x="240" y="464"/>
                    </a:lnTo>
                    <a:lnTo>
                      <a:pt x="213" y="366"/>
                    </a:lnTo>
                    <a:lnTo>
                      <a:pt x="179" y="275"/>
                    </a:lnTo>
                    <a:lnTo>
                      <a:pt x="135" y="191"/>
                    </a:lnTo>
                    <a:lnTo>
                      <a:pt x="85" y="117"/>
                    </a:lnTo>
                    <a:lnTo>
                      <a:pt x="30" y="54"/>
                    </a:lnTo>
                    <a:lnTo>
                      <a:pt x="21" y="45"/>
                    </a:lnTo>
                    <a:lnTo>
                      <a:pt x="14" y="38"/>
                    </a:lnTo>
                    <a:lnTo>
                      <a:pt x="9" y="31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1219200" y="5562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From this construction it manifestly preserves two </a:t>
            </a:r>
            <a:r>
              <a:rPr lang="en-US" sz="3200" dirty="0" err="1" smtClean="0">
                <a:solidFill>
                  <a:srgbClr val="C00000"/>
                </a:solidFill>
              </a:rPr>
              <a:t>supersymmetries</a:t>
            </a:r>
            <a:r>
              <a:rPr lang="en-US" sz="3200" dirty="0" smtClean="0">
                <a:solidFill>
                  <a:srgbClr val="C00000"/>
                </a:solidFill>
              </a:rPr>
              <a:t>.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1600" y="1295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Using z(x) we can still formulate our SQM!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8679180" cy="60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MSW Complex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76800"/>
            <a:ext cx="6753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581400"/>
            <a:ext cx="5815013" cy="623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419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(Taking some shortcuts here….)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276420"/>
            <a:ext cx="3642360" cy="613410"/>
          </a:xfrm>
          <a:prstGeom prst="rect">
            <a:avLst/>
          </a:prstGeom>
        </p:spPr>
      </p:pic>
      <p:pic>
        <p:nvPicPr>
          <p:cNvPr id="24" name="Picture 2" descr="http://www.dawnkinzer.com/wp-content/uploads/2012/02/bigstock_Man_jump_through_the_gap_Elem_186594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895600"/>
            <a:ext cx="2164484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1143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Now return to a single W. Another good thing about this presentation is that we can discuss </a:t>
            </a:r>
            <a:r>
              <a:rPr lang="en-US" sz="2400" dirty="0" err="1" smtClean="0">
                <a:solidFill>
                  <a:srgbClr val="C00000"/>
                </a:solidFill>
              </a:rPr>
              <a:t>ij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solitons</a:t>
            </a:r>
            <a:r>
              <a:rPr lang="en-US" sz="2400" dirty="0" smtClean="0">
                <a:solidFill>
                  <a:srgbClr val="C00000"/>
                </a:solidFill>
              </a:rPr>
              <a:t> in the framework of Morse theory: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1413510" cy="701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2438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Equivalent to the 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24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soliton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Instantons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066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Instanton</a:t>
            </a:r>
            <a:r>
              <a:rPr lang="en-US" sz="3200" dirty="0" smtClean="0">
                <a:solidFill>
                  <a:srgbClr val="FF0000"/>
                </a:solidFill>
              </a:rPr>
              <a:t> equation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" y="4114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At short distance scales  W is irrelevant and we have the usual holomorphic map equation</a:t>
            </a:r>
            <a:r>
              <a:rPr lang="en-US" sz="2800" dirty="0" smtClean="0">
                <a:solidFill>
                  <a:srgbClr val="6600FF"/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At long distances  the theory is almost trivial since it has a mass scale, and it is dominated by the </a:t>
            </a:r>
            <a:r>
              <a:rPr lang="en-US" sz="2800" dirty="0" err="1" smtClean="0">
                <a:solidFill>
                  <a:srgbClr val="009900"/>
                </a:solidFill>
              </a:rPr>
              <a:t>vacua</a:t>
            </a:r>
            <a:r>
              <a:rPr lang="en-US" sz="2800" dirty="0" smtClean="0">
                <a:solidFill>
                  <a:srgbClr val="009900"/>
                </a:solidFill>
              </a:rPr>
              <a:t> of W. </a:t>
            </a:r>
            <a:endParaRPr lang="en-US" sz="2800" dirty="0">
              <a:solidFill>
                <a:srgbClr val="009900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7400"/>
            <a:ext cx="4648200" cy="680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24200"/>
            <a:ext cx="3284220" cy="792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2087880" cy="746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181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00FF"/>
                </a:solidFill>
              </a:rPr>
              <a:t>(Leading a relation to the </a:t>
            </a:r>
            <a:r>
              <a:rPr lang="en-US" sz="2400" dirty="0" err="1">
                <a:solidFill>
                  <a:srgbClr val="6600FF"/>
                </a:solidFill>
              </a:rPr>
              <a:t>Fukaya</a:t>
            </a:r>
            <a:r>
              <a:rPr lang="en-US" sz="2400" dirty="0">
                <a:solidFill>
                  <a:srgbClr val="6600FF"/>
                </a:solidFill>
              </a:rPr>
              <a:t>-Seidel category.) 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1066800" y="609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85800" y="61722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59436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5943600"/>
            <a:ext cx="533400" cy="3810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228600"/>
            <a:ext cx="1371600" cy="264233"/>
            <a:chOff x="1780" y="973"/>
            <a:chExt cx="5684" cy="1095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780" y="1223"/>
              <a:ext cx="766" cy="728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3"/>
                </a:cxn>
                <a:cxn ang="0">
                  <a:pos x="766" y="39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69"/>
                </a:cxn>
                <a:cxn ang="0">
                  <a:pos x="307" y="696"/>
                </a:cxn>
                <a:cxn ang="0">
                  <a:pos x="287" y="719"/>
                </a:cxn>
                <a:cxn ang="0">
                  <a:pos x="251" y="728"/>
                </a:cxn>
                <a:cxn ang="0">
                  <a:pos x="221" y="717"/>
                </a:cxn>
                <a:cxn ang="0">
                  <a:pos x="208" y="695"/>
                </a:cxn>
                <a:cxn ang="0">
                  <a:pos x="208" y="674"/>
                </a:cxn>
                <a:cxn ang="0">
                  <a:pos x="217" y="641"/>
                </a:cxn>
                <a:cxn ang="0">
                  <a:pos x="378" y="97"/>
                </a:cxn>
                <a:cxn ang="0">
                  <a:pos x="232" y="97"/>
                </a:cxn>
                <a:cxn ang="0">
                  <a:pos x="189" y="104"/>
                </a:cxn>
                <a:cxn ang="0">
                  <a:pos x="134" y="128"/>
                </a:cxn>
                <a:cxn ang="0">
                  <a:pos x="75" y="182"/>
                </a:cxn>
                <a:cxn ang="0">
                  <a:pos x="41" y="228"/>
                </a:cxn>
                <a:cxn ang="0">
                  <a:pos x="34" y="237"/>
                </a:cxn>
                <a:cxn ang="0">
                  <a:pos x="25" y="241"/>
                </a:cxn>
                <a:cxn ang="0">
                  <a:pos x="14" y="241"/>
                </a:cxn>
                <a:cxn ang="0">
                  <a:pos x="5" y="237"/>
                </a:cxn>
                <a:cxn ang="0">
                  <a:pos x="2" y="232"/>
                </a:cxn>
                <a:cxn ang="0">
                  <a:pos x="0" y="226"/>
                </a:cxn>
                <a:cxn ang="0">
                  <a:pos x="4" y="217"/>
                </a:cxn>
                <a:cxn ang="0">
                  <a:pos x="21" y="182"/>
                </a:cxn>
                <a:cxn ang="0">
                  <a:pos x="55" y="132"/>
                </a:cxn>
                <a:cxn ang="0">
                  <a:pos x="98" y="78"/>
                </a:cxn>
                <a:cxn ang="0">
                  <a:pos x="164" y="24"/>
                </a:cxn>
                <a:cxn ang="0">
                  <a:pos x="219" y="4"/>
                </a:cxn>
                <a:cxn ang="0">
                  <a:pos x="262" y="0"/>
                </a:cxn>
              </a:cxnLst>
              <a:rect l="0" t="0" r="r" b="b"/>
              <a:pathLst>
                <a:path w="766" h="728">
                  <a:moveTo>
                    <a:pt x="262" y="0"/>
                  </a:moveTo>
                  <a:lnTo>
                    <a:pt x="704" y="0"/>
                  </a:lnTo>
                  <a:lnTo>
                    <a:pt x="718" y="2"/>
                  </a:lnTo>
                  <a:lnTo>
                    <a:pt x="732" y="2"/>
                  </a:lnTo>
                  <a:lnTo>
                    <a:pt x="745" y="6"/>
                  </a:lnTo>
                  <a:lnTo>
                    <a:pt x="756" y="13"/>
                  </a:lnTo>
                  <a:lnTo>
                    <a:pt x="763" y="24"/>
                  </a:lnTo>
                  <a:lnTo>
                    <a:pt x="766" y="39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5"/>
                  </a:lnTo>
                  <a:lnTo>
                    <a:pt x="727" y="93"/>
                  </a:lnTo>
                  <a:lnTo>
                    <a:pt x="713" y="95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56"/>
                  </a:lnTo>
                  <a:lnTo>
                    <a:pt x="315" y="669"/>
                  </a:lnTo>
                  <a:lnTo>
                    <a:pt x="312" y="682"/>
                  </a:lnTo>
                  <a:lnTo>
                    <a:pt x="307" y="696"/>
                  </a:lnTo>
                  <a:lnTo>
                    <a:pt x="298" y="708"/>
                  </a:lnTo>
                  <a:lnTo>
                    <a:pt x="287" y="719"/>
                  </a:lnTo>
                  <a:lnTo>
                    <a:pt x="271" y="726"/>
                  </a:lnTo>
                  <a:lnTo>
                    <a:pt x="251" y="728"/>
                  </a:lnTo>
                  <a:lnTo>
                    <a:pt x="233" y="726"/>
                  </a:lnTo>
                  <a:lnTo>
                    <a:pt x="221" y="717"/>
                  </a:lnTo>
                  <a:lnTo>
                    <a:pt x="212" y="706"/>
                  </a:lnTo>
                  <a:lnTo>
                    <a:pt x="208" y="695"/>
                  </a:lnTo>
                  <a:lnTo>
                    <a:pt x="207" y="682"/>
                  </a:lnTo>
                  <a:lnTo>
                    <a:pt x="208" y="674"/>
                  </a:lnTo>
                  <a:lnTo>
                    <a:pt x="212" y="658"/>
                  </a:lnTo>
                  <a:lnTo>
                    <a:pt x="217" y="641"/>
                  </a:lnTo>
                  <a:lnTo>
                    <a:pt x="221" y="622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7"/>
                  </a:lnTo>
                  <a:lnTo>
                    <a:pt x="212" y="98"/>
                  </a:lnTo>
                  <a:lnTo>
                    <a:pt x="189" y="104"/>
                  </a:lnTo>
                  <a:lnTo>
                    <a:pt x="162" y="113"/>
                  </a:lnTo>
                  <a:lnTo>
                    <a:pt x="134" y="128"/>
                  </a:lnTo>
                  <a:lnTo>
                    <a:pt x="105" y="150"/>
                  </a:lnTo>
                  <a:lnTo>
                    <a:pt x="75" y="182"/>
                  </a:lnTo>
                  <a:lnTo>
                    <a:pt x="44" y="222"/>
                  </a:lnTo>
                  <a:lnTo>
                    <a:pt x="41" y="228"/>
                  </a:lnTo>
                  <a:lnTo>
                    <a:pt x="37" y="234"/>
                  </a:lnTo>
                  <a:lnTo>
                    <a:pt x="34" y="237"/>
                  </a:lnTo>
                  <a:lnTo>
                    <a:pt x="30" y="239"/>
                  </a:lnTo>
                  <a:lnTo>
                    <a:pt x="25" y="241"/>
                  </a:lnTo>
                  <a:lnTo>
                    <a:pt x="20" y="241"/>
                  </a:lnTo>
                  <a:lnTo>
                    <a:pt x="14" y="241"/>
                  </a:lnTo>
                  <a:lnTo>
                    <a:pt x="9" y="239"/>
                  </a:lnTo>
                  <a:lnTo>
                    <a:pt x="5" y="237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4" y="217"/>
                  </a:lnTo>
                  <a:lnTo>
                    <a:pt x="11" y="202"/>
                  </a:lnTo>
                  <a:lnTo>
                    <a:pt x="21" y="182"/>
                  </a:lnTo>
                  <a:lnTo>
                    <a:pt x="37" y="158"/>
                  </a:lnTo>
                  <a:lnTo>
                    <a:pt x="55" y="132"/>
                  </a:lnTo>
                  <a:lnTo>
                    <a:pt x="75" y="104"/>
                  </a:lnTo>
                  <a:lnTo>
                    <a:pt x="98" y="78"/>
                  </a:lnTo>
                  <a:lnTo>
                    <a:pt x="132" y="47"/>
                  </a:lnTo>
                  <a:lnTo>
                    <a:pt x="164" y="24"/>
                  </a:lnTo>
                  <a:lnTo>
                    <a:pt x="192" y="11"/>
                  </a:lnTo>
                  <a:lnTo>
                    <a:pt x="219" y="4"/>
                  </a:lnTo>
                  <a:lnTo>
                    <a:pt x="242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3143" y="1331"/>
              <a:ext cx="1052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97" y="316"/>
                </a:cxn>
                <a:cxn ang="0">
                  <a:pos x="1009" y="316"/>
                </a:cxn>
                <a:cxn ang="0">
                  <a:pos x="1022" y="318"/>
                </a:cxn>
                <a:cxn ang="0">
                  <a:pos x="1032" y="320"/>
                </a:cxn>
                <a:cxn ang="0">
                  <a:pos x="1043" y="326"/>
                </a:cxn>
                <a:cxn ang="0">
                  <a:pos x="1048" y="337"/>
                </a:cxn>
                <a:cxn ang="0">
                  <a:pos x="1052" y="350"/>
                </a:cxn>
                <a:cxn ang="0">
                  <a:pos x="1048" y="363"/>
                </a:cxn>
                <a:cxn ang="0">
                  <a:pos x="1043" y="372"/>
                </a:cxn>
                <a:cxn ang="0">
                  <a:pos x="1034" y="377"/>
                </a:cxn>
                <a:cxn ang="0">
                  <a:pos x="1022" y="379"/>
                </a:cxn>
                <a:cxn ang="0">
                  <a:pos x="1011" y="381"/>
                </a:cxn>
                <a:cxn ang="0">
                  <a:pos x="99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29" y="379"/>
                </a:cxn>
                <a:cxn ang="0">
                  <a:pos x="18" y="377"/>
                </a:cxn>
                <a:cxn ang="0">
                  <a:pos x="9" y="372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2" y="337"/>
                </a:cxn>
                <a:cxn ang="0">
                  <a:pos x="9" y="326"/>
                </a:cxn>
                <a:cxn ang="0">
                  <a:pos x="18" y="320"/>
                </a:cxn>
                <a:cxn ang="0">
                  <a:pos x="29" y="318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0"/>
                </a:cxn>
                <a:cxn ang="0">
                  <a:pos x="1034" y="3"/>
                </a:cxn>
                <a:cxn ang="0">
                  <a:pos x="1043" y="9"/>
                </a:cxn>
                <a:cxn ang="0">
                  <a:pos x="1048" y="16"/>
                </a:cxn>
                <a:cxn ang="0">
                  <a:pos x="1052" y="29"/>
                </a:cxn>
                <a:cxn ang="0">
                  <a:pos x="1048" y="44"/>
                </a:cxn>
                <a:cxn ang="0">
                  <a:pos x="1043" y="53"/>
                </a:cxn>
                <a:cxn ang="0">
                  <a:pos x="1032" y="59"/>
                </a:cxn>
                <a:cxn ang="0">
                  <a:pos x="1022" y="63"/>
                </a:cxn>
                <a:cxn ang="0">
                  <a:pos x="1009" y="63"/>
                </a:cxn>
                <a:cxn ang="0">
                  <a:pos x="997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8" y="59"/>
                </a:cxn>
                <a:cxn ang="0">
                  <a:pos x="9" y="53"/>
                </a:cxn>
                <a:cxn ang="0">
                  <a:pos x="2" y="44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1">
                  <a:moveTo>
                    <a:pt x="52" y="316"/>
                  </a:moveTo>
                  <a:lnTo>
                    <a:pt x="997" y="316"/>
                  </a:lnTo>
                  <a:lnTo>
                    <a:pt x="1009" y="316"/>
                  </a:lnTo>
                  <a:lnTo>
                    <a:pt x="1022" y="318"/>
                  </a:lnTo>
                  <a:lnTo>
                    <a:pt x="1032" y="320"/>
                  </a:lnTo>
                  <a:lnTo>
                    <a:pt x="1043" y="326"/>
                  </a:lnTo>
                  <a:lnTo>
                    <a:pt x="1048" y="337"/>
                  </a:lnTo>
                  <a:lnTo>
                    <a:pt x="1052" y="350"/>
                  </a:lnTo>
                  <a:lnTo>
                    <a:pt x="1048" y="363"/>
                  </a:lnTo>
                  <a:lnTo>
                    <a:pt x="1043" y="372"/>
                  </a:lnTo>
                  <a:lnTo>
                    <a:pt x="1034" y="377"/>
                  </a:lnTo>
                  <a:lnTo>
                    <a:pt x="1022" y="379"/>
                  </a:lnTo>
                  <a:lnTo>
                    <a:pt x="1011" y="381"/>
                  </a:lnTo>
                  <a:lnTo>
                    <a:pt x="99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29" y="379"/>
                  </a:lnTo>
                  <a:lnTo>
                    <a:pt x="18" y="377"/>
                  </a:lnTo>
                  <a:lnTo>
                    <a:pt x="9" y="372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2" y="337"/>
                  </a:lnTo>
                  <a:lnTo>
                    <a:pt x="9" y="326"/>
                  </a:lnTo>
                  <a:lnTo>
                    <a:pt x="18" y="320"/>
                  </a:lnTo>
                  <a:lnTo>
                    <a:pt x="29" y="318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0"/>
                  </a:lnTo>
                  <a:lnTo>
                    <a:pt x="1034" y="3"/>
                  </a:lnTo>
                  <a:lnTo>
                    <a:pt x="1043" y="9"/>
                  </a:lnTo>
                  <a:lnTo>
                    <a:pt x="1048" y="16"/>
                  </a:lnTo>
                  <a:lnTo>
                    <a:pt x="1052" y="29"/>
                  </a:lnTo>
                  <a:lnTo>
                    <a:pt x="1048" y="44"/>
                  </a:lnTo>
                  <a:lnTo>
                    <a:pt x="1043" y="53"/>
                  </a:lnTo>
                  <a:lnTo>
                    <a:pt x="1032" y="59"/>
                  </a:lnTo>
                  <a:lnTo>
                    <a:pt x="1022" y="63"/>
                  </a:lnTo>
                  <a:lnTo>
                    <a:pt x="1009" y="63"/>
                  </a:lnTo>
                  <a:lnTo>
                    <a:pt x="997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8" y="59"/>
                  </a:lnTo>
                  <a:lnTo>
                    <a:pt x="9" y="53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4821" y="973"/>
              <a:ext cx="1051" cy="109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0" y="4"/>
                </a:cxn>
                <a:cxn ang="0">
                  <a:pos x="549" y="10"/>
                </a:cxn>
                <a:cxn ang="0">
                  <a:pos x="552" y="19"/>
                </a:cxn>
                <a:cxn ang="0">
                  <a:pos x="556" y="30"/>
                </a:cxn>
                <a:cxn ang="0">
                  <a:pos x="556" y="43"/>
                </a:cxn>
                <a:cxn ang="0">
                  <a:pos x="558" y="56"/>
                </a:cxn>
                <a:cxn ang="0">
                  <a:pos x="558" y="515"/>
                </a:cxn>
                <a:cxn ang="0">
                  <a:pos x="1000" y="515"/>
                </a:cxn>
                <a:cxn ang="0">
                  <a:pos x="1010" y="515"/>
                </a:cxn>
                <a:cxn ang="0">
                  <a:pos x="1023" y="515"/>
                </a:cxn>
                <a:cxn ang="0">
                  <a:pos x="1033" y="519"/>
                </a:cxn>
                <a:cxn ang="0">
                  <a:pos x="1042" y="524"/>
                </a:cxn>
                <a:cxn ang="0">
                  <a:pos x="1049" y="534"/>
                </a:cxn>
                <a:cxn ang="0">
                  <a:pos x="1051" y="548"/>
                </a:cxn>
                <a:cxn ang="0">
                  <a:pos x="1049" y="561"/>
                </a:cxn>
                <a:cxn ang="0">
                  <a:pos x="1042" y="571"/>
                </a:cxn>
                <a:cxn ang="0">
                  <a:pos x="1033" y="578"/>
                </a:cxn>
                <a:cxn ang="0">
                  <a:pos x="1023" y="580"/>
                </a:cxn>
                <a:cxn ang="0">
                  <a:pos x="1010" y="582"/>
                </a:cxn>
                <a:cxn ang="0">
                  <a:pos x="1000" y="582"/>
                </a:cxn>
                <a:cxn ang="0">
                  <a:pos x="558" y="582"/>
                </a:cxn>
                <a:cxn ang="0">
                  <a:pos x="558" y="1041"/>
                </a:cxn>
                <a:cxn ang="0">
                  <a:pos x="556" y="1052"/>
                </a:cxn>
                <a:cxn ang="0">
                  <a:pos x="556" y="1065"/>
                </a:cxn>
                <a:cxn ang="0">
                  <a:pos x="552" y="1076"/>
                </a:cxn>
                <a:cxn ang="0">
                  <a:pos x="549" y="1085"/>
                </a:cxn>
                <a:cxn ang="0">
                  <a:pos x="540" y="1093"/>
                </a:cxn>
                <a:cxn ang="0">
                  <a:pos x="527" y="1095"/>
                </a:cxn>
                <a:cxn ang="0">
                  <a:pos x="513" y="1093"/>
                </a:cxn>
                <a:cxn ang="0">
                  <a:pos x="504" y="1085"/>
                </a:cxn>
                <a:cxn ang="0">
                  <a:pos x="499" y="1076"/>
                </a:cxn>
                <a:cxn ang="0">
                  <a:pos x="495" y="1065"/>
                </a:cxn>
                <a:cxn ang="0">
                  <a:pos x="495" y="1052"/>
                </a:cxn>
                <a:cxn ang="0">
                  <a:pos x="495" y="1041"/>
                </a:cxn>
                <a:cxn ang="0">
                  <a:pos x="495" y="582"/>
                </a:cxn>
                <a:cxn ang="0">
                  <a:pos x="53" y="582"/>
                </a:cxn>
                <a:cxn ang="0">
                  <a:pos x="41" y="582"/>
                </a:cxn>
                <a:cxn ang="0">
                  <a:pos x="30" y="580"/>
                </a:cxn>
                <a:cxn ang="0">
                  <a:pos x="17" y="578"/>
                </a:cxn>
                <a:cxn ang="0">
                  <a:pos x="9" y="571"/>
                </a:cxn>
                <a:cxn ang="0">
                  <a:pos x="3" y="561"/>
                </a:cxn>
                <a:cxn ang="0">
                  <a:pos x="0" y="548"/>
                </a:cxn>
                <a:cxn ang="0">
                  <a:pos x="3" y="534"/>
                </a:cxn>
                <a:cxn ang="0">
                  <a:pos x="9" y="524"/>
                </a:cxn>
                <a:cxn ang="0">
                  <a:pos x="17" y="519"/>
                </a:cxn>
                <a:cxn ang="0">
                  <a:pos x="30" y="515"/>
                </a:cxn>
                <a:cxn ang="0">
                  <a:pos x="41" y="515"/>
                </a:cxn>
                <a:cxn ang="0">
                  <a:pos x="53" y="515"/>
                </a:cxn>
                <a:cxn ang="0">
                  <a:pos x="495" y="515"/>
                </a:cxn>
                <a:cxn ang="0">
                  <a:pos x="495" y="56"/>
                </a:cxn>
                <a:cxn ang="0">
                  <a:pos x="495" y="43"/>
                </a:cxn>
                <a:cxn ang="0">
                  <a:pos x="495" y="30"/>
                </a:cxn>
                <a:cxn ang="0">
                  <a:pos x="499" y="19"/>
                </a:cxn>
                <a:cxn ang="0">
                  <a:pos x="504" y="10"/>
                </a:cxn>
                <a:cxn ang="0">
                  <a:pos x="513" y="4"/>
                </a:cxn>
                <a:cxn ang="0">
                  <a:pos x="527" y="0"/>
                </a:cxn>
              </a:cxnLst>
              <a:rect l="0" t="0" r="r" b="b"/>
              <a:pathLst>
                <a:path w="1051" h="1095">
                  <a:moveTo>
                    <a:pt x="527" y="0"/>
                  </a:moveTo>
                  <a:lnTo>
                    <a:pt x="540" y="4"/>
                  </a:lnTo>
                  <a:lnTo>
                    <a:pt x="549" y="10"/>
                  </a:lnTo>
                  <a:lnTo>
                    <a:pt x="552" y="19"/>
                  </a:lnTo>
                  <a:lnTo>
                    <a:pt x="556" y="30"/>
                  </a:lnTo>
                  <a:lnTo>
                    <a:pt x="556" y="43"/>
                  </a:lnTo>
                  <a:lnTo>
                    <a:pt x="558" y="56"/>
                  </a:lnTo>
                  <a:lnTo>
                    <a:pt x="558" y="515"/>
                  </a:lnTo>
                  <a:lnTo>
                    <a:pt x="1000" y="515"/>
                  </a:lnTo>
                  <a:lnTo>
                    <a:pt x="1010" y="515"/>
                  </a:lnTo>
                  <a:lnTo>
                    <a:pt x="1023" y="515"/>
                  </a:lnTo>
                  <a:lnTo>
                    <a:pt x="1033" y="519"/>
                  </a:lnTo>
                  <a:lnTo>
                    <a:pt x="1042" y="524"/>
                  </a:lnTo>
                  <a:lnTo>
                    <a:pt x="1049" y="534"/>
                  </a:lnTo>
                  <a:lnTo>
                    <a:pt x="1051" y="548"/>
                  </a:lnTo>
                  <a:lnTo>
                    <a:pt x="1049" y="561"/>
                  </a:lnTo>
                  <a:lnTo>
                    <a:pt x="1042" y="571"/>
                  </a:lnTo>
                  <a:lnTo>
                    <a:pt x="1033" y="578"/>
                  </a:lnTo>
                  <a:lnTo>
                    <a:pt x="1023" y="580"/>
                  </a:lnTo>
                  <a:lnTo>
                    <a:pt x="1010" y="582"/>
                  </a:lnTo>
                  <a:lnTo>
                    <a:pt x="1000" y="582"/>
                  </a:lnTo>
                  <a:lnTo>
                    <a:pt x="558" y="582"/>
                  </a:lnTo>
                  <a:lnTo>
                    <a:pt x="558" y="1041"/>
                  </a:lnTo>
                  <a:lnTo>
                    <a:pt x="556" y="1052"/>
                  </a:lnTo>
                  <a:lnTo>
                    <a:pt x="556" y="1065"/>
                  </a:lnTo>
                  <a:lnTo>
                    <a:pt x="552" y="1076"/>
                  </a:lnTo>
                  <a:lnTo>
                    <a:pt x="549" y="1085"/>
                  </a:lnTo>
                  <a:lnTo>
                    <a:pt x="540" y="1093"/>
                  </a:lnTo>
                  <a:lnTo>
                    <a:pt x="527" y="1095"/>
                  </a:lnTo>
                  <a:lnTo>
                    <a:pt x="513" y="1093"/>
                  </a:lnTo>
                  <a:lnTo>
                    <a:pt x="504" y="1085"/>
                  </a:lnTo>
                  <a:lnTo>
                    <a:pt x="499" y="1076"/>
                  </a:lnTo>
                  <a:lnTo>
                    <a:pt x="495" y="1065"/>
                  </a:lnTo>
                  <a:lnTo>
                    <a:pt x="495" y="1052"/>
                  </a:lnTo>
                  <a:lnTo>
                    <a:pt x="495" y="1041"/>
                  </a:lnTo>
                  <a:lnTo>
                    <a:pt x="495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30" y="580"/>
                  </a:lnTo>
                  <a:lnTo>
                    <a:pt x="17" y="578"/>
                  </a:lnTo>
                  <a:lnTo>
                    <a:pt x="9" y="571"/>
                  </a:lnTo>
                  <a:lnTo>
                    <a:pt x="3" y="561"/>
                  </a:lnTo>
                  <a:lnTo>
                    <a:pt x="0" y="548"/>
                  </a:lnTo>
                  <a:lnTo>
                    <a:pt x="3" y="534"/>
                  </a:lnTo>
                  <a:lnTo>
                    <a:pt x="9" y="524"/>
                  </a:lnTo>
                  <a:lnTo>
                    <a:pt x="17" y="519"/>
                  </a:lnTo>
                  <a:lnTo>
                    <a:pt x="30" y="515"/>
                  </a:lnTo>
                  <a:lnTo>
                    <a:pt x="41" y="515"/>
                  </a:lnTo>
                  <a:lnTo>
                    <a:pt x="53" y="515"/>
                  </a:lnTo>
                  <a:lnTo>
                    <a:pt x="495" y="515"/>
                  </a:lnTo>
                  <a:lnTo>
                    <a:pt x="495" y="56"/>
                  </a:lnTo>
                  <a:lnTo>
                    <a:pt x="495" y="43"/>
                  </a:lnTo>
                  <a:lnTo>
                    <a:pt x="495" y="30"/>
                  </a:lnTo>
                  <a:lnTo>
                    <a:pt x="499" y="19"/>
                  </a:lnTo>
                  <a:lnTo>
                    <a:pt x="504" y="10"/>
                  </a:lnTo>
                  <a:lnTo>
                    <a:pt x="513" y="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6058" y="1207"/>
              <a:ext cx="1406" cy="742"/>
            </a:xfrm>
            <a:custGeom>
              <a:avLst/>
              <a:gdLst/>
              <a:ahLst/>
              <a:cxnLst>
                <a:cxn ang="0">
                  <a:pos x="194" y="98"/>
                </a:cxn>
                <a:cxn ang="0">
                  <a:pos x="92" y="183"/>
                </a:cxn>
                <a:cxn ang="0">
                  <a:pos x="39" y="318"/>
                </a:cxn>
                <a:cxn ang="0">
                  <a:pos x="44" y="453"/>
                </a:cxn>
                <a:cxn ang="0">
                  <a:pos x="87" y="570"/>
                </a:cxn>
                <a:cxn ang="0">
                  <a:pos x="169" y="657"/>
                </a:cxn>
                <a:cxn ang="0">
                  <a:pos x="288" y="690"/>
                </a:cxn>
                <a:cxn ang="0">
                  <a:pos x="433" y="651"/>
                </a:cxn>
                <a:cxn ang="0">
                  <a:pos x="545" y="557"/>
                </a:cxn>
                <a:cxn ang="0">
                  <a:pos x="627" y="442"/>
                </a:cxn>
                <a:cxn ang="0">
                  <a:pos x="586" y="322"/>
                </a:cxn>
                <a:cxn ang="0">
                  <a:pos x="524" y="238"/>
                </a:cxn>
                <a:cxn ang="0">
                  <a:pos x="477" y="183"/>
                </a:cxn>
                <a:cxn ang="0">
                  <a:pos x="415" y="127"/>
                </a:cxn>
                <a:cxn ang="0">
                  <a:pos x="319" y="83"/>
                </a:cxn>
                <a:cxn ang="0">
                  <a:pos x="1065" y="55"/>
                </a:cxn>
                <a:cxn ang="0">
                  <a:pos x="932" y="118"/>
                </a:cxn>
                <a:cxn ang="0">
                  <a:pos x="830" y="222"/>
                </a:cxn>
                <a:cxn ang="0">
                  <a:pos x="757" y="335"/>
                </a:cxn>
                <a:cxn ang="0">
                  <a:pos x="819" y="418"/>
                </a:cxn>
                <a:cxn ang="0">
                  <a:pos x="884" y="503"/>
                </a:cxn>
                <a:cxn ang="0">
                  <a:pos x="930" y="559"/>
                </a:cxn>
                <a:cxn ang="0">
                  <a:pos x="992" y="614"/>
                </a:cxn>
                <a:cxn ang="0">
                  <a:pos x="1087" y="659"/>
                </a:cxn>
                <a:cxn ang="0">
                  <a:pos x="1213" y="644"/>
                </a:cxn>
                <a:cxn ang="0">
                  <a:pos x="1315" y="559"/>
                </a:cxn>
                <a:cxn ang="0">
                  <a:pos x="1367" y="424"/>
                </a:cxn>
                <a:cxn ang="0">
                  <a:pos x="1363" y="288"/>
                </a:cxn>
                <a:cxn ang="0">
                  <a:pos x="1319" y="172"/>
                </a:cxn>
                <a:cxn ang="0">
                  <a:pos x="1237" y="85"/>
                </a:cxn>
                <a:cxn ang="0">
                  <a:pos x="1119" y="51"/>
                </a:cxn>
                <a:cxn ang="0">
                  <a:pos x="406" y="14"/>
                </a:cxn>
                <a:cxn ang="0">
                  <a:pos x="565" y="101"/>
                </a:cxn>
                <a:cxn ang="0">
                  <a:pos x="611" y="148"/>
                </a:cxn>
                <a:cxn ang="0">
                  <a:pos x="663" y="211"/>
                </a:cxn>
                <a:cxn ang="0">
                  <a:pos x="741" y="240"/>
                </a:cxn>
                <a:cxn ang="0">
                  <a:pos x="836" y="124"/>
                </a:cxn>
                <a:cxn ang="0">
                  <a:pos x="959" y="35"/>
                </a:cxn>
                <a:cxn ang="0">
                  <a:pos x="1108" y="0"/>
                </a:cxn>
                <a:cxn ang="0">
                  <a:pos x="1240" y="37"/>
                </a:cxn>
                <a:cxn ang="0">
                  <a:pos x="1338" y="133"/>
                </a:cxn>
                <a:cxn ang="0">
                  <a:pos x="1395" y="270"/>
                </a:cxn>
                <a:cxn ang="0">
                  <a:pos x="1404" y="422"/>
                </a:cxn>
                <a:cxn ang="0">
                  <a:pos x="1361" y="566"/>
                </a:cxn>
                <a:cxn ang="0">
                  <a:pos x="1274" y="679"/>
                </a:cxn>
                <a:cxn ang="0">
                  <a:pos x="1149" y="738"/>
                </a:cxn>
                <a:cxn ang="0">
                  <a:pos x="1001" y="727"/>
                </a:cxn>
                <a:cxn ang="0">
                  <a:pos x="843" y="638"/>
                </a:cxn>
                <a:cxn ang="0">
                  <a:pos x="796" y="594"/>
                </a:cxn>
                <a:cxn ang="0">
                  <a:pos x="743" y="531"/>
                </a:cxn>
                <a:cxn ang="0">
                  <a:pos x="666" y="501"/>
                </a:cxn>
                <a:cxn ang="0">
                  <a:pos x="572" y="616"/>
                </a:cxn>
                <a:cxn ang="0">
                  <a:pos x="449" y="707"/>
                </a:cxn>
                <a:cxn ang="0">
                  <a:pos x="299" y="742"/>
                </a:cxn>
                <a:cxn ang="0">
                  <a:pos x="165" y="705"/>
                </a:cxn>
                <a:cxn ang="0">
                  <a:pos x="67" y="607"/>
                </a:cxn>
                <a:cxn ang="0">
                  <a:pos x="12" y="472"/>
                </a:cxn>
                <a:cxn ang="0">
                  <a:pos x="3" y="318"/>
                </a:cxn>
                <a:cxn ang="0">
                  <a:pos x="44" y="176"/>
                </a:cxn>
                <a:cxn ang="0">
                  <a:pos x="131" y="63"/>
                </a:cxn>
                <a:cxn ang="0">
                  <a:pos x="256" y="3"/>
                </a:cxn>
              </a:cxnLst>
              <a:rect l="0" t="0" r="r" b="b"/>
              <a:pathLst>
                <a:path w="1406" h="742">
                  <a:moveTo>
                    <a:pt x="281" y="79"/>
                  </a:moveTo>
                  <a:lnTo>
                    <a:pt x="237" y="83"/>
                  </a:lnTo>
                  <a:lnTo>
                    <a:pt x="194" y="98"/>
                  </a:lnTo>
                  <a:lnTo>
                    <a:pt x="155" y="120"/>
                  </a:lnTo>
                  <a:lnTo>
                    <a:pt x="121" y="148"/>
                  </a:lnTo>
                  <a:lnTo>
                    <a:pt x="92" y="183"/>
                  </a:lnTo>
                  <a:lnTo>
                    <a:pt x="67" y="224"/>
                  </a:lnTo>
                  <a:lnTo>
                    <a:pt x="50" y="270"/>
                  </a:lnTo>
                  <a:lnTo>
                    <a:pt x="39" y="318"/>
                  </a:lnTo>
                  <a:lnTo>
                    <a:pt x="35" y="370"/>
                  </a:lnTo>
                  <a:lnTo>
                    <a:pt x="37" y="412"/>
                  </a:lnTo>
                  <a:lnTo>
                    <a:pt x="44" y="453"/>
                  </a:lnTo>
                  <a:lnTo>
                    <a:pt x="53" y="494"/>
                  </a:lnTo>
                  <a:lnTo>
                    <a:pt x="69" y="533"/>
                  </a:lnTo>
                  <a:lnTo>
                    <a:pt x="87" y="570"/>
                  </a:lnTo>
                  <a:lnTo>
                    <a:pt x="110" y="603"/>
                  </a:lnTo>
                  <a:lnTo>
                    <a:pt x="137" y="633"/>
                  </a:lnTo>
                  <a:lnTo>
                    <a:pt x="169" y="657"/>
                  </a:lnTo>
                  <a:lnTo>
                    <a:pt x="205" y="675"/>
                  </a:lnTo>
                  <a:lnTo>
                    <a:pt x="244" y="686"/>
                  </a:lnTo>
                  <a:lnTo>
                    <a:pt x="288" y="690"/>
                  </a:lnTo>
                  <a:lnTo>
                    <a:pt x="340" y="686"/>
                  </a:lnTo>
                  <a:lnTo>
                    <a:pt x="388" y="672"/>
                  </a:lnTo>
                  <a:lnTo>
                    <a:pt x="433" y="651"/>
                  </a:lnTo>
                  <a:lnTo>
                    <a:pt x="474" y="624"/>
                  </a:lnTo>
                  <a:lnTo>
                    <a:pt x="511" y="592"/>
                  </a:lnTo>
                  <a:lnTo>
                    <a:pt x="545" y="557"/>
                  </a:lnTo>
                  <a:lnTo>
                    <a:pt x="575" y="520"/>
                  </a:lnTo>
                  <a:lnTo>
                    <a:pt x="604" y="481"/>
                  </a:lnTo>
                  <a:lnTo>
                    <a:pt x="627" y="442"/>
                  </a:lnTo>
                  <a:lnTo>
                    <a:pt x="648" y="407"/>
                  </a:lnTo>
                  <a:lnTo>
                    <a:pt x="615" y="361"/>
                  </a:lnTo>
                  <a:lnTo>
                    <a:pt x="586" y="322"/>
                  </a:lnTo>
                  <a:lnTo>
                    <a:pt x="563" y="290"/>
                  </a:lnTo>
                  <a:lnTo>
                    <a:pt x="541" y="263"/>
                  </a:lnTo>
                  <a:lnTo>
                    <a:pt x="524" y="238"/>
                  </a:lnTo>
                  <a:lnTo>
                    <a:pt x="508" y="218"/>
                  </a:lnTo>
                  <a:lnTo>
                    <a:pt x="492" y="200"/>
                  </a:lnTo>
                  <a:lnTo>
                    <a:pt x="477" y="183"/>
                  </a:lnTo>
                  <a:lnTo>
                    <a:pt x="459" y="164"/>
                  </a:lnTo>
                  <a:lnTo>
                    <a:pt x="440" y="146"/>
                  </a:lnTo>
                  <a:lnTo>
                    <a:pt x="415" y="127"/>
                  </a:lnTo>
                  <a:lnTo>
                    <a:pt x="386" y="109"/>
                  </a:lnTo>
                  <a:lnTo>
                    <a:pt x="354" y="94"/>
                  </a:lnTo>
                  <a:lnTo>
                    <a:pt x="319" y="83"/>
                  </a:lnTo>
                  <a:lnTo>
                    <a:pt x="281" y="79"/>
                  </a:lnTo>
                  <a:close/>
                  <a:moveTo>
                    <a:pt x="1119" y="51"/>
                  </a:moveTo>
                  <a:lnTo>
                    <a:pt x="1065" y="55"/>
                  </a:lnTo>
                  <a:lnTo>
                    <a:pt x="1017" y="70"/>
                  </a:lnTo>
                  <a:lnTo>
                    <a:pt x="973" y="90"/>
                  </a:lnTo>
                  <a:lnTo>
                    <a:pt x="932" y="118"/>
                  </a:lnTo>
                  <a:lnTo>
                    <a:pt x="894" y="150"/>
                  </a:lnTo>
                  <a:lnTo>
                    <a:pt x="860" y="185"/>
                  </a:lnTo>
                  <a:lnTo>
                    <a:pt x="830" y="222"/>
                  </a:lnTo>
                  <a:lnTo>
                    <a:pt x="803" y="261"/>
                  </a:lnTo>
                  <a:lnTo>
                    <a:pt x="778" y="298"/>
                  </a:lnTo>
                  <a:lnTo>
                    <a:pt x="757" y="335"/>
                  </a:lnTo>
                  <a:lnTo>
                    <a:pt x="757" y="335"/>
                  </a:lnTo>
                  <a:lnTo>
                    <a:pt x="791" y="381"/>
                  </a:lnTo>
                  <a:lnTo>
                    <a:pt x="819" y="418"/>
                  </a:lnTo>
                  <a:lnTo>
                    <a:pt x="844" y="451"/>
                  </a:lnTo>
                  <a:lnTo>
                    <a:pt x="866" y="479"/>
                  </a:lnTo>
                  <a:lnTo>
                    <a:pt x="884" y="503"/>
                  </a:lnTo>
                  <a:lnTo>
                    <a:pt x="900" y="524"/>
                  </a:lnTo>
                  <a:lnTo>
                    <a:pt x="916" y="542"/>
                  </a:lnTo>
                  <a:lnTo>
                    <a:pt x="930" y="559"/>
                  </a:lnTo>
                  <a:lnTo>
                    <a:pt x="946" y="575"/>
                  </a:lnTo>
                  <a:lnTo>
                    <a:pt x="967" y="596"/>
                  </a:lnTo>
                  <a:lnTo>
                    <a:pt x="992" y="614"/>
                  </a:lnTo>
                  <a:lnTo>
                    <a:pt x="1021" y="633"/>
                  </a:lnTo>
                  <a:lnTo>
                    <a:pt x="1053" y="648"/>
                  </a:lnTo>
                  <a:lnTo>
                    <a:pt x="1087" y="659"/>
                  </a:lnTo>
                  <a:lnTo>
                    <a:pt x="1126" y="662"/>
                  </a:lnTo>
                  <a:lnTo>
                    <a:pt x="1171" y="657"/>
                  </a:lnTo>
                  <a:lnTo>
                    <a:pt x="1213" y="644"/>
                  </a:lnTo>
                  <a:lnTo>
                    <a:pt x="1251" y="622"/>
                  </a:lnTo>
                  <a:lnTo>
                    <a:pt x="1285" y="594"/>
                  </a:lnTo>
                  <a:lnTo>
                    <a:pt x="1315" y="559"/>
                  </a:lnTo>
                  <a:lnTo>
                    <a:pt x="1338" y="518"/>
                  </a:lnTo>
                  <a:lnTo>
                    <a:pt x="1356" y="472"/>
                  </a:lnTo>
                  <a:lnTo>
                    <a:pt x="1367" y="424"/>
                  </a:lnTo>
                  <a:lnTo>
                    <a:pt x="1372" y="370"/>
                  </a:lnTo>
                  <a:lnTo>
                    <a:pt x="1368" y="329"/>
                  </a:lnTo>
                  <a:lnTo>
                    <a:pt x="1363" y="288"/>
                  </a:lnTo>
                  <a:lnTo>
                    <a:pt x="1352" y="248"/>
                  </a:lnTo>
                  <a:lnTo>
                    <a:pt x="1338" y="209"/>
                  </a:lnTo>
                  <a:lnTo>
                    <a:pt x="1319" y="172"/>
                  </a:lnTo>
                  <a:lnTo>
                    <a:pt x="1295" y="138"/>
                  </a:lnTo>
                  <a:lnTo>
                    <a:pt x="1269" y="109"/>
                  </a:lnTo>
                  <a:lnTo>
                    <a:pt x="1237" y="85"/>
                  </a:lnTo>
                  <a:lnTo>
                    <a:pt x="1203" y="66"/>
                  </a:lnTo>
                  <a:lnTo>
                    <a:pt x="1162" y="55"/>
                  </a:lnTo>
                  <a:lnTo>
                    <a:pt x="1119" y="51"/>
                  </a:lnTo>
                  <a:close/>
                  <a:moveTo>
                    <a:pt x="306" y="0"/>
                  </a:moveTo>
                  <a:lnTo>
                    <a:pt x="354" y="3"/>
                  </a:lnTo>
                  <a:lnTo>
                    <a:pt x="406" y="14"/>
                  </a:lnTo>
                  <a:lnTo>
                    <a:pt x="458" y="33"/>
                  </a:lnTo>
                  <a:lnTo>
                    <a:pt x="511" y="63"/>
                  </a:lnTo>
                  <a:lnTo>
                    <a:pt x="565" y="101"/>
                  </a:lnTo>
                  <a:lnTo>
                    <a:pt x="581" y="116"/>
                  </a:lnTo>
                  <a:lnTo>
                    <a:pt x="597" y="131"/>
                  </a:lnTo>
                  <a:lnTo>
                    <a:pt x="611" y="148"/>
                  </a:lnTo>
                  <a:lnTo>
                    <a:pt x="625" y="164"/>
                  </a:lnTo>
                  <a:lnTo>
                    <a:pt x="643" y="185"/>
                  </a:lnTo>
                  <a:lnTo>
                    <a:pt x="663" y="211"/>
                  </a:lnTo>
                  <a:lnTo>
                    <a:pt x="688" y="242"/>
                  </a:lnTo>
                  <a:lnTo>
                    <a:pt x="716" y="281"/>
                  </a:lnTo>
                  <a:lnTo>
                    <a:pt x="741" y="240"/>
                  </a:lnTo>
                  <a:lnTo>
                    <a:pt x="770" y="201"/>
                  </a:lnTo>
                  <a:lnTo>
                    <a:pt x="802" y="161"/>
                  </a:lnTo>
                  <a:lnTo>
                    <a:pt x="836" y="124"/>
                  </a:lnTo>
                  <a:lnTo>
                    <a:pt x="873" y="90"/>
                  </a:lnTo>
                  <a:lnTo>
                    <a:pt x="914" y="61"/>
                  </a:lnTo>
                  <a:lnTo>
                    <a:pt x="959" y="35"/>
                  </a:lnTo>
                  <a:lnTo>
                    <a:pt x="1005" y="16"/>
                  </a:lnTo>
                  <a:lnTo>
                    <a:pt x="1055" y="3"/>
                  </a:lnTo>
                  <a:lnTo>
                    <a:pt x="1108" y="0"/>
                  </a:lnTo>
                  <a:lnTo>
                    <a:pt x="1156" y="3"/>
                  </a:lnTo>
                  <a:lnTo>
                    <a:pt x="1201" y="16"/>
                  </a:lnTo>
                  <a:lnTo>
                    <a:pt x="1240" y="37"/>
                  </a:lnTo>
                  <a:lnTo>
                    <a:pt x="1278" y="63"/>
                  </a:lnTo>
                  <a:lnTo>
                    <a:pt x="1310" y="96"/>
                  </a:lnTo>
                  <a:lnTo>
                    <a:pt x="1338" y="133"/>
                  </a:lnTo>
                  <a:lnTo>
                    <a:pt x="1363" y="176"/>
                  </a:lnTo>
                  <a:lnTo>
                    <a:pt x="1381" y="222"/>
                  </a:lnTo>
                  <a:lnTo>
                    <a:pt x="1395" y="270"/>
                  </a:lnTo>
                  <a:lnTo>
                    <a:pt x="1404" y="320"/>
                  </a:lnTo>
                  <a:lnTo>
                    <a:pt x="1406" y="370"/>
                  </a:lnTo>
                  <a:lnTo>
                    <a:pt x="1404" y="422"/>
                  </a:lnTo>
                  <a:lnTo>
                    <a:pt x="1395" y="474"/>
                  </a:lnTo>
                  <a:lnTo>
                    <a:pt x="1381" y="522"/>
                  </a:lnTo>
                  <a:lnTo>
                    <a:pt x="1361" y="566"/>
                  </a:lnTo>
                  <a:lnTo>
                    <a:pt x="1336" y="609"/>
                  </a:lnTo>
                  <a:lnTo>
                    <a:pt x="1308" y="646"/>
                  </a:lnTo>
                  <a:lnTo>
                    <a:pt x="1274" y="679"/>
                  </a:lnTo>
                  <a:lnTo>
                    <a:pt x="1237" y="705"/>
                  </a:lnTo>
                  <a:lnTo>
                    <a:pt x="1196" y="725"/>
                  </a:lnTo>
                  <a:lnTo>
                    <a:pt x="1149" y="738"/>
                  </a:lnTo>
                  <a:lnTo>
                    <a:pt x="1101" y="742"/>
                  </a:lnTo>
                  <a:lnTo>
                    <a:pt x="1051" y="738"/>
                  </a:lnTo>
                  <a:lnTo>
                    <a:pt x="1001" y="727"/>
                  </a:lnTo>
                  <a:lnTo>
                    <a:pt x="950" y="707"/>
                  </a:lnTo>
                  <a:lnTo>
                    <a:pt x="896" y="679"/>
                  </a:lnTo>
                  <a:lnTo>
                    <a:pt x="843" y="638"/>
                  </a:lnTo>
                  <a:lnTo>
                    <a:pt x="825" y="624"/>
                  </a:lnTo>
                  <a:lnTo>
                    <a:pt x="811" y="611"/>
                  </a:lnTo>
                  <a:lnTo>
                    <a:pt x="796" y="594"/>
                  </a:lnTo>
                  <a:lnTo>
                    <a:pt x="780" y="577"/>
                  </a:lnTo>
                  <a:lnTo>
                    <a:pt x="764" y="557"/>
                  </a:lnTo>
                  <a:lnTo>
                    <a:pt x="743" y="531"/>
                  </a:lnTo>
                  <a:lnTo>
                    <a:pt x="720" y="499"/>
                  </a:lnTo>
                  <a:lnTo>
                    <a:pt x="691" y="461"/>
                  </a:lnTo>
                  <a:lnTo>
                    <a:pt x="666" y="501"/>
                  </a:lnTo>
                  <a:lnTo>
                    <a:pt x="638" y="540"/>
                  </a:lnTo>
                  <a:lnTo>
                    <a:pt x="606" y="579"/>
                  </a:lnTo>
                  <a:lnTo>
                    <a:pt x="572" y="616"/>
                  </a:lnTo>
                  <a:lnTo>
                    <a:pt x="534" y="651"/>
                  </a:lnTo>
                  <a:lnTo>
                    <a:pt x="493" y="681"/>
                  </a:lnTo>
                  <a:lnTo>
                    <a:pt x="449" y="707"/>
                  </a:lnTo>
                  <a:lnTo>
                    <a:pt x="402" y="725"/>
                  </a:lnTo>
                  <a:lnTo>
                    <a:pt x="353" y="738"/>
                  </a:lnTo>
                  <a:lnTo>
                    <a:pt x="299" y="742"/>
                  </a:lnTo>
                  <a:lnTo>
                    <a:pt x="251" y="738"/>
                  </a:lnTo>
                  <a:lnTo>
                    <a:pt x="206" y="725"/>
                  </a:lnTo>
                  <a:lnTo>
                    <a:pt x="165" y="705"/>
                  </a:lnTo>
                  <a:lnTo>
                    <a:pt x="128" y="677"/>
                  </a:lnTo>
                  <a:lnTo>
                    <a:pt x="96" y="646"/>
                  </a:lnTo>
                  <a:lnTo>
                    <a:pt x="67" y="607"/>
                  </a:lnTo>
                  <a:lnTo>
                    <a:pt x="44" y="566"/>
                  </a:lnTo>
                  <a:lnTo>
                    <a:pt x="25" y="520"/>
                  </a:lnTo>
                  <a:lnTo>
                    <a:pt x="12" y="472"/>
                  </a:lnTo>
                  <a:lnTo>
                    <a:pt x="3" y="422"/>
                  </a:lnTo>
                  <a:lnTo>
                    <a:pt x="0" y="370"/>
                  </a:lnTo>
                  <a:lnTo>
                    <a:pt x="3" y="318"/>
                  </a:lnTo>
                  <a:lnTo>
                    <a:pt x="12" y="268"/>
                  </a:lnTo>
                  <a:lnTo>
                    <a:pt x="26" y="220"/>
                  </a:lnTo>
                  <a:lnTo>
                    <a:pt x="44" y="176"/>
                  </a:lnTo>
                  <a:lnTo>
                    <a:pt x="69" y="133"/>
                  </a:lnTo>
                  <a:lnTo>
                    <a:pt x="98" y="96"/>
                  </a:lnTo>
                  <a:lnTo>
                    <a:pt x="131" y="63"/>
                  </a:lnTo>
                  <a:lnTo>
                    <a:pt x="169" y="37"/>
                  </a:lnTo>
                  <a:lnTo>
                    <a:pt x="212" y="16"/>
                  </a:lnTo>
                  <a:lnTo>
                    <a:pt x="256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85800" y="6400800"/>
            <a:ext cx="1363987" cy="182617"/>
            <a:chOff x="1300" y="4044"/>
            <a:chExt cx="5684" cy="761"/>
          </a:xfrm>
        </p:grpSpPr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1300" y="4063"/>
              <a:ext cx="766" cy="742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2"/>
                </a:cxn>
                <a:cxn ang="0">
                  <a:pos x="766" y="40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80"/>
                </a:cxn>
                <a:cxn ang="0">
                  <a:pos x="307" y="708"/>
                </a:cxn>
                <a:cxn ang="0">
                  <a:pos x="287" y="733"/>
                </a:cxn>
                <a:cxn ang="0">
                  <a:pos x="251" y="742"/>
                </a:cxn>
                <a:cxn ang="0">
                  <a:pos x="221" y="731"/>
                </a:cxn>
                <a:cxn ang="0">
                  <a:pos x="208" y="706"/>
                </a:cxn>
                <a:cxn ang="0">
                  <a:pos x="208" y="685"/>
                </a:cxn>
                <a:cxn ang="0">
                  <a:pos x="217" y="652"/>
                </a:cxn>
                <a:cxn ang="0">
                  <a:pos x="378" y="97"/>
                </a:cxn>
                <a:cxn ang="0">
                  <a:pos x="232" y="98"/>
                </a:cxn>
                <a:cxn ang="0">
                  <a:pos x="189" y="104"/>
                </a:cxn>
                <a:cxn ang="0">
                  <a:pos x="134" y="129"/>
                </a:cxn>
                <a:cxn ang="0">
                  <a:pos x="75" y="183"/>
                </a:cxn>
                <a:cxn ang="0">
                  <a:pos x="41" y="232"/>
                </a:cxn>
                <a:cxn ang="0">
                  <a:pos x="34" y="240"/>
                </a:cxn>
                <a:cxn ang="0">
                  <a:pos x="25" y="244"/>
                </a:cxn>
                <a:cxn ang="0">
                  <a:pos x="14" y="244"/>
                </a:cxn>
                <a:cxn ang="0">
                  <a:pos x="5" y="240"/>
                </a:cxn>
                <a:cxn ang="0">
                  <a:pos x="2" y="234"/>
                </a:cxn>
                <a:cxn ang="0">
                  <a:pos x="0" y="231"/>
                </a:cxn>
                <a:cxn ang="0">
                  <a:pos x="4" y="221"/>
                </a:cxn>
                <a:cxn ang="0">
                  <a:pos x="21" y="185"/>
                </a:cxn>
                <a:cxn ang="0">
                  <a:pos x="55" y="132"/>
                </a:cxn>
                <a:cxn ang="0">
                  <a:pos x="98" y="80"/>
                </a:cxn>
                <a:cxn ang="0">
                  <a:pos x="164" y="23"/>
                </a:cxn>
                <a:cxn ang="0">
                  <a:pos x="219" y="2"/>
                </a:cxn>
                <a:cxn ang="0">
                  <a:pos x="262" y="0"/>
                </a:cxn>
              </a:cxnLst>
              <a:rect l="0" t="0" r="r" b="b"/>
              <a:pathLst>
                <a:path w="766" h="742">
                  <a:moveTo>
                    <a:pt x="262" y="0"/>
                  </a:moveTo>
                  <a:lnTo>
                    <a:pt x="704" y="0"/>
                  </a:lnTo>
                  <a:lnTo>
                    <a:pt x="718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6" y="12"/>
                  </a:lnTo>
                  <a:lnTo>
                    <a:pt x="763" y="23"/>
                  </a:lnTo>
                  <a:lnTo>
                    <a:pt x="766" y="40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7"/>
                  </a:lnTo>
                  <a:lnTo>
                    <a:pt x="727" y="93"/>
                  </a:lnTo>
                  <a:lnTo>
                    <a:pt x="713" y="97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69"/>
                  </a:lnTo>
                  <a:lnTo>
                    <a:pt x="315" y="680"/>
                  </a:lnTo>
                  <a:lnTo>
                    <a:pt x="312" y="695"/>
                  </a:lnTo>
                  <a:lnTo>
                    <a:pt x="307" y="708"/>
                  </a:lnTo>
                  <a:lnTo>
                    <a:pt x="298" y="721"/>
                  </a:lnTo>
                  <a:lnTo>
                    <a:pt x="287" y="733"/>
                  </a:lnTo>
                  <a:lnTo>
                    <a:pt x="271" y="738"/>
                  </a:lnTo>
                  <a:lnTo>
                    <a:pt x="251" y="742"/>
                  </a:lnTo>
                  <a:lnTo>
                    <a:pt x="233" y="738"/>
                  </a:lnTo>
                  <a:lnTo>
                    <a:pt x="221" y="731"/>
                  </a:lnTo>
                  <a:lnTo>
                    <a:pt x="212" y="719"/>
                  </a:lnTo>
                  <a:lnTo>
                    <a:pt x="208" y="706"/>
                  </a:lnTo>
                  <a:lnTo>
                    <a:pt x="207" y="695"/>
                  </a:lnTo>
                  <a:lnTo>
                    <a:pt x="208" y="685"/>
                  </a:lnTo>
                  <a:lnTo>
                    <a:pt x="212" y="670"/>
                  </a:lnTo>
                  <a:lnTo>
                    <a:pt x="217" y="652"/>
                  </a:lnTo>
                  <a:lnTo>
                    <a:pt x="221" y="635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8"/>
                  </a:lnTo>
                  <a:lnTo>
                    <a:pt x="212" y="100"/>
                  </a:lnTo>
                  <a:lnTo>
                    <a:pt x="189" y="104"/>
                  </a:lnTo>
                  <a:lnTo>
                    <a:pt x="162" y="114"/>
                  </a:lnTo>
                  <a:lnTo>
                    <a:pt x="134" y="129"/>
                  </a:lnTo>
                  <a:lnTo>
                    <a:pt x="105" y="151"/>
                  </a:lnTo>
                  <a:lnTo>
                    <a:pt x="75" y="183"/>
                  </a:lnTo>
                  <a:lnTo>
                    <a:pt x="44" y="227"/>
                  </a:lnTo>
                  <a:lnTo>
                    <a:pt x="41" y="232"/>
                  </a:lnTo>
                  <a:lnTo>
                    <a:pt x="37" y="236"/>
                  </a:lnTo>
                  <a:lnTo>
                    <a:pt x="34" y="240"/>
                  </a:lnTo>
                  <a:lnTo>
                    <a:pt x="30" y="244"/>
                  </a:lnTo>
                  <a:lnTo>
                    <a:pt x="25" y="244"/>
                  </a:lnTo>
                  <a:lnTo>
                    <a:pt x="20" y="246"/>
                  </a:lnTo>
                  <a:lnTo>
                    <a:pt x="14" y="244"/>
                  </a:lnTo>
                  <a:lnTo>
                    <a:pt x="9" y="242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4" y="221"/>
                  </a:lnTo>
                  <a:lnTo>
                    <a:pt x="11" y="206"/>
                  </a:lnTo>
                  <a:lnTo>
                    <a:pt x="21" y="185"/>
                  </a:lnTo>
                  <a:lnTo>
                    <a:pt x="37" y="161"/>
                  </a:lnTo>
                  <a:lnTo>
                    <a:pt x="55" y="132"/>
                  </a:lnTo>
                  <a:lnTo>
                    <a:pt x="75" y="106"/>
                  </a:lnTo>
                  <a:lnTo>
                    <a:pt x="98" y="80"/>
                  </a:lnTo>
                  <a:lnTo>
                    <a:pt x="132" y="46"/>
                  </a:lnTo>
                  <a:lnTo>
                    <a:pt x="164" y="23"/>
                  </a:lnTo>
                  <a:lnTo>
                    <a:pt x="192" y="10"/>
                  </a:lnTo>
                  <a:lnTo>
                    <a:pt x="219" y="2"/>
                  </a:lnTo>
                  <a:lnTo>
                    <a:pt x="24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2663" y="4171"/>
              <a:ext cx="1052" cy="389"/>
            </a:xfrm>
            <a:custGeom>
              <a:avLst/>
              <a:gdLst/>
              <a:ahLst/>
              <a:cxnLst>
                <a:cxn ang="0">
                  <a:pos x="52" y="323"/>
                </a:cxn>
                <a:cxn ang="0">
                  <a:pos x="997" y="323"/>
                </a:cxn>
                <a:cxn ang="0">
                  <a:pos x="1009" y="325"/>
                </a:cxn>
                <a:cxn ang="0">
                  <a:pos x="1022" y="325"/>
                </a:cxn>
                <a:cxn ang="0">
                  <a:pos x="1032" y="328"/>
                </a:cxn>
                <a:cxn ang="0">
                  <a:pos x="1043" y="334"/>
                </a:cxn>
                <a:cxn ang="0">
                  <a:pos x="1048" y="343"/>
                </a:cxn>
                <a:cxn ang="0">
                  <a:pos x="1052" y="359"/>
                </a:cxn>
                <a:cxn ang="0">
                  <a:pos x="1048" y="372"/>
                </a:cxn>
                <a:cxn ang="0">
                  <a:pos x="1043" y="379"/>
                </a:cxn>
                <a:cxn ang="0">
                  <a:pos x="1034" y="385"/>
                </a:cxn>
                <a:cxn ang="0">
                  <a:pos x="1022" y="389"/>
                </a:cxn>
                <a:cxn ang="0">
                  <a:pos x="1011" y="389"/>
                </a:cxn>
                <a:cxn ang="0">
                  <a:pos x="999" y="389"/>
                </a:cxn>
                <a:cxn ang="0">
                  <a:pos x="52" y="389"/>
                </a:cxn>
                <a:cxn ang="0">
                  <a:pos x="41" y="389"/>
                </a:cxn>
                <a:cxn ang="0">
                  <a:pos x="29" y="389"/>
                </a:cxn>
                <a:cxn ang="0">
                  <a:pos x="18" y="385"/>
                </a:cxn>
                <a:cxn ang="0">
                  <a:pos x="9" y="379"/>
                </a:cxn>
                <a:cxn ang="0">
                  <a:pos x="2" y="372"/>
                </a:cxn>
                <a:cxn ang="0">
                  <a:pos x="0" y="359"/>
                </a:cxn>
                <a:cxn ang="0">
                  <a:pos x="2" y="343"/>
                </a:cxn>
                <a:cxn ang="0">
                  <a:pos x="9" y="334"/>
                </a:cxn>
                <a:cxn ang="0">
                  <a:pos x="18" y="328"/>
                </a:cxn>
                <a:cxn ang="0">
                  <a:pos x="29" y="325"/>
                </a:cxn>
                <a:cxn ang="0">
                  <a:pos x="41" y="325"/>
                </a:cxn>
                <a:cxn ang="0">
                  <a:pos x="52" y="323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2"/>
                </a:cxn>
                <a:cxn ang="0">
                  <a:pos x="1034" y="4"/>
                </a:cxn>
                <a:cxn ang="0">
                  <a:pos x="1043" y="9"/>
                </a:cxn>
                <a:cxn ang="0">
                  <a:pos x="1048" y="19"/>
                </a:cxn>
                <a:cxn ang="0">
                  <a:pos x="1052" y="32"/>
                </a:cxn>
                <a:cxn ang="0">
                  <a:pos x="1048" y="45"/>
                </a:cxn>
                <a:cxn ang="0">
                  <a:pos x="1043" y="57"/>
                </a:cxn>
                <a:cxn ang="0">
                  <a:pos x="1032" y="62"/>
                </a:cxn>
                <a:cxn ang="0">
                  <a:pos x="1022" y="64"/>
                </a:cxn>
                <a:cxn ang="0">
                  <a:pos x="1009" y="66"/>
                </a:cxn>
                <a:cxn ang="0">
                  <a:pos x="997" y="66"/>
                </a:cxn>
                <a:cxn ang="0">
                  <a:pos x="52" y="66"/>
                </a:cxn>
                <a:cxn ang="0">
                  <a:pos x="41" y="66"/>
                </a:cxn>
                <a:cxn ang="0">
                  <a:pos x="29" y="64"/>
                </a:cxn>
                <a:cxn ang="0">
                  <a:pos x="18" y="62"/>
                </a:cxn>
                <a:cxn ang="0">
                  <a:pos x="9" y="57"/>
                </a:cxn>
                <a:cxn ang="0">
                  <a:pos x="2" y="45"/>
                </a:cxn>
                <a:cxn ang="0">
                  <a:pos x="0" y="32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9">
                  <a:moveTo>
                    <a:pt x="52" y="323"/>
                  </a:moveTo>
                  <a:lnTo>
                    <a:pt x="997" y="323"/>
                  </a:lnTo>
                  <a:lnTo>
                    <a:pt x="1009" y="325"/>
                  </a:lnTo>
                  <a:lnTo>
                    <a:pt x="1022" y="325"/>
                  </a:lnTo>
                  <a:lnTo>
                    <a:pt x="1032" y="328"/>
                  </a:lnTo>
                  <a:lnTo>
                    <a:pt x="1043" y="334"/>
                  </a:lnTo>
                  <a:lnTo>
                    <a:pt x="1048" y="343"/>
                  </a:lnTo>
                  <a:lnTo>
                    <a:pt x="1052" y="359"/>
                  </a:lnTo>
                  <a:lnTo>
                    <a:pt x="1048" y="372"/>
                  </a:lnTo>
                  <a:lnTo>
                    <a:pt x="1043" y="379"/>
                  </a:lnTo>
                  <a:lnTo>
                    <a:pt x="1034" y="385"/>
                  </a:lnTo>
                  <a:lnTo>
                    <a:pt x="1022" y="389"/>
                  </a:lnTo>
                  <a:lnTo>
                    <a:pt x="1011" y="389"/>
                  </a:lnTo>
                  <a:lnTo>
                    <a:pt x="999" y="389"/>
                  </a:lnTo>
                  <a:lnTo>
                    <a:pt x="52" y="389"/>
                  </a:lnTo>
                  <a:lnTo>
                    <a:pt x="41" y="389"/>
                  </a:lnTo>
                  <a:lnTo>
                    <a:pt x="29" y="389"/>
                  </a:lnTo>
                  <a:lnTo>
                    <a:pt x="18" y="385"/>
                  </a:lnTo>
                  <a:lnTo>
                    <a:pt x="9" y="379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2" y="343"/>
                  </a:lnTo>
                  <a:lnTo>
                    <a:pt x="9" y="334"/>
                  </a:lnTo>
                  <a:lnTo>
                    <a:pt x="18" y="328"/>
                  </a:lnTo>
                  <a:lnTo>
                    <a:pt x="29" y="325"/>
                  </a:lnTo>
                  <a:lnTo>
                    <a:pt x="41" y="325"/>
                  </a:lnTo>
                  <a:lnTo>
                    <a:pt x="52" y="323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2"/>
                  </a:lnTo>
                  <a:lnTo>
                    <a:pt x="1034" y="4"/>
                  </a:lnTo>
                  <a:lnTo>
                    <a:pt x="1043" y="9"/>
                  </a:lnTo>
                  <a:lnTo>
                    <a:pt x="1048" y="19"/>
                  </a:lnTo>
                  <a:lnTo>
                    <a:pt x="1052" y="32"/>
                  </a:lnTo>
                  <a:lnTo>
                    <a:pt x="1048" y="45"/>
                  </a:lnTo>
                  <a:lnTo>
                    <a:pt x="1043" y="57"/>
                  </a:lnTo>
                  <a:lnTo>
                    <a:pt x="1032" y="62"/>
                  </a:lnTo>
                  <a:lnTo>
                    <a:pt x="1022" y="64"/>
                  </a:lnTo>
                  <a:lnTo>
                    <a:pt x="1009" y="66"/>
                  </a:lnTo>
                  <a:lnTo>
                    <a:pt x="997" y="66"/>
                  </a:lnTo>
                  <a:lnTo>
                    <a:pt x="52" y="66"/>
                  </a:lnTo>
                  <a:lnTo>
                    <a:pt x="41" y="66"/>
                  </a:lnTo>
                  <a:lnTo>
                    <a:pt x="29" y="64"/>
                  </a:lnTo>
                  <a:lnTo>
                    <a:pt x="18" y="62"/>
                  </a:lnTo>
                  <a:lnTo>
                    <a:pt x="9" y="57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4383" y="4331"/>
              <a:ext cx="966" cy="6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13" y="0"/>
                </a:cxn>
                <a:cxn ang="0">
                  <a:pos x="925" y="0"/>
                </a:cxn>
                <a:cxn ang="0">
                  <a:pos x="938" y="2"/>
                </a:cxn>
                <a:cxn ang="0">
                  <a:pos x="949" y="4"/>
                </a:cxn>
                <a:cxn ang="0">
                  <a:pos x="958" y="10"/>
                </a:cxn>
                <a:cxn ang="0">
                  <a:pos x="965" y="19"/>
                </a:cxn>
                <a:cxn ang="0">
                  <a:pos x="966" y="34"/>
                </a:cxn>
                <a:cxn ang="0">
                  <a:pos x="965" y="49"/>
                </a:cxn>
                <a:cxn ang="0">
                  <a:pos x="958" y="59"/>
                </a:cxn>
                <a:cxn ang="0">
                  <a:pos x="949" y="65"/>
                </a:cxn>
                <a:cxn ang="0">
                  <a:pos x="938" y="68"/>
                </a:cxn>
                <a:cxn ang="0">
                  <a:pos x="925" y="68"/>
                </a:cxn>
                <a:cxn ang="0">
                  <a:pos x="913" y="68"/>
                </a:cxn>
                <a:cxn ang="0">
                  <a:pos x="56" y="68"/>
                </a:cxn>
                <a:cxn ang="0">
                  <a:pos x="41" y="68"/>
                </a:cxn>
                <a:cxn ang="0">
                  <a:pos x="29" y="68"/>
                </a:cxn>
                <a:cxn ang="0">
                  <a:pos x="18" y="65"/>
                </a:cxn>
                <a:cxn ang="0">
                  <a:pos x="9" y="59"/>
                </a:cxn>
                <a:cxn ang="0">
                  <a:pos x="2" y="49"/>
                </a:cxn>
                <a:cxn ang="0">
                  <a:pos x="0" y="34"/>
                </a:cxn>
                <a:cxn ang="0">
                  <a:pos x="2" y="19"/>
                </a:cxn>
                <a:cxn ang="0">
                  <a:pos x="9" y="10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966" h="68">
                  <a:moveTo>
                    <a:pt x="56" y="0"/>
                  </a:moveTo>
                  <a:lnTo>
                    <a:pt x="913" y="0"/>
                  </a:lnTo>
                  <a:lnTo>
                    <a:pt x="925" y="0"/>
                  </a:lnTo>
                  <a:lnTo>
                    <a:pt x="938" y="2"/>
                  </a:lnTo>
                  <a:lnTo>
                    <a:pt x="949" y="4"/>
                  </a:lnTo>
                  <a:lnTo>
                    <a:pt x="958" y="10"/>
                  </a:lnTo>
                  <a:lnTo>
                    <a:pt x="965" y="19"/>
                  </a:lnTo>
                  <a:lnTo>
                    <a:pt x="966" y="34"/>
                  </a:lnTo>
                  <a:lnTo>
                    <a:pt x="965" y="49"/>
                  </a:lnTo>
                  <a:lnTo>
                    <a:pt x="958" y="59"/>
                  </a:lnTo>
                  <a:lnTo>
                    <a:pt x="949" y="65"/>
                  </a:lnTo>
                  <a:lnTo>
                    <a:pt x="938" y="68"/>
                  </a:lnTo>
                  <a:lnTo>
                    <a:pt x="925" y="68"/>
                  </a:lnTo>
                  <a:lnTo>
                    <a:pt x="913" y="68"/>
                  </a:lnTo>
                  <a:lnTo>
                    <a:pt x="56" y="68"/>
                  </a:lnTo>
                  <a:lnTo>
                    <a:pt x="41" y="68"/>
                  </a:lnTo>
                  <a:lnTo>
                    <a:pt x="29" y="68"/>
                  </a:lnTo>
                  <a:lnTo>
                    <a:pt x="18" y="65"/>
                  </a:lnTo>
                  <a:lnTo>
                    <a:pt x="9" y="59"/>
                  </a:lnTo>
                  <a:lnTo>
                    <a:pt x="2" y="49"/>
                  </a:lnTo>
                  <a:lnTo>
                    <a:pt x="0" y="34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5578" y="4044"/>
              <a:ext cx="1406" cy="757"/>
            </a:xfrm>
            <a:custGeom>
              <a:avLst/>
              <a:gdLst/>
              <a:ahLst/>
              <a:cxnLst>
                <a:cxn ang="0">
                  <a:pos x="194" y="100"/>
                </a:cxn>
                <a:cxn ang="0">
                  <a:pos x="92" y="189"/>
                </a:cxn>
                <a:cxn ang="0">
                  <a:pos x="39" y="327"/>
                </a:cxn>
                <a:cxn ang="0">
                  <a:pos x="44" y="463"/>
                </a:cxn>
                <a:cxn ang="0">
                  <a:pos x="87" y="582"/>
                </a:cxn>
                <a:cxn ang="0">
                  <a:pos x="169" y="671"/>
                </a:cxn>
                <a:cxn ang="0">
                  <a:pos x="288" y="706"/>
                </a:cxn>
                <a:cxn ang="0">
                  <a:pos x="433" y="665"/>
                </a:cxn>
                <a:cxn ang="0">
                  <a:pos x="545" y="569"/>
                </a:cxn>
                <a:cxn ang="0">
                  <a:pos x="627" y="453"/>
                </a:cxn>
                <a:cxn ang="0">
                  <a:pos x="586" y="331"/>
                </a:cxn>
                <a:cxn ang="0">
                  <a:pos x="524" y="244"/>
                </a:cxn>
                <a:cxn ang="0">
                  <a:pos x="477" y="187"/>
                </a:cxn>
                <a:cxn ang="0">
                  <a:pos x="415" y="131"/>
                </a:cxn>
                <a:cxn ang="0">
                  <a:pos x="319" y="85"/>
                </a:cxn>
                <a:cxn ang="0">
                  <a:pos x="1065" y="59"/>
                </a:cxn>
                <a:cxn ang="0">
                  <a:pos x="932" y="121"/>
                </a:cxn>
                <a:cxn ang="0">
                  <a:pos x="830" y="229"/>
                </a:cxn>
                <a:cxn ang="0">
                  <a:pos x="757" y="342"/>
                </a:cxn>
                <a:cxn ang="0">
                  <a:pos x="819" y="429"/>
                </a:cxn>
                <a:cxn ang="0">
                  <a:pos x="884" y="514"/>
                </a:cxn>
                <a:cxn ang="0">
                  <a:pos x="930" y="572"/>
                </a:cxn>
                <a:cxn ang="0">
                  <a:pos x="992" y="629"/>
                </a:cxn>
                <a:cxn ang="0">
                  <a:pos x="1087" y="672"/>
                </a:cxn>
                <a:cxn ang="0">
                  <a:pos x="1213" y="657"/>
                </a:cxn>
                <a:cxn ang="0">
                  <a:pos x="1315" y="570"/>
                </a:cxn>
                <a:cxn ang="0">
                  <a:pos x="1367" y="433"/>
                </a:cxn>
                <a:cxn ang="0">
                  <a:pos x="1363" y="295"/>
                </a:cxn>
                <a:cxn ang="0">
                  <a:pos x="1319" y="176"/>
                </a:cxn>
                <a:cxn ang="0">
                  <a:pos x="1237" y="87"/>
                </a:cxn>
                <a:cxn ang="0">
                  <a:pos x="1119" y="53"/>
                </a:cxn>
                <a:cxn ang="0">
                  <a:pos x="406" y="16"/>
                </a:cxn>
                <a:cxn ang="0">
                  <a:pos x="565" y="106"/>
                </a:cxn>
                <a:cxn ang="0">
                  <a:pos x="611" y="151"/>
                </a:cxn>
                <a:cxn ang="0">
                  <a:pos x="663" y="216"/>
                </a:cxn>
                <a:cxn ang="0">
                  <a:pos x="741" y="246"/>
                </a:cxn>
                <a:cxn ang="0">
                  <a:pos x="836" y="129"/>
                </a:cxn>
                <a:cxn ang="0">
                  <a:pos x="959" y="36"/>
                </a:cxn>
                <a:cxn ang="0">
                  <a:pos x="1108" y="0"/>
                </a:cxn>
                <a:cxn ang="0">
                  <a:pos x="1240" y="38"/>
                </a:cxn>
                <a:cxn ang="0">
                  <a:pos x="1338" y="138"/>
                </a:cxn>
                <a:cxn ang="0">
                  <a:pos x="1395" y="276"/>
                </a:cxn>
                <a:cxn ang="0">
                  <a:pos x="1404" y="433"/>
                </a:cxn>
                <a:cxn ang="0">
                  <a:pos x="1361" y="580"/>
                </a:cxn>
                <a:cxn ang="0">
                  <a:pos x="1274" y="693"/>
                </a:cxn>
                <a:cxn ang="0">
                  <a:pos x="1149" y="754"/>
                </a:cxn>
                <a:cxn ang="0">
                  <a:pos x="1001" y="742"/>
                </a:cxn>
                <a:cxn ang="0">
                  <a:pos x="843" y="654"/>
                </a:cxn>
                <a:cxn ang="0">
                  <a:pos x="796" y="608"/>
                </a:cxn>
                <a:cxn ang="0">
                  <a:pos x="743" y="542"/>
                </a:cxn>
                <a:cxn ang="0">
                  <a:pos x="666" y="512"/>
                </a:cxn>
                <a:cxn ang="0">
                  <a:pos x="572" y="631"/>
                </a:cxn>
                <a:cxn ang="0">
                  <a:pos x="449" y="721"/>
                </a:cxn>
                <a:cxn ang="0">
                  <a:pos x="299" y="757"/>
                </a:cxn>
                <a:cxn ang="0">
                  <a:pos x="165" y="720"/>
                </a:cxn>
                <a:cxn ang="0">
                  <a:pos x="67" y="621"/>
                </a:cxn>
                <a:cxn ang="0">
                  <a:pos x="12" y="482"/>
                </a:cxn>
                <a:cxn ang="0">
                  <a:pos x="3" y="327"/>
                </a:cxn>
                <a:cxn ang="0">
                  <a:pos x="44" y="180"/>
                </a:cxn>
                <a:cxn ang="0">
                  <a:pos x="131" y="65"/>
                </a:cxn>
                <a:cxn ang="0">
                  <a:pos x="256" y="4"/>
                </a:cxn>
              </a:cxnLst>
              <a:rect l="0" t="0" r="r" b="b"/>
              <a:pathLst>
                <a:path w="1406" h="757">
                  <a:moveTo>
                    <a:pt x="281" y="82"/>
                  </a:moveTo>
                  <a:lnTo>
                    <a:pt x="237" y="87"/>
                  </a:lnTo>
                  <a:lnTo>
                    <a:pt x="194" y="100"/>
                  </a:lnTo>
                  <a:lnTo>
                    <a:pt x="155" y="123"/>
                  </a:lnTo>
                  <a:lnTo>
                    <a:pt x="121" y="153"/>
                  </a:lnTo>
                  <a:lnTo>
                    <a:pt x="92" y="189"/>
                  </a:lnTo>
                  <a:lnTo>
                    <a:pt x="67" y="231"/>
                  </a:lnTo>
                  <a:lnTo>
                    <a:pt x="50" y="276"/>
                  </a:lnTo>
                  <a:lnTo>
                    <a:pt x="39" y="327"/>
                  </a:lnTo>
                  <a:lnTo>
                    <a:pt x="35" y="380"/>
                  </a:lnTo>
                  <a:lnTo>
                    <a:pt x="37" y="421"/>
                  </a:lnTo>
                  <a:lnTo>
                    <a:pt x="44" y="463"/>
                  </a:lnTo>
                  <a:lnTo>
                    <a:pt x="53" y="504"/>
                  </a:lnTo>
                  <a:lnTo>
                    <a:pt x="69" y="544"/>
                  </a:lnTo>
                  <a:lnTo>
                    <a:pt x="87" y="582"/>
                  </a:lnTo>
                  <a:lnTo>
                    <a:pt x="110" y="616"/>
                  </a:lnTo>
                  <a:lnTo>
                    <a:pt x="137" y="646"/>
                  </a:lnTo>
                  <a:lnTo>
                    <a:pt x="169" y="671"/>
                  </a:lnTo>
                  <a:lnTo>
                    <a:pt x="205" y="689"/>
                  </a:lnTo>
                  <a:lnTo>
                    <a:pt x="244" y="701"/>
                  </a:lnTo>
                  <a:lnTo>
                    <a:pt x="288" y="706"/>
                  </a:lnTo>
                  <a:lnTo>
                    <a:pt x="340" y="701"/>
                  </a:lnTo>
                  <a:lnTo>
                    <a:pt x="388" y="688"/>
                  </a:lnTo>
                  <a:lnTo>
                    <a:pt x="433" y="665"/>
                  </a:lnTo>
                  <a:lnTo>
                    <a:pt x="474" y="638"/>
                  </a:lnTo>
                  <a:lnTo>
                    <a:pt x="511" y="604"/>
                  </a:lnTo>
                  <a:lnTo>
                    <a:pt x="545" y="569"/>
                  </a:lnTo>
                  <a:lnTo>
                    <a:pt x="575" y="531"/>
                  </a:lnTo>
                  <a:lnTo>
                    <a:pt x="604" y="491"/>
                  </a:lnTo>
                  <a:lnTo>
                    <a:pt x="627" y="453"/>
                  </a:lnTo>
                  <a:lnTo>
                    <a:pt x="648" y="416"/>
                  </a:lnTo>
                  <a:lnTo>
                    <a:pt x="615" y="370"/>
                  </a:lnTo>
                  <a:lnTo>
                    <a:pt x="586" y="331"/>
                  </a:lnTo>
                  <a:lnTo>
                    <a:pt x="563" y="297"/>
                  </a:lnTo>
                  <a:lnTo>
                    <a:pt x="541" y="268"/>
                  </a:lnTo>
                  <a:lnTo>
                    <a:pt x="524" y="244"/>
                  </a:lnTo>
                  <a:lnTo>
                    <a:pt x="508" y="223"/>
                  </a:lnTo>
                  <a:lnTo>
                    <a:pt x="492" y="204"/>
                  </a:lnTo>
                  <a:lnTo>
                    <a:pt x="477" y="187"/>
                  </a:lnTo>
                  <a:lnTo>
                    <a:pt x="459" y="170"/>
                  </a:lnTo>
                  <a:lnTo>
                    <a:pt x="440" y="150"/>
                  </a:lnTo>
                  <a:lnTo>
                    <a:pt x="415" y="131"/>
                  </a:lnTo>
                  <a:lnTo>
                    <a:pt x="386" y="112"/>
                  </a:lnTo>
                  <a:lnTo>
                    <a:pt x="354" y="97"/>
                  </a:lnTo>
                  <a:lnTo>
                    <a:pt x="319" y="85"/>
                  </a:lnTo>
                  <a:lnTo>
                    <a:pt x="281" y="82"/>
                  </a:lnTo>
                  <a:close/>
                  <a:moveTo>
                    <a:pt x="1119" y="53"/>
                  </a:moveTo>
                  <a:lnTo>
                    <a:pt x="1065" y="59"/>
                  </a:lnTo>
                  <a:lnTo>
                    <a:pt x="1017" y="72"/>
                  </a:lnTo>
                  <a:lnTo>
                    <a:pt x="973" y="93"/>
                  </a:lnTo>
                  <a:lnTo>
                    <a:pt x="932" y="121"/>
                  </a:lnTo>
                  <a:lnTo>
                    <a:pt x="894" y="153"/>
                  </a:lnTo>
                  <a:lnTo>
                    <a:pt x="860" y="189"/>
                  </a:lnTo>
                  <a:lnTo>
                    <a:pt x="830" y="229"/>
                  </a:lnTo>
                  <a:lnTo>
                    <a:pt x="803" y="267"/>
                  </a:lnTo>
                  <a:lnTo>
                    <a:pt x="778" y="306"/>
                  </a:lnTo>
                  <a:lnTo>
                    <a:pt x="757" y="342"/>
                  </a:lnTo>
                  <a:lnTo>
                    <a:pt x="757" y="342"/>
                  </a:lnTo>
                  <a:lnTo>
                    <a:pt x="791" y="389"/>
                  </a:lnTo>
                  <a:lnTo>
                    <a:pt x="819" y="429"/>
                  </a:lnTo>
                  <a:lnTo>
                    <a:pt x="844" y="463"/>
                  </a:lnTo>
                  <a:lnTo>
                    <a:pt x="866" y="491"/>
                  </a:lnTo>
                  <a:lnTo>
                    <a:pt x="884" y="514"/>
                  </a:lnTo>
                  <a:lnTo>
                    <a:pt x="900" y="536"/>
                  </a:lnTo>
                  <a:lnTo>
                    <a:pt x="916" y="553"/>
                  </a:lnTo>
                  <a:lnTo>
                    <a:pt x="930" y="572"/>
                  </a:lnTo>
                  <a:lnTo>
                    <a:pt x="946" y="589"/>
                  </a:lnTo>
                  <a:lnTo>
                    <a:pt x="967" y="608"/>
                  </a:lnTo>
                  <a:lnTo>
                    <a:pt x="992" y="629"/>
                  </a:lnTo>
                  <a:lnTo>
                    <a:pt x="1021" y="646"/>
                  </a:lnTo>
                  <a:lnTo>
                    <a:pt x="1053" y="663"/>
                  </a:lnTo>
                  <a:lnTo>
                    <a:pt x="1087" y="672"/>
                  </a:lnTo>
                  <a:lnTo>
                    <a:pt x="1126" y="676"/>
                  </a:lnTo>
                  <a:lnTo>
                    <a:pt x="1171" y="672"/>
                  </a:lnTo>
                  <a:lnTo>
                    <a:pt x="1213" y="657"/>
                  </a:lnTo>
                  <a:lnTo>
                    <a:pt x="1251" y="637"/>
                  </a:lnTo>
                  <a:lnTo>
                    <a:pt x="1285" y="606"/>
                  </a:lnTo>
                  <a:lnTo>
                    <a:pt x="1315" y="570"/>
                  </a:lnTo>
                  <a:lnTo>
                    <a:pt x="1338" y="529"/>
                  </a:lnTo>
                  <a:lnTo>
                    <a:pt x="1356" y="484"/>
                  </a:lnTo>
                  <a:lnTo>
                    <a:pt x="1367" y="433"/>
                  </a:lnTo>
                  <a:lnTo>
                    <a:pt x="1372" y="380"/>
                  </a:lnTo>
                  <a:lnTo>
                    <a:pt x="1368" y="338"/>
                  </a:lnTo>
                  <a:lnTo>
                    <a:pt x="1363" y="295"/>
                  </a:lnTo>
                  <a:lnTo>
                    <a:pt x="1352" y="253"/>
                  </a:lnTo>
                  <a:lnTo>
                    <a:pt x="1338" y="214"/>
                  </a:lnTo>
                  <a:lnTo>
                    <a:pt x="1319" y="176"/>
                  </a:lnTo>
                  <a:lnTo>
                    <a:pt x="1295" y="142"/>
                  </a:lnTo>
                  <a:lnTo>
                    <a:pt x="1269" y="114"/>
                  </a:lnTo>
                  <a:lnTo>
                    <a:pt x="1237" y="87"/>
                  </a:lnTo>
                  <a:lnTo>
                    <a:pt x="1203" y="70"/>
                  </a:lnTo>
                  <a:lnTo>
                    <a:pt x="1162" y="57"/>
                  </a:lnTo>
                  <a:lnTo>
                    <a:pt x="1119" y="53"/>
                  </a:lnTo>
                  <a:close/>
                  <a:moveTo>
                    <a:pt x="306" y="0"/>
                  </a:moveTo>
                  <a:lnTo>
                    <a:pt x="354" y="4"/>
                  </a:lnTo>
                  <a:lnTo>
                    <a:pt x="406" y="16"/>
                  </a:lnTo>
                  <a:lnTo>
                    <a:pt x="458" y="36"/>
                  </a:lnTo>
                  <a:lnTo>
                    <a:pt x="511" y="66"/>
                  </a:lnTo>
                  <a:lnTo>
                    <a:pt x="565" y="106"/>
                  </a:lnTo>
                  <a:lnTo>
                    <a:pt x="581" y="121"/>
                  </a:lnTo>
                  <a:lnTo>
                    <a:pt x="597" y="136"/>
                  </a:lnTo>
                  <a:lnTo>
                    <a:pt x="611" y="151"/>
                  </a:lnTo>
                  <a:lnTo>
                    <a:pt x="625" y="168"/>
                  </a:lnTo>
                  <a:lnTo>
                    <a:pt x="643" y="191"/>
                  </a:lnTo>
                  <a:lnTo>
                    <a:pt x="663" y="216"/>
                  </a:lnTo>
                  <a:lnTo>
                    <a:pt x="688" y="248"/>
                  </a:lnTo>
                  <a:lnTo>
                    <a:pt x="716" y="287"/>
                  </a:lnTo>
                  <a:lnTo>
                    <a:pt x="741" y="246"/>
                  </a:lnTo>
                  <a:lnTo>
                    <a:pt x="770" y="206"/>
                  </a:lnTo>
                  <a:lnTo>
                    <a:pt x="802" y="167"/>
                  </a:lnTo>
                  <a:lnTo>
                    <a:pt x="836" y="129"/>
                  </a:lnTo>
                  <a:lnTo>
                    <a:pt x="873" y="93"/>
                  </a:lnTo>
                  <a:lnTo>
                    <a:pt x="914" y="63"/>
                  </a:lnTo>
                  <a:lnTo>
                    <a:pt x="959" y="36"/>
                  </a:lnTo>
                  <a:lnTo>
                    <a:pt x="1005" y="17"/>
                  </a:lnTo>
                  <a:lnTo>
                    <a:pt x="1055" y="4"/>
                  </a:lnTo>
                  <a:lnTo>
                    <a:pt x="1108" y="0"/>
                  </a:lnTo>
                  <a:lnTo>
                    <a:pt x="1156" y="6"/>
                  </a:lnTo>
                  <a:lnTo>
                    <a:pt x="1201" y="17"/>
                  </a:lnTo>
                  <a:lnTo>
                    <a:pt x="1240" y="38"/>
                  </a:lnTo>
                  <a:lnTo>
                    <a:pt x="1278" y="66"/>
                  </a:lnTo>
                  <a:lnTo>
                    <a:pt x="1310" y="99"/>
                  </a:lnTo>
                  <a:lnTo>
                    <a:pt x="1338" y="138"/>
                  </a:lnTo>
                  <a:lnTo>
                    <a:pt x="1363" y="182"/>
                  </a:lnTo>
                  <a:lnTo>
                    <a:pt x="1381" y="227"/>
                  </a:lnTo>
                  <a:lnTo>
                    <a:pt x="1395" y="276"/>
                  </a:lnTo>
                  <a:lnTo>
                    <a:pt x="1404" y="327"/>
                  </a:lnTo>
                  <a:lnTo>
                    <a:pt x="1406" y="380"/>
                  </a:lnTo>
                  <a:lnTo>
                    <a:pt x="1404" y="433"/>
                  </a:lnTo>
                  <a:lnTo>
                    <a:pt x="1395" y="484"/>
                  </a:lnTo>
                  <a:lnTo>
                    <a:pt x="1381" y="533"/>
                  </a:lnTo>
                  <a:lnTo>
                    <a:pt x="1361" y="580"/>
                  </a:lnTo>
                  <a:lnTo>
                    <a:pt x="1336" y="621"/>
                  </a:lnTo>
                  <a:lnTo>
                    <a:pt x="1308" y="661"/>
                  </a:lnTo>
                  <a:lnTo>
                    <a:pt x="1274" y="693"/>
                  </a:lnTo>
                  <a:lnTo>
                    <a:pt x="1237" y="721"/>
                  </a:lnTo>
                  <a:lnTo>
                    <a:pt x="1196" y="740"/>
                  </a:lnTo>
                  <a:lnTo>
                    <a:pt x="1149" y="754"/>
                  </a:lnTo>
                  <a:lnTo>
                    <a:pt x="1101" y="757"/>
                  </a:lnTo>
                  <a:lnTo>
                    <a:pt x="1051" y="755"/>
                  </a:lnTo>
                  <a:lnTo>
                    <a:pt x="1001" y="742"/>
                  </a:lnTo>
                  <a:lnTo>
                    <a:pt x="950" y="723"/>
                  </a:lnTo>
                  <a:lnTo>
                    <a:pt x="896" y="693"/>
                  </a:lnTo>
                  <a:lnTo>
                    <a:pt x="843" y="654"/>
                  </a:lnTo>
                  <a:lnTo>
                    <a:pt x="825" y="638"/>
                  </a:lnTo>
                  <a:lnTo>
                    <a:pt x="811" y="623"/>
                  </a:lnTo>
                  <a:lnTo>
                    <a:pt x="796" y="608"/>
                  </a:lnTo>
                  <a:lnTo>
                    <a:pt x="780" y="589"/>
                  </a:lnTo>
                  <a:lnTo>
                    <a:pt x="764" y="569"/>
                  </a:lnTo>
                  <a:lnTo>
                    <a:pt x="743" y="542"/>
                  </a:lnTo>
                  <a:lnTo>
                    <a:pt x="720" y="510"/>
                  </a:lnTo>
                  <a:lnTo>
                    <a:pt x="691" y="472"/>
                  </a:lnTo>
                  <a:lnTo>
                    <a:pt x="666" y="512"/>
                  </a:lnTo>
                  <a:lnTo>
                    <a:pt x="638" y="553"/>
                  </a:lnTo>
                  <a:lnTo>
                    <a:pt x="606" y="593"/>
                  </a:lnTo>
                  <a:lnTo>
                    <a:pt x="572" y="631"/>
                  </a:lnTo>
                  <a:lnTo>
                    <a:pt x="534" y="665"/>
                  </a:lnTo>
                  <a:lnTo>
                    <a:pt x="493" y="695"/>
                  </a:lnTo>
                  <a:lnTo>
                    <a:pt x="449" y="721"/>
                  </a:lnTo>
                  <a:lnTo>
                    <a:pt x="402" y="742"/>
                  </a:lnTo>
                  <a:lnTo>
                    <a:pt x="353" y="754"/>
                  </a:lnTo>
                  <a:lnTo>
                    <a:pt x="299" y="757"/>
                  </a:lnTo>
                  <a:lnTo>
                    <a:pt x="251" y="754"/>
                  </a:lnTo>
                  <a:lnTo>
                    <a:pt x="206" y="740"/>
                  </a:lnTo>
                  <a:lnTo>
                    <a:pt x="165" y="720"/>
                  </a:lnTo>
                  <a:lnTo>
                    <a:pt x="128" y="693"/>
                  </a:lnTo>
                  <a:lnTo>
                    <a:pt x="96" y="659"/>
                  </a:lnTo>
                  <a:lnTo>
                    <a:pt x="67" y="621"/>
                  </a:lnTo>
                  <a:lnTo>
                    <a:pt x="44" y="578"/>
                  </a:lnTo>
                  <a:lnTo>
                    <a:pt x="25" y="531"/>
                  </a:lnTo>
                  <a:lnTo>
                    <a:pt x="12" y="482"/>
                  </a:lnTo>
                  <a:lnTo>
                    <a:pt x="3" y="431"/>
                  </a:lnTo>
                  <a:lnTo>
                    <a:pt x="0" y="380"/>
                  </a:lnTo>
                  <a:lnTo>
                    <a:pt x="3" y="327"/>
                  </a:lnTo>
                  <a:lnTo>
                    <a:pt x="12" y="276"/>
                  </a:lnTo>
                  <a:lnTo>
                    <a:pt x="26" y="227"/>
                  </a:lnTo>
                  <a:lnTo>
                    <a:pt x="44" y="180"/>
                  </a:lnTo>
                  <a:lnTo>
                    <a:pt x="69" y="136"/>
                  </a:lnTo>
                  <a:lnTo>
                    <a:pt x="98" y="99"/>
                  </a:lnTo>
                  <a:lnTo>
                    <a:pt x="131" y="65"/>
                  </a:lnTo>
                  <a:lnTo>
                    <a:pt x="169" y="38"/>
                  </a:lnTo>
                  <a:lnTo>
                    <a:pt x="212" y="17"/>
                  </a:lnTo>
                  <a:lnTo>
                    <a:pt x="256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304800" y="54102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838200" y="5562600"/>
            <a:ext cx="558910" cy="495300"/>
            <a:chOff x="1562" y="3645"/>
            <a:chExt cx="2223" cy="1970"/>
          </a:xfrm>
        </p:grpSpPr>
        <p:sp>
          <p:nvSpPr>
            <p:cNvPr id="9222" name="Freeform 6"/>
            <p:cNvSpPr>
              <a:spLocks noEditPoints="1"/>
            </p:cNvSpPr>
            <p:nvPr/>
          </p:nvSpPr>
          <p:spPr bwMode="auto">
            <a:xfrm>
              <a:off x="1562" y="3809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 noEditPoints="1"/>
            </p:cNvSpPr>
            <p:nvPr/>
          </p:nvSpPr>
          <p:spPr bwMode="auto">
            <a:xfrm>
              <a:off x="2441" y="3645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3220" y="3776"/>
              <a:ext cx="329" cy="530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98" y="5"/>
                </a:cxn>
                <a:cxn ang="0">
                  <a:pos x="406" y="26"/>
                </a:cxn>
                <a:cxn ang="0">
                  <a:pos x="407" y="45"/>
                </a:cxn>
                <a:cxn ang="0">
                  <a:pos x="407" y="935"/>
                </a:cxn>
                <a:cxn ang="0">
                  <a:pos x="411" y="957"/>
                </a:cxn>
                <a:cxn ang="0">
                  <a:pos x="428" y="973"/>
                </a:cxn>
                <a:cxn ang="0">
                  <a:pos x="465" y="982"/>
                </a:cxn>
                <a:cxn ang="0">
                  <a:pos x="529" y="987"/>
                </a:cxn>
                <a:cxn ang="0">
                  <a:pos x="656" y="988"/>
                </a:cxn>
                <a:cxn ang="0">
                  <a:pos x="608" y="1057"/>
                </a:cxn>
                <a:cxn ang="0">
                  <a:pos x="496" y="1054"/>
                </a:cxn>
                <a:cxn ang="0">
                  <a:pos x="382" y="1053"/>
                </a:cxn>
                <a:cxn ang="0">
                  <a:pos x="281" y="1053"/>
                </a:cxn>
                <a:cxn ang="0">
                  <a:pos x="168" y="1054"/>
                </a:cxn>
                <a:cxn ang="0">
                  <a:pos x="58" y="1057"/>
                </a:cxn>
                <a:cxn ang="0">
                  <a:pos x="11" y="988"/>
                </a:cxn>
                <a:cxn ang="0">
                  <a:pos x="136" y="987"/>
                </a:cxn>
                <a:cxn ang="0">
                  <a:pos x="201" y="982"/>
                </a:cxn>
                <a:cxn ang="0">
                  <a:pos x="239" y="973"/>
                </a:cxn>
                <a:cxn ang="0">
                  <a:pos x="255" y="957"/>
                </a:cxn>
                <a:cxn ang="0">
                  <a:pos x="259" y="935"/>
                </a:cxn>
                <a:cxn ang="0">
                  <a:pos x="259" y="127"/>
                </a:cxn>
                <a:cxn ang="0">
                  <a:pos x="179" y="150"/>
                </a:cxn>
                <a:cxn ang="0">
                  <a:pos x="103" y="163"/>
                </a:cxn>
                <a:cxn ang="0">
                  <a:pos x="45" y="167"/>
                </a:cxn>
                <a:cxn ang="0">
                  <a:pos x="0" y="168"/>
                </a:cxn>
                <a:cxn ang="0">
                  <a:pos x="26" y="102"/>
                </a:cxn>
                <a:cxn ang="0">
                  <a:pos x="59" y="101"/>
                </a:cxn>
                <a:cxn ang="0">
                  <a:pos x="120" y="95"/>
                </a:cxn>
                <a:cxn ang="0">
                  <a:pos x="193" y="80"/>
                </a:cxn>
                <a:cxn ang="0">
                  <a:pos x="273" y="49"/>
                </a:cxn>
                <a:cxn ang="0">
                  <a:pos x="346" y="0"/>
                </a:cxn>
              </a:cxnLst>
              <a:rect l="0" t="0" r="r" b="b"/>
              <a:pathLst>
                <a:path w="656" h="1058">
                  <a:moveTo>
                    <a:pt x="346" y="0"/>
                  </a:moveTo>
                  <a:lnTo>
                    <a:pt x="370" y="0"/>
                  </a:lnTo>
                  <a:lnTo>
                    <a:pt x="387" y="1"/>
                  </a:lnTo>
                  <a:lnTo>
                    <a:pt x="398" y="5"/>
                  </a:lnTo>
                  <a:lnTo>
                    <a:pt x="403" y="13"/>
                  </a:lnTo>
                  <a:lnTo>
                    <a:pt x="406" y="26"/>
                  </a:lnTo>
                  <a:lnTo>
                    <a:pt x="407" y="45"/>
                  </a:lnTo>
                  <a:lnTo>
                    <a:pt x="407" y="45"/>
                  </a:lnTo>
                  <a:lnTo>
                    <a:pt x="407" y="922"/>
                  </a:lnTo>
                  <a:lnTo>
                    <a:pt x="407" y="935"/>
                  </a:lnTo>
                  <a:lnTo>
                    <a:pt x="409" y="948"/>
                  </a:lnTo>
                  <a:lnTo>
                    <a:pt x="411" y="957"/>
                  </a:lnTo>
                  <a:lnTo>
                    <a:pt x="418" y="966"/>
                  </a:lnTo>
                  <a:lnTo>
                    <a:pt x="428" y="973"/>
                  </a:lnTo>
                  <a:lnTo>
                    <a:pt x="443" y="978"/>
                  </a:lnTo>
                  <a:lnTo>
                    <a:pt x="465" y="982"/>
                  </a:lnTo>
                  <a:lnTo>
                    <a:pt x="493" y="985"/>
                  </a:lnTo>
                  <a:lnTo>
                    <a:pt x="529" y="987"/>
                  </a:lnTo>
                  <a:lnTo>
                    <a:pt x="575" y="988"/>
                  </a:lnTo>
                  <a:lnTo>
                    <a:pt x="656" y="988"/>
                  </a:lnTo>
                  <a:lnTo>
                    <a:pt x="656" y="1058"/>
                  </a:lnTo>
                  <a:lnTo>
                    <a:pt x="608" y="1057"/>
                  </a:lnTo>
                  <a:lnTo>
                    <a:pt x="552" y="1056"/>
                  </a:lnTo>
                  <a:lnTo>
                    <a:pt x="496" y="1054"/>
                  </a:lnTo>
                  <a:lnTo>
                    <a:pt x="438" y="1054"/>
                  </a:lnTo>
                  <a:lnTo>
                    <a:pt x="382" y="1053"/>
                  </a:lnTo>
                  <a:lnTo>
                    <a:pt x="330" y="1053"/>
                  </a:lnTo>
                  <a:lnTo>
                    <a:pt x="281" y="1053"/>
                  </a:lnTo>
                  <a:lnTo>
                    <a:pt x="226" y="1054"/>
                  </a:lnTo>
                  <a:lnTo>
                    <a:pt x="168" y="1054"/>
                  </a:lnTo>
                  <a:lnTo>
                    <a:pt x="111" y="1056"/>
                  </a:lnTo>
                  <a:lnTo>
                    <a:pt x="58" y="1057"/>
                  </a:lnTo>
                  <a:lnTo>
                    <a:pt x="11" y="1058"/>
                  </a:lnTo>
                  <a:lnTo>
                    <a:pt x="11" y="988"/>
                  </a:lnTo>
                  <a:lnTo>
                    <a:pt x="91" y="988"/>
                  </a:lnTo>
                  <a:lnTo>
                    <a:pt x="136" y="987"/>
                  </a:lnTo>
                  <a:lnTo>
                    <a:pt x="174" y="985"/>
                  </a:lnTo>
                  <a:lnTo>
                    <a:pt x="201" y="982"/>
                  </a:lnTo>
                  <a:lnTo>
                    <a:pt x="223" y="978"/>
                  </a:lnTo>
                  <a:lnTo>
                    <a:pt x="239" y="973"/>
                  </a:lnTo>
                  <a:lnTo>
                    <a:pt x="248" y="966"/>
                  </a:lnTo>
                  <a:lnTo>
                    <a:pt x="255" y="957"/>
                  </a:lnTo>
                  <a:lnTo>
                    <a:pt x="258" y="948"/>
                  </a:lnTo>
                  <a:lnTo>
                    <a:pt x="259" y="935"/>
                  </a:lnTo>
                  <a:lnTo>
                    <a:pt x="259" y="922"/>
                  </a:lnTo>
                  <a:lnTo>
                    <a:pt x="259" y="127"/>
                  </a:lnTo>
                  <a:lnTo>
                    <a:pt x="219" y="141"/>
                  </a:lnTo>
                  <a:lnTo>
                    <a:pt x="179" y="150"/>
                  </a:lnTo>
                  <a:lnTo>
                    <a:pt x="140" y="159"/>
                  </a:lnTo>
                  <a:lnTo>
                    <a:pt x="103" y="163"/>
                  </a:lnTo>
                  <a:lnTo>
                    <a:pt x="71" y="165"/>
                  </a:lnTo>
                  <a:lnTo>
                    <a:pt x="45" y="167"/>
                  </a:lnTo>
                  <a:lnTo>
                    <a:pt x="26" y="168"/>
                  </a:lnTo>
                  <a:lnTo>
                    <a:pt x="0" y="168"/>
                  </a:lnTo>
                  <a:lnTo>
                    <a:pt x="0" y="102"/>
                  </a:lnTo>
                  <a:lnTo>
                    <a:pt x="26" y="102"/>
                  </a:lnTo>
                  <a:lnTo>
                    <a:pt x="38" y="102"/>
                  </a:lnTo>
                  <a:lnTo>
                    <a:pt x="59" y="101"/>
                  </a:lnTo>
                  <a:lnTo>
                    <a:pt x="87" y="99"/>
                  </a:lnTo>
                  <a:lnTo>
                    <a:pt x="120" y="95"/>
                  </a:lnTo>
                  <a:lnTo>
                    <a:pt x="156" y="88"/>
                  </a:lnTo>
                  <a:lnTo>
                    <a:pt x="193" y="80"/>
                  </a:lnTo>
                  <a:lnTo>
                    <a:pt x="233" y="66"/>
                  </a:lnTo>
                  <a:lnTo>
                    <a:pt x="273" y="49"/>
                  </a:lnTo>
                  <a:lnTo>
                    <a:pt x="311" y="2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2495" y="4622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3018" y="5248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 noEditPoints="1"/>
            </p:cNvSpPr>
            <p:nvPr/>
          </p:nvSpPr>
          <p:spPr bwMode="auto">
            <a:xfrm>
              <a:off x="3281" y="4622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30" name="Group 1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990600" y="838200"/>
            <a:ext cx="558910" cy="495300"/>
            <a:chOff x="1658" y="669"/>
            <a:chExt cx="2223" cy="1970"/>
          </a:xfrm>
        </p:grpSpPr>
        <p:sp>
          <p:nvSpPr>
            <p:cNvPr id="9232" name="Freeform 16"/>
            <p:cNvSpPr>
              <a:spLocks noEditPoints="1"/>
            </p:cNvSpPr>
            <p:nvPr/>
          </p:nvSpPr>
          <p:spPr bwMode="auto">
            <a:xfrm>
              <a:off x="1658" y="833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 noEditPoints="1"/>
            </p:cNvSpPr>
            <p:nvPr/>
          </p:nvSpPr>
          <p:spPr bwMode="auto">
            <a:xfrm>
              <a:off x="2537" y="669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3275" y="800"/>
              <a:ext cx="398" cy="530"/>
            </a:xfrm>
            <a:custGeom>
              <a:avLst/>
              <a:gdLst/>
              <a:ahLst/>
              <a:cxnLst>
                <a:cxn ang="0">
                  <a:pos x="424" y="2"/>
                </a:cxn>
                <a:cxn ang="0">
                  <a:pos x="522" y="18"/>
                </a:cxn>
                <a:cxn ang="0">
                  <a:pos x="611" y="48"/>
                </a:cxn>
                <a:cxn ang="0">
                  <a:pos x="687" y="94"/>
                </a:cxn>
                <a:cxn ang="0">
                  <a:pos x="744" y="154"/>
                </a:cxn>
                <a:cxn ang="0">
                  <a:pos x="781" y="228"/>
                </a:cxn>
                <a:cxn ang="0">
                  <a:pos x="795" y="316"/>
                </a:cxn>
                <a:cxn ang="0">
                  <a:pos x="781" y="400"/>
                </a:cxn>
                <a:cxn ang="0">
                  <a:pos x="746" y="472"/>
                </a:cxn>
                <a:cxn ang="0">
                  <a:pos x="694" y="536"/>
                </a:cxn>
                <a:cxn ang="0">
                  <a:pos x="627" y="594"/>
                </a:cxn>
                <a:cxn ang="0">
                  <a:pos x="553" y="649"/>
                </a:cxn>
                <a:cxn ang="0">
                  <a:pos x="464" y="710"/>
                </a:cxn>
                <a:cxn ang="0">
                  <a:pos x="358" y="786"/>
                </a:cxn>
                <a:cxn ang="0">
                  <a:pos x="247" y="866"/>
                </a:cxn>
                <a:cxn ang="0">
                  <a:pos x="509" y="906"/>
                </a:cxn>
                <a:cxn ang="0">
                  <a:pos x="539" y="906"/>
                </a:cxn>
                <a:cxn ang="0">
                  <a:pos x="586" y="905"/>
                </a:cxn>
                <a:cxn ang="0">
                  <a:pos x="634" y="902"/>
                </a:cxn>
                <a:cxn ang="0">
                  <a:pos x="670" y="898"/>
                </a:cxn>
                <a:cxn ang="0">
                  <a:pos x="688" y="884"/>
                </a:cxn>
                <a:cxn ang="0">
                  <a:pos x="706" y="843"/>
                </a:cxn>
                <a:cxn ang="0">
                  <a:pos x="719" y="792"/>
                </a:cxn>
                <a:cxn ang="0">
                  <a:pos x="723" y="753"/>
                </a:cxn>
                <a:cxn ang="0">
                  <a:pos x="795" y="753"/>
                </a:cxn>
                <a:cxn ang="0">
                  <a:pos x="0" y="1058"/>
                </a:cxn>
                <a:cxn ang="0">
                  <a:pos x="0" y="1003"/>
                </a:cxn>
                <a:cxn ang="0">
                  <a:pos x="7" y="993"/>
                </a:cxn>
                <a:cxn ang="0">
                  <a:pos x="408" y="656"/>
                </a:cxn>
                <a:cxn ang="0">
                  <a:pos x="484" y="586"/>
                </a:cxn>
                <a:cxn ang="0">
                  <a:pos x="547" y="514"/>
                </a:cxn>
                <a:cxn ang="0">
                  <a:pos x="593" y="439"/>
                </a:cxn>
                <a:cxn ang="0">
                  <a:pos x="618" y="359"/>
                </a:cxn>
                <a:cxn ang="0">
                  <a:pos x="618" y="275"/>
                </a:cxn>
                <a:cxn ang="0">
                  <a:pos x="594" y="201"/>
                </a:cxn>
                <a:cxn ang="0">
                  <a:pos x="551" y="143"/>
                </a:cxn>
                <a:cxn ang="0">
                  <a:pos x="492" y="101"/>
                </a:cxn>
                <a:cxn ang="0">
                  <a:pos x="419" y="74"/>
                </a:cxn>
                <a:cxn ang="0">
                  <a:pos x="336" y="66"/>
                </a:cxn>
                <a:cxn ang="0">
                  <a:pos x="236" y="81"/>
                </a:cxn>
                <a:cxn ang="0">
                  <a:pos x="152" y="124"/>
                </a:cxn>
                <a:cxn ang="0">
                  <a:pos x="93" y="188"/>
                </a:cxn>
                <a:cxn ang="0">
                  <a:pos x="133" y="199"/>
                </a:cxn>
                <a:cxn ang="0">
                  <a:pos x="163" y="222"/>
                </a:cxn>
                <a:cxn ang="0">
                  <a:pos x="181" y="257"/>
                </a:cxn>
                <a:cxn ang="0">
                  <a:pos x="181" y="306"/>
                </a:cxn>
                <a:cxn ang="0">
                  <a:pos x="160" y="345"/>
                </a:cxn>
                <a:cxn ang="0">
                  <a:pos x="129" y="369"/>
                </a:cxn>
                <a:cxn ang="0">
                  <a:pos x="93" y="377"/>
                </a:cxn>
                <a:cxn ang="0">
                  <a:pos x="70" y="374"/>
                </a:cxn>
                <a:cxn ang="0">
                  <a:pos x="43" y="363"/>
                </a:cxn>
                <a:cxn ang="0">
                  <a:pos x="18" y="341"/>
                </a:cxn>
                <a:cxn ang="0">
                  <a:pos x="3" y="305"/>
                </a:cxn>
                <a:cxn ang="0">
                  <a:pos x="4" y="237"/>
                </a:cxn>
                <a:cxn ang="0">
                  <a:pos x="33" y="160"/>
                </a:cxn>
                <a:cxn ang="0">
                  <a:pos x="88" y="95"/>
                </a:cxn>
                <a:cxn ang="0">
                  <a:pos x="166" y="44"/>
                </a:cxn>
                <a:cxn ang="0">
                  <a:pos x="261" y="11"/>
                </a:cxn>
                <a:cxn ang="0">
                  <a:pos x="372" y="0"/>
                </a:cxn>
              </a:cxnLst>
              <a:rect l="0" t="0" r="r" b="b"/>
              <a:pathLst>
                <a:path w="795" h="1058">
                  <a:moveTo>
                    <a:pt x="372" y="0"/>
                  </a:moveTo>
                  <a:lnTo>
                    <a:pt x="424" y="2"/>
                  </a:lnTo>
                  <a:lnTo>
                    <a:pt x="474" y="8"/>
                  </a:lnTo>
                  <a:lnTo>
                    <a:pt x="522" y="18"/>
                  </a:lnTo>
                  <a:lnTo>
                    <a:pt x="568" y="31"/>
                  </a:lnTo>
                  <a:lnTo>
                    <a:pt x="611" y="48"/>
                  </a:lnTo>
                  <a:lnTo>
                    <a:pt x="651" y="69"/>
                  </a:lnTo>
                  <a:lnTo>
                    <a:pt x="687" y="94"/>
                  </a:lnTo>
                  <a:lnTo>
                    <a:pt x="717" y="123"/>
                  </a:lnTo>
                  <a:lnTo>
                    <a:pt x="744" y="154"/>
                  </a:lnTo>
                  <a:lnTo>
                    <a:pt x="766" y="189"/>
                  </a:lnTo>
                  <a:lnTo>
                    <a:pt x="781" y="228"/>
                  </a:lnTo>
                  <a:lnTo>
                    <a:pt x="791" y="271"/>
                  </a:lnTo>
                  <a:lnTo>
                    <a:pt x="795" y="316"/>
                  </a:lnTo>
                  <a:lnTo>
                    <a:pt x="791" y="359"/>
                  </a:lnTo>
                  <a:lnTo>
                    <a:pt x="781" y="400"/>
                  </a:lnTo>
                  <a:lnTo>
                    <a:pt x="766" y="438"/>
                  </a:lnTo>
                  <a:lnTo>
                    <a:pt x="746" y="472"/>
                  </a:lnTo>
                  <a:lnTo>
                    <a:pt x="721" y="506"/>
                  </a:lnTo>
                  <a:lnTo>
                    <a:pt x="694" y="536"/>
                  </a:lnTo>
                  <a:lnTo>
                    <a:pt x="662" y="565"/>
                  </a:lnTo>
                  <a:lnTo>
                    <a:pt x="627" y="594"/>
                  </a:lnTo>
                  <a:lnTo>
                    <a:pt x="592" y="622"/>
                  </a:lnTo>
                  <a:lnTo>
                    <a:pt x="553" y="649"/>
                  </a:lnTo>
                  <a:lnTo>
                    <a:pt x="514" y="677"/>
                  </a:lnTo>
                  <a:lnTo>
                    <a:pt x="464" y="710"/>
                  </a:lnTo>
                  <a:lnTo>
                    <a:pt x="412" y="746"/>
                  </a:lnTo>
                  <a:lnTo>
                    <a:pt x="358" y="786"/>
                  </a:lnTo>
                  <a:lnTo>
                    <a:pt x="303" y="826"/>
                  </a:lnTo>
                  <a:lnTo>
                    <a:pt x="247" y="866"/>
                  </a:lnTo>
                  <a:lnTo>
                    <a:pt x="193" y="906"/>
                  </a:lnTo>
                  <a:lnTo>
                    <a:pt x="509" y="906"/>
                  </a:lnTo>
                  <a:lnTo>
                    <a:pt x="521" y="906"/>
                  </a:lnTo>
                  <a:lnTo>
                    <a:pt x="539" y="906"/>
                  </a:lnTo>
                  <a:lnTo>
                    <a:pt x="563" y="905"/>
                  </a:lnTo>
                  <a:lnTo>
                    <a:pt x="586" y="905"/>
                  </a:lnTo>
                  <a:lnTo>
                    <a:pt x="611" y="904"/>
                  </a:lnTo>
                  <a:lnTo>
                    <a:pt x="634" y="902"/>
                  </a:lnTo>
                  <a:lnTo>
                    <a:pt x="655" y="901"/>
                  </a:lnTo>
                  <a:lnTo>
                    <a:pt x="670" y="898"/>
                  </a:lnTo>
                  <a:lnTo>
                    <a:pt x="677" y="895"/>
                  </a:lnTo>
                  <a:lnTo>
                    <a:pt x="688" y="884"/>
                  </a:lnTo>
                  <a:lnTo>
                    <a:pt x="698" y="866"/>
                  </a:lnTo>
                  <a:lnTo>
                    <a:pt x="706" y="843"/>
                  </a:lnTo>
                  <a:lnTo>
                    <a:pt x="713" y="818"/>
                  </a:lnTo>
                  <a:lnTo>
                    <a:pt x="719" y="792"/>
                  </a:lnTo>
                  <a:lnTo>
                    <a:pt x="721" y="770"/>
                  </a:lnTo>
                  <a:lnTo>
                    <a:pt x="723" y="753"/>
                  </a:lnTo>
                  <a:lnTo>
                    <a:pt x="795" y="753"/>
                  </a:lnTo>
                  <a:lnTo>
                    <a:pt x="795" y="753"/>
                  </a:lnTo>
                  <a:lnTo>
                    <a:pt x="738" y="1058"/>
                  </a:lnTo>
                  <a:lnTo>
                    <a:pt x="0" y="1058"/>
                  </a:lnTo>
                  <a:lnTo>
                    <a:pt x="0" y="1013"/>
                  </a:lnTo>
                  <a:lnTo>
                    <a:pt x="0" y="1003"/>
                  </a:lnTo>
                  <a:lnTo>
                    <a:pt x="3" y="998"/>
                  </a:lnTo>
                  <a:lnTo>
                    <a:pt x="7" y="993"/>
                  </a:lnTo>
                  <a:lnTo>
                    <a:pt x="15" y="988"/>
                  </a:lnTo>
                  <a:lnTo>
                    <a:pt x="408" y="656"/>
                  </a:lnTo>
                  <a:lnTo>
                    <a:pt x="448" y="620"/>
                  </a:lnTo>
                  <a:lnTo>
                    <a:pt x="484" y="586"/>
                  </a:lnTo>
                  <a:lnTo>
                    <a:pt x="517" y="550"/>
                  </a:lnTo>
                  <a:lnTo>
                    <a:pt x="547" y="514"/>
                  </a:lnTo>
                  <a:lnTo>
                    <a:pt x="572" y="476"/>
                  </a:lnTo>
                  <a:lnTo>
                    <a:pt x="593" y="439"/>
                  </a:lnTo>
                  <a:lnTo>
                    <a:pt x="608" y="399"/>
                  </a:lnTo>
                  <a:lnTo>
                    <a:pt x="618" y="359"/>
                  </a:lnTo>
                  <a:lnTo>
                    <a:pt x="622" y="316"/>
                  </a:lnTo>
                  <a:lnTo>
                    <a:pt x="618" y="275"/>
                  </a:lnTo>
                  <a:lnTo>
                    <a:pt x="610" y="236"/>
                  </a:lnTo>
                  <a:lnTo>
                    <a:pt x="594" y="201"/>
                  </a:lnTo>
                  <a:lnTo>
                    <a:pt x="575" y="171"/>
                  </a:lnTo>
                  <a:lnTo>
                    <a:pt x="551" y="143"/>
                  </a:lnTo>
                  <a:lnTo>
                    <a:pt x="524" y="120"/>
                  </a:lnTo>
                  <a:lnTo>
                    <a:pt x="492" y="101"/>
                  </a:lnTo>
                  <a:lnTo>
                    <a:pt x="456" y="85"/>
                  </a:lnTo>
                  <a:lnTo>
                    <a:pt x="419" y="74"/>
                  </a:lnTo>
                  <a:lnTo>
                    <a:pt x="379" y="69"/>
                  </a:lnTo>
                  <a:lnTo>
                    <a:pt x="336" y="66"/>
                  </a:lnTo>
                  <a:lnTo>
                    <a:pt x="285" y="70"/>
                  </a:lnTo>
                  <a:lnTo>
                    <a:pt x="236" y="81"/>
                  </a:lnTo>
                  <a:lnTo>
                    <a:pt x="191" y="101"/>
                  </a:lnTo>
                  <a:lnTo>
                    <a:pt x="152" y="124"/>
                  </a:lnTo>
                  <a:lnTo>
                    <a:pt x="119" y="154"/>
                  </a:lnTo>
                  <a:lnTo>
                    <a:pt x="93" y="188"/>
                  </a:lnTo>
                  <a:lnTo>
                    <a:pt x="113" y="192"/>
                  </a:lnTo>
                  <a:lnTo>
                    <a:pt x="133" y="199"/>
                  </a:lnTo>
                  <a:lnTo>
                    <a:pt x="149" y="208"/>
                  </a:lnTo>
                  <a:lnTo>
                    <a:pt x="163" y="222"/>
                  </a:lnTo>
                  <a:lnTo>
                    <a:pt x="174" y="237"/>
                  </a:lnTo>
                  <a:lnTo>
                    <a:pt x="181" y="257"/>
                  </a:lnTo>
                  <a:lnTo>
                    <a:pt x="184" y="280"/>
                  </a:lnTo>
                  <a:lnTo>
                    <a:pt x="181" y="306"/>
                  </a:lnTo>
                  <a:lnTo>
                    <a:pt x="173" y="327"/>
                  </a:lnTo>
                  <a:lnTo>
                    <a:pt x="160" y="345"/>
                  </a:lnTo>
                  <a:lnTo>
                    <a:pt x="145" y="359"/>
                  </a:lnTo>
                  <a:lnTo>
                    <a:pt x="129" y="369"/>
                  </a:lnTo>
                  <a:lnTo>
                    <a:pt x="109" y="374"/>
                  </a:lnTo>
                  <a:lnTo>
                    <a:pt x="93" y="377"/>
                  </a:lnTo>
                  <a:lnTo>
                    <a:pt x="82" y="376"/>
                  </a:lnTo>
                  <a:lnTo>
                    <a:pt x="70" y="374"/>
                  </a:lnTo>
                  <a:lnTo>
                    <a:pt x="57" y="370"/>
                  </a:lnTo>
                  <a:lnTo>
                    <a:pt x="43" y="363"/>
                  </a:lnTo>
                  <a:lnTo>
                    <a:pt x="30" y="353"/>
                  </a:lnTo>
                  <a:lnTo>
                    <a:pt x="18" y="341"/>
                  </a:lnTo>
                  <a:lnTo>
                    <a:pt x="10" y="324"/>
                  </a:lnTo>
                  <a:lnTo>
                    <a:pt x="3" y="305"/>
                  </a:lnTo>
                  <a:lnTo>
                    <a:pt x="0" y="280"/>
                  </a:lnTo>
                  <a:lnTo>
                    <a:pt x="4" y="237"/>
                  </a:lnTo>
                  <a:lnTo>
                    <a:pt x="15" y="197"/>
                  </a:lnTo>
                  <a:lnTo>
                    <a:pt x="33" y="160"/>
                  </a:lnTo>
                  <a:lnTo>
                    <a:pt x="58" y="125"/>
                  </a:lnTo>
                  <a:lnTo>
                    <a:pt x="88" y="95"/>
                  </a:lnTo>
                  <a:lnTo>
                    <a:pt x="124" y="67"/>
                  </a:lnTo>
                  <a:lnTo>
                    <a:pt x="166" y="44"/>
                  </a:lnTo>
                  <a:lnTo>
                    <a:pt x="211" y="26"/>
                  </a:lnTo>
                  <a:lnTo>
                    <a:pt x="261" y="11"/>
                  </a:lnTo>
                  <a:lnTo>
                    <a:pt x="315" y="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 noEditPoints="1"/>
            </p:cNvSpPr>
            <p:nvPr/>
          </p:nvSpPr>
          <p:spPr bwMode="auto">
            <a:xfrm>
              <a:off x="2591" y="1646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3114" y="2272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 noEditPoints="1"/>
            </p:cNvSpPr>
            <p:nvPr/>
          </p:nvSpPr>
          <p:spPr bwMode="auto">
            <a:xfrm>
              <a:off x="3377" y="1646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4419600" y="381000"/>
            <a:ext cx="533400" cy="3810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8458200" y="8382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495800" y="609600"/>
            <a:ext cx="381000" cy="5562600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038600" y="2819400"/>
            <a:ext cx="1447800" cy="838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9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04800" y="3810000"/>
            <a:ext cx="1526789" cy="495300"/>
            <a:chOff x="408" y="2631"/>
            <a:chExt cx="4294" cy="1393"/>
          </a:xfrm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18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7315200" y="3810000"/>
            <a:ext cx="1361610" cy="495300"/>
            <a:chOff x="4008" y="2686"/>
            <a:chExt cx="4393" cy="1598"/>
          </a:xfrm>
        </p:grpSpPr>
        <p:sp>
          <p:nvSpPr>
            <p:cNvPr id="69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324600" y="1524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5181600" y="1676400"/>
            <a:ext cx="914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562600" y="2438400"/>
            <a:ext cx="609600" cy="5334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1066800" y="609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85800" y="61722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59436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0" y="6019800"/>
            <a:ext cx="76200" cy="2286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228600"/>
            <a:ext cx="1371600" cy="264233"/>
            <a:chOff x="1780" y="973"/>
            <a:chExt cx="5684" cy="1095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780" y="1223"/>
              <a:ext cx="766" cy="728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3"/>
                </a:cxn>
                <a:cxn ang="0">
                  <a:pos x="766" y="39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69"/>
                </a:cxn>
                <a:cxn ang="0">
                  <a:pos x="307" y="696"/>
                </a:cxn>
                <a:cxn ang="0">
                  <a:pos x="287" y="719"/>
                </a:cxn>
                <a:cxn ang="0">
                  <a:pos x="251" y="728"/>
                </a:cxn>
                <a:cxn ang="0">
                  <a:pos x="221" y="717"/>
                </a:cxn>
                <a:cxn ang="0">
                  <a:pos x="208" y="695"/>
                </a:cxn>
                <a:cxn ang="0">
                  <a:pos x="208" y="674"/>
                </a:cxn>
                <a:cxn ang="0">
                  <a:pos x="217" y="641"/>
                </a:cxn>
                <a:cxn ang="0">
                  <a:pos x="378" y="97"/>
                </a:cxn>
                <a:cxn ang="0">
                  <a:pos x="232" y="97"/>
                </a:cxn>
                <a:cxn ang="0">
                  <a:pos x="189" y="104"/>
                </a:cxn>
                <a:cxn ang="0">
                  <a:pos x="134" y="128"/>
                </a:cxn>
                <a:cxn ang="0">
                  <a:pos x="75" y="182"/>
                </a:cxn>
                <a:cxn ang="0">
                  <a:pos x="41" y="228"/>
                </a:cxn>
                <a:cxn ang="0">
                  <a:pos x="34" y="237"/>
                </a:cxn>
                <a:cxn ang="0">
                  <a:pos x="25" y="241"/>
                </a:cxn>
                <a:cxn ang="0">
                  <a:pos x="14" y="241"/>
                </a:cxn>
                <a:cxn ang="0">
                  <a:pos x="5" y="237"/>
                </a:cxn>
                <a:cxn ang="0">
                  <a:pos x="2" y="232"/>
                </a:cxn>
                <a:cxn ang="0">
                  <a:pos x="0" y="226"/>
                </a:cxn>
                <a:cxn ang="0">
                  <a:pos x="4" y="217"/>
                </a:cxn>
                <a:cxn ang="0">
                  <a:pos x="21" y="182"/>
                </a:cxn>
                <a:cxn ang="0">
                  <a:pos x="55" y="132"/>
                </a:cxn>
                <a:cxn ang="0">
                  <a:pos x="98" y="78"/>
                </a:cxn>
                <a:cxn ang="0">
                  <a:pos x="164" y="24"/>
                </a:cxn>
                <a:cxn ang="0">
                  <a:pos x="219" y="4"/>
                </a:cxn>
                <a:cxn ang="0">
                  <a:pos x="262" y="0"/>
                </a:cxn>
              </a:cxnLst>
              <a:rect l="0" t="0" r="r" b="b"/>
              <a:pathLst>
                <a:path w="766" h="728">
                  <a:moveTo>
                    <a:pt x="262" y="0"/>
                  </a:moveTo>
                  <a:lnTo>
                    <a:pt x="704" y="0"/>
                  </a:lnTo>
                  <a:lnTo>
                    <a:pt x="718" y="2"/>
                  </a:lnTo>
                  <a:lnTo>
                    <a:pt x="732" y="2"/>
                  </a:lnTo>
                  <a:lnTo>
                    <a:pt x="745" y="6"/>
                  </a:lnTo>
                  <a:lnTo>
                    <a:pt x="756" y="13"/>
                  </a:lnTo>
                  <a:lnTo>
                    <a:pt x="763" y="24"/>
                  </a:lnTo>
                  <a:lnTo>
                    <a:pt x="766" y="39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5"/>
                  </a:lnTo>
                  <a:lnTo>
                    <a:pt x="727" y="93"/>
                  </a:lnTo>
                  <a:lnTo>
                    <a:pt x="713" y="95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56"/>
                  </a:lnTo>
                  <a:lnTo>
                    <a:pt x="315" y="669"/>
                  </a:lnTo>
                  <a:lnTo>
                    <a:pt x="312" y="682"/>
                  </a:lnTo>
                  <a:lnTo>
                    <a:pt x="307" y="696"/>
                  </a:lnTo>
                  <a:lnTo>
                    <a:pt x="298" y="708"/>
                  </a:lnTo>
                  <a:lnTo>
                    <a:pt x="287" y="719"/>
                  </a:lnTo>
                  <a:lnTo>
                    <a:pt x="271" y="726"/>
                  </a:lnTo>
                  <a:lnTo>
                    <a:pt x="251" y="728"/>
                  </a:lnTo>
                  <a:lnTo>
                    <a:pt x="233" y="726"/>
                  </a:lnTo>
                  <a:lnTo>
                    <a:pt x="221" y="717"/>
                  </a:lnTo>
                  <a:lnTo>
                    <a:pt x="212" y="706"/>
                  </a:lnTo>
                  <a:lnTo>
                    <a:pt x="208" y="695"/>
                  </a:lnTo>
                  <a:lnTo>
                    <a:pt x="207" y="682"/>
                  </a:lnTo>
                  <a:lnTo>
                    <a:pt x="208" y="674"/>
                  </a:lnTo>
                  <a:lnTo>
                    <a:pt x="212" y="658"/>
                  </a:lnTo>
                  <a:lnTo>
                    <a:pt x="217" y="641"/>
                  </a:lnTo>
                  <a:lnTo>
                    <a:pt x="221" y="622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7"/>
                  </a:lnTo>
                  <a:lnTo>
                    <a:pt x="212" y="98"/>
                  </a:lnTo>
                  <a:lnTo>
                    <a:pt x="189" y="104"/>
                  </a:lnTo>
                  <a:lnTo>
                    <a:pt x="162" y="113"/>
                  </a:lnTo>
                  <a:lnTo>
                    <a:pt x="134" y="128"/>
                  </a:lnTo>
                  <a:lnTo>
                    <a:pt x="105" y="150"/>
                  </a:lnTo>
                  <a:lnTo>
                    <a:pt x="75" y="182"/>
                  </a:lnTo>
                  <a:lnTo>
                    <a:pt x="44" y="222"/>
                  </a:lnTo>
                  <a:lnTo>
                    <a:pt x="41" y="228"/>
                  </a:lnTo>
                  <a:lnTo>
                    <a:pt x="37" y="234"/>
                  </a:lnTo>
                  <a:lnTo>
                    <a:pt x="34" y="237"/>
                  </a:lnTo>
                  <a:lnTo>
                    <a:pt x="30" y="239"/>
                  </a:lnTo>
                  <a:lnTo>
                    <a:pt x="25" y="241"/>
                  </a:lnTo>
                  <a:lnTo>
                    <a:pt x="20" y="241"/>
                  </a:lnTo>
                  <a:lnTo>
                    <a:pt x="14" y="241"/>
                  </a:lnTo>
                  <a:lnTo>
                    <a:pt x="9" y="239"/>
                  </a:lnTo>
                  <a:lnTo>
                    <a:pt x="5" y="237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4" y="217"/>
                  </a:lnTo>
                  <a:lnTo>
                    <a:pt x="11" y="202"/>
                  </a:lnTo>
                  <a:lnTo>
                    <a:pt x="21" y="182"/>
                  </a:lnTo>
                  <a:lnTo>
                    <a:pt x="37" y="158"/>
                  </a:lnTo>
                  <a:lnTo>
                    <a:pt x="55" y="132"/>
                  </a:lnTo>
                  <a:lnTo>
                    <a:pt x="75" y="104"/>
                  </a:lnTo>
                  <a:lnTo>
                    <a:pt x="98" y="78"/>
                  </a:lnTo>
                  <a:lnTo>
                    <a:pt x="132" y="47"/>
                  </a:lnTo>
                  <a:lnTo>
                    <a:pt x="164" y="24"/>
                  </a:lnTo>
                  <a:lnTo>
                    <a:pt x="192" y="11"/>
                  </a:lnTo>
                  <a:lnTo>
                    <a:pt x="219" y="4"/>
                  </a:lnTo>
                  <a:lnTo>
                    <a:pt x="242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3143" y="1331"/>
              <a:ext cx="1052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97" y="316"/>
                </a:cxn>
                <a:cxn ang="0">
                  <a:pos x="1009" y="316"/>
                </a:cxn>
                <a:cxn ang="0">
                  <a:pos x="1022" y="318"/>
                </a:cxn>
                <a:cxn ang="0">
                  <a:pos x="1032" y="320"/>
                </a:cxn>
                <a:cxn ang="0">
                  <a:pos x="1043" y="326"/>
                </a:cxn>
                <a:cxn ang="0">
                  <a:pos x="1048" y="337"/>
                </a:cxn>
                <a:cxn ang="0">
                  <a:pos x="1052" y="350"/>
                </a:cxn>
                <a:cxn ang="0">
                  <a:pos x="1048" y="363"/>
                </a:cxn>
                <a:cxn ang="0">
                  <a:pos x="1043" y="372"/>
                </a:cxn>
                <a:cxn ang="0">
                  <a:pos x="1034" y="377"/>
                </a:cxn>
                <a:cxn ang="0">
                  <a:pos x="1022" y="379"/>
                </a:cxn>
                <a:cxn ang="0">
                  <a:pos x="1011" y="381"/>
                </a:cxn>
                <a:cxn ang="0">
                  <a:pos x="99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29" y="379"/>
                </a:cxn>
                <a:cxn ang="0">
                  <a:pos x="18" y="377"/>
                </a:cxn>
                <a:cxn ang="0">
                  <a:pos x="9" y="372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2" y="337"/>
                </a:cxn>
                <a:cxn ang="0">
                  <a:pos x="9" y="326"/>
                </a:cxn>
                <a:cxn ang="0">
                  <a:pos x="18" y="320"/>
                </a:cxn>
                <a:cxn ang="0">
                  <a:pos x="29" y="318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0"/>
                </a:cxn>
                <a:cxn ang="0">
                  <a:pos x="1034" y="3"/>
                </a:cxn>
                <a:cxn ang="0">
                  <a:pos x="1043" y="9"/>
                </a:cxn>
                <a:cxn ang="0">
                  <a:pos x="1048" y="16"/>
                </a:cxn>
                <a:cxn ang="0">
                  <a:pos x="1052" y="29"/>
                </a:cxn>
                <a:cxn ang="0">
                  <a:pos x="1048" y="44"/>
                </a:cxn>
                <a:cxn ang="0">
                  <a:pos x="1043" y="53"/>
                </a:cxn>
                <a:cxn ang="0">
                  <a:pos x="1032" y="59"/>
                </a:cxn>
                <a:cxn ang="0">
                  <a:pos x="1022" y="63"/>
                </a:cxn>
                <a:cxn ang="0">
                  <a:pos x="1009" y="63"/>
                </a:cxn>
                <a:cxn ang="0">
                  <a:pos x="997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8" y="59"/>
                </a:cxn>
                <a:cxn ang="0">
                  <a:pos x="9" y="53"/>
                </a:cxn>
                <a:cxn ang="0">
                  <a:pos x="2" y="44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1">
                  <a:moveTo>
                    <a:pt x="52" y="316"/>
                  </a:moveTo>
                  <a:lnTo>
                    <a:pt x="997" y="316"/>
                  </a:lnTo>
                  <a:lnTo>
                    <a:pt x="1009" y="316"/>
                  </a:lnTo>
                  <a:lnTo>
                    <a:pt x="1022" y="318"/>
                  </a:lnTo>
                  <a:lnTo>
                    <a:pt x="1032" y="320"/>
                  </a:lnTo>
                  <a:lnTo>
                    <a:pt x="1043" y="326"/>
                  </a:lnTo>
                  <a:lnTo>
                    <a:pt x="1048" y="337"/>
                  </a:lnTo>
                  <a:lnTo>
                    <a:pt x="1052" y="350"/>
                  </a:lnTo>
                  <a:lnTo>
                    <a:pt x="1048" y="363"/>
                  </a:lnTo>
                  <a:lnTo>
                    <a:pt x="1043" y="372"/>
                  </a:lnTo>
                  <a:lnTo>
                    <a:pt x="1034" y="377"/>
                  </a:lnTo>
                  <a:lnTo>
                    <a:pt x="1022" y="379"/>
                  </a:lnTo>
                  <a:lnTo>
                    <a:pt x="1011" y="381"/>
                  </a:lnTo>
                  <a:lnTo>
                    <a:pt x="99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29" y="379"/>
                  </a:lnTo>
                  <a:lnTo>
                    <a:pt x="18" y="377"/>
                  </a:lnTo>
                  <a:lnTo>
                    <a:pt x="9" y="372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2" y="337"/>
                  </a:lnTo>
                  <a:lnTo>
                    <a:pt x="9" y="326"/>
                  </a:lnTo>
                  <a:lnTo>
                    <a:pt x="18" y="320"/>
                  </a:lnTo>
                  <a:lnTo>
                    <a:pt x="29" y="318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0"/>
                  </a:lnTo>
                  <a:lnTo>
                    <a:pt x="1034" y="3"/>
                  </a:lnTo>
                  <a:lnTo>
                    <a:pt x="1043" y="9"/>
                  </a:lnTo>
                  <a:lnTo>
                    <a:pt x="1048" y="16"/>
                  </a:lnTo>
                  <a:lnTo>
                    <a:pt x="1052" y="29"/>
                  </a:lnTo>
                  <a:lnTo>
                    <a:pt x="1048" y="44"/>
                  </a:lnTo>
                  <a:lnTo>
                    <a:pt x="1043" y="53"/>
                  </a:lnTo>
                  <a:lnTo>
                    <a:pt x="1032" y="59"/>
                  </a:lnTo>
                  <a:lnTo>
                    <a:pt x="1022" y="63"/>
                  </a:lnTo>
                  <a:lnTo>
                    <a:pt x="1009" y="63"/>
                  </a:lnTo>
                  <a:lnTo>
                    <a:pt x="997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8" y="59"/>
                  </a:lnTo>
                  <a:lnTo>
                    <a:pt x="9" y="53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4821" y="973"/>
              <a:ext cx="1051" cy="109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0" y="4"/>
                </a:cxn>
                <a:cxn ang="0">
                  <a:pos x="549" y="10"/>
                </a:cxn>
                <a:cxn ang="0">
                  <a:pos x="552" y="19"/>
                </a:cxn>
                <a:cxn ang="0">
                  <a:pos x="556" y="30"/>
                </a:cxn>
                <a:cxn ang="0">
                  <a:pos x="556" y="43"/>
                </a:cxn>
                <a:cxn ang="0">
                  <a:pos x="558" y="56"/>
                </a:cxn>
                <a:cxn ang="0">
                  <a:pos x="558" y="515"/>
                </a:cxn>
                <a:cxn ang="0">
                  <a:pos x="1000" y="515"/>
                </a:cxn>
                <a:cxn ang="0">
                  <a:pos x="1010" y="515"/>
                </a:cxn>
                <a:cxn ang="0">
                  <a:pos x="1023" y="515"/>
                </a:cxn>
                <a:cxn ang="0">
                  <a:pos x="1033" y="519"/>
                </a:cxn>
                <a:cxn ang="0">
                  <a:pos x="1042" y="524"/>
                </a:cxn>
                <a:cxn ang="0">
                  <a:pos x="1049" y="534"/>
                </a:cxn>
                <a:cxn ang="0">
                  <a:pos x="1051" y="548"/>
                </a:cxn>
                <a:cxn ang="0">
                  <a:pos x="1049" y="561"/>
                </a:cxn>
                <a:cxn ang="0">
                  <a:pos x="1042" y="571"/>
                </a:cxn>
                <a:cxn ang="0">
                  <a:pos x="1033" y="578"/>
                </a:cxn>
                <a:cxn ang="0">
                  <a:pos x="1023" y="580"/>
                </a:cxn>
                <a:cxn ang="0">
                  <a:pos x="1010" y="582"/>
                </a:cxn>
                <a:cxn ang="0">
                  <a:pos x="1000" y="582"/>
                </a:cxn>
                <a:cxn ang="0">
                  <a:pos x="558" y="582"/>
                </a:cxn>
                <a:cxn ang="0">
                  <a:pos x="558" y="1041"/>
                </a:cxn>
                <a:cxn ang="0">
                  <a:pos x="556" y="1052"/>
                </a:cxn>
                <a:cxn ang="0">
                  <a:pos x="556" y="1065"/>
                </a:cxn>
                <a:cxn ang="0">
                  <a:pos x="552" y="1076"/>
                </a:cxn>
                <a:cxn ang="0">
                  <a:pos x="549" y="1085"/>
                </a:cxn>
                <a:cxn ang="0">
                  <a:pos x="540" y="1093"/>
                </a:cxn>
                <a:cxn ang="0">
                  <a:pos x="527" y="1095"/>
                </a:cxn>
                <a:cxn ang="0">
                  <a:pos x="513" y="1093"/>
                </a:cxn>
                <a:cxn ang="0">
                  <a:pos x="504" y="1085"/>
                </a:cxn>
                <a:cxn ang="0">
                  <a:pos x="499" y="1076"/>
                </a:cxn>
                <a:cxn ang="0">
                  <a:pos x="495" y="1065"/>
                </a:cxn>
                <a:cxn ang="0">
                  <a:pos x="495" y="1052"/>
                </a:cxn>
                <a:cxn ang="0">
                  <a:pos x="495" y="1041"/>
                </a:cxn>
                <a:cxn ang="0">
                  <a:pos x="495" y="582"/>
                </a:cxn>
                <a:cxn ang="0">
                  <a:pos x="53" y="582"/>
                </a:cxn>
                <a:cxn ang="0">
                  <a:pos x="41" y="582"/>
                </a:cxn>
                <a:cxn ang="0">
                  <a:pos x="30" y="580"/>
                </a:cxn>
                <a:cxn ang="0">
                  <a:pos x="17" y="578"/>
                </a:cxn>
                <a:cxn ang="0">
                  <a:pos x="9" y="571"/>
                </a:cxn>
                <a:cxn ang="0">
                  <a:pos x="3" y="561"/>
                </a:cxn>
                <a:cxn ang="0">
                  <a:pos x="0" y="548"/>
                </a:cxn>
                <a:cxn ang="0">
                  <a:pos x="3" y="534"/>
                </a:cxn>
                <a:cxn ang="0">
                  <a:pos x="9" y="524"/>
                </a:cxn>
                <a:cxn ang="0">
                  <a:pos x="17" y="519"/>
                </a:cxn>
                <a:cxn ang="0">
                  <a:pos x="30" y="515"/>
                </a:cxn>
                <a:cxn ang="0">
                  <a:pos x="41" y="515"/>
                </a:cxn>
                <a:cxn ang="0">
                  <a:pos x="53" y="515"/>
                </a:cxn>
                <a:cxn ang="0">
                  <a:pos x="495" y="515"/>
                </a:cxn>
                <a:cxn ang="0">
                  <a:pos x="495" y="56"/>
                </a:cxn>
                <a:cxn ang="0">
                  <a:pos x="495" y="43"/>
                </a:cxn>
                <a:cxn ang="0">
                  <a:pos x="495" y="30"/>
                </a:cxn>
                <a:cxn ang="0">
                  <a:pos x="499" y="19"/>
                </a:cxn>
                <a:cxn ang="0">
                  <a:pos x="504" y="10"/>
                </a:cxn>
                <a:cxn ang="0">
                  <a:pos x="513" y="4"/>
                </a:cxn>
                <a:cxn ang="0">
                  <a:pos x="527" y="0"/>
                </a:cxn>
              </a:cxnLst>
              <a:rect l="0" t="0" r="r" b="b"/>
              <a:pathLst>
                <a:path w="1051" h="1095">
                  <a:moveTo>
                    <a:pt x="527" y="0"/>
                  </a:moveTo>
                  <a:lnTo>
                    <a:pt x="540" y="4"/>
                  </a:lnTo>
                  <a:lnTo>
                    <a:pt x="549" y="10"/>
                  </a:lnTo>
                  <a:lnTo>
                    <a:pt x="552" y="19"/>
                  </a:lnTo>
                  <a:lnTo>
                    <a:pt x="556" y="30"/>
                  </a:lnTo>
                  <a:lnTo>
                    <a:pt x="556" y="43"/>
                  </a:lnTo>
                  <a:lnTo>
                    <a:pt x="558" y="56"/>
                  </a:lnTo>
                  <a:lnTo>
                    <a:pt x="558" y="515"/>
                  </a:lnTo>
                  <a:lnTo>
                    <a:pt x="1000" y="515"/>
                  </a:lnTo>
                  <a:lnTo>
                    <a:pt x="1010" y="515"/>
                  </a:lnTo>
                  <a:lnTo>
                    <a:pt x="1023" y="515"/>
                  </a:lnTo>
                  <a:lnTo>
                    <a:pt x="1033" y="519"/>
                  </a:lnTo>
                  <a:lnTo>
                    <a:pt x="1042" y="524"/>
                  </a:lnTo>
                  <a:lnTo>
                    <a:pt x="1049" y="534"/>
                  </a:lnTo>
                  <a:lnTo>
                    <a:pt x="1051" y="548"/>
                  </a:lnTo>
                  <a:lnTo>
                    <a:pt x="1049" y="561"/>
                  </a:lnTo>
                  <a:lnTo>
                    <a:pt x="1042" y="571"/>
                  </a:lnTo>
                  <a:lnTo>
                    <a:pt x="1033" y="578"/>
                  </a:lnTo>
                  <a:lnTo>
                    <a:pt x="1023" y="580"/>
                  </a:lnTo>
                  <a:lnTo>
                    <a:pt x="1010" y="582"/>
                  </a:lnTo>
                  <a:lnTo>
                    <a:pt x="1000" y="582"/>
                  </a:lnTo>
                  <a:lnTo>
                    <a:pt x="558" y="582"/>
                  </a:lnTo>
                  <a:lnTo>
                    <a:pt x="558" y="1041"/>
                  </a:lnTo>
                  <a:lnTo>
                    <a:pt x="556" y="1052"/>
                  </a:lnTo>
                  <a:lnTo>
                    <a:pt x="556" y="1065"/>
                  </a:lnTo>
                  <a:lnTo>
                    <a:pt x="552" y="1076"/>
                  </a:lnTo>
                  <a:lnTo>
                    <a:pt x="549" y="1085"/>
                  </a:lnTo>
                  <a:lnTo>
                    <a:pt x="540" y="1093"/>
                  </a:lnTo>
                  <a:lnTo>
                    <a:pt x="527" y="1095"/>
                  </a:lnTo>
                  <a:lnTo>
                    <a:pt x="513" y="1093"/>
                  </a:lnTo>
                  <a:lnTo>
                    <a:pt x="504" y="1085"/>
                  </a:lnTo>
                  <a:lnTo>
                    <a:pt x="499" y="1076"/>
                  </a:lnTo>
                  <a:lnTo>
                    <a:pt x="495" y="1065"/>
                  </a:lnTo>
                  <a:lnTo>
                    <a:pt x="495" y="1052"/>
                  </a:lnTo>
                  <a:lnTo>
                    <a:pt x="495" y="1041"/>
                  </a:lnTo>
                  <a:lnTo>
                    <a:pt x="495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30" y="580"/>
                  </a:lnTo>
                  <a:lnTo>
                    <a:pt x="17" y="578"/>
                  </a:lnTo>
                  <a:lnTo>
                    <a:pt x="9" y="571"/>
                  </a:lnTo>
                  <a:lnTo>
                    <a:pt x="3" y="561"/>
                  </a:lnTo>
                  <a:lnTo>
                    <a:pt x="0" y="548"/>
                  </a:lnTo>
                  <a:lnTo>
                    <a:pt x="3" y="534"/>
                  </a:lnTo>
                  <a:lnTo>
                    <a:pt x="9" y="524"/>
                  </a:lnTo>
                  <a:lnTo>
                    <a:pt x="17" y="519"/>
                  </a:lnTo>
                  <a:lnTo>
                    <a:pt x="30" y="515"/>
                  </a:lnTo>
                  <a:lnTo>
                    <a:pt x="41" y="515"/>
                  </a:lnTo>
                  <a:lnTo>
                    <a:pt x="53" y="515"/>
                  </a:lnTo>
                  <a:lnTo>
                    <a:pt x="495" y="515"/>
                  </a:lnTo>
                  <a:lnTo>
                    <a:pt x="495" y="56"/>
                  </a:lnTo>
                  <a:lnTo>
                    <a:pt x="495" y="43"/>
                  </a:lnTo>
                  <a:lnTo>
                    <a:pt x="495" y="30"/>
                  </a:lnTo>
                  <a:lnTo>
                    <a:pt x="499" y="19"/>
                  </a:lnTo>
                  <a:lnTo>
                    <a:pt x="504" y="10"/>
                  </a:lnTo>
                  <a:lnTo>
                    <a:pt x="513" y="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6058" y="1207"/>
              <a:ext cx="1406" cy="742"/>
            </a:xfrm>
            <a:custGeom>
              <a:avLst/>
              <a:gdLst/>
              <a:ahLst/>
              <a:cxnLst>
                <a:cxn ang="0">
                  <a:pos x="194" y="98"/>
                </a:cxn>
                <a:cxn ang="0">
                  <a:pos x="92" y="183"/>
                </a:cxn>
                <a:cxn ang="0">
                  <a:pos x="39" y="318"/>
                </a:cxn>
                <a:cxn ang="0">
                  <a:pos x="44" y="453"/>
                </a:cxn>
                <a:cxn ang="0">
                  <a:pos x="87" y="570"/>
                </a:cxn>
                <a:cxn ang="0">
                  <a:pos x="169" y="657"/>
                </a:cxn>
                <a:cxn ang="0">
                  <a:pos x="288" y="690"/>
                </a:cxn>
                <a:cxn ang="0">
                  <a:pos x="433" y="651"/>
                </a:cxn>
                <a:cxn ang="0">
                  <a:pos x="545" y="557"/>
                </a:cxn>
                <a:cxn ang="0">
                  <a:pos x="627" y="442"/>
                </a:cxn>
                <a:cxn ang="0">
                  <a:pos x="586" y="322"/>
                </a:cxn>
                <a:cxn ang="0">
                  <a:pos x="524" y="238"/>
                </a:cxn>
                <a:cxn ang="0">
                  <a:pos x="477" y="183"/>
                </a:cxn>
                <a:cxn ang="0">
                  <a:pos x="415" y="127"/>
                </a:cxn>
                <a:cxn ang="0">
                  <a:pos x="319" y="83"/>
                </a:cxn>
                <a:cxn ang="0">
                  <a:pos x="1065" y="55"/>
                </a:cxn>
                <a:cxn ang="0">
                  <a:pos x="932" y="118"/>
                </a:cxn>
                <a:cxn ang="0">
                  <a:pos x="830" y="222"/>
                </a:cxn>
                <a:cxn ang="0">
                  <a:pos x="757" y="335"/>
                </a:cxn>
                <a:cxn ang="0">
                  <a:pos x="819" y="418"/>
                </a:cxn>
                <a:cxn ang="0">
                  <a:pos x="884" y="503"/>
                </a:cxn>
                <a:cxn ang="0">
                  <a:pos x="930" y="559"/>
                </a:cxn>
                <a:cxn ang="0">
                  <a:pos x="992" y="614"/>
                </a:cxn>
                <a:cxn ang="0">
                  <a:pos x="1087" y="659"/>
                </a:cxn>
                <a:cxn ang="0">
                  <a:pos x="1213" y="644"/>
                </a:cxn>
                <a:cxn ang="0">
                  <a:pos x="1315" y="559"/>
                </a:cxn>
                <a:cxn ang="0">
                  <a:pos x="1367" y="424"/>
                </a:cxn>
                <a:cxn ang="0">
                  <a:pos x="1363" y="288"/>
                </a:cxn>
                <a:cxn ang="0">
                  <a:pos x="1319" y="172"/>
                </a:cxn>
                <a:cxn ang="0">
                  <a:pos x="1237" y="85"/>
                </a:cxn>
                <a:cxn ang="0">
                  <a:pos x="1119" y="51"/>
                </a:cxn>
                <a:cxn ang="0">
                  <a:pos x="406" y="14"/>
                </a:cxn>
                <a:cxn ang="0">
                  <a:pos x="565" y="101"/>
                </a:cxn>
                <a:cxn ang="0">
                  <a:pos x="611" y="148"/>
                </a:cxn>
                <a:cxn ang="0">
                  <a:pos x="663" y="211"/>
                </a:cxn>
                <a:cxn ang="0">
                  <a:pos x="741" y="240"/>
                </a:cxn>
                <a:cxn ang="0">
                  <a:pos x="836" y="124"/>
                </a:cxn>
                <a:cxn ang="0">
                  <a:pos x="959" y="35"/>
                </a:cxn>
                <a:cxn ang="0">
                  <a:pos x="1108" y="0"/>
                </a:cxn>
                <a:cxn ang="0">
                  <a:pos x="1240" y="37"/>
                </a:cxn>
                <a:cxn ang="0">
                  <a:pos x="1338" y="133"/>
                </a:cxn>
                <a:cxn ang="0">
                  <a:pos x="1395" y="270"/>
                </a:cxn>
                <a:cxn ang="0">
                  <a:pos x="1404" y="422"/>
                </a:cxn>
                <a:cxn ang="0">
                  <a:pos x="1361" y="566"/>
                </a:cxn>
                <a:cxn ang="0">
                  <a:pos x="1274" y="679"/>
                </a:cxn>
                <a:cxn ang="0">
                  <a:pos x="1149" y="738"/>
                </a:cxn>
                <a:cxn ang="0">
                  <a:pos x="1001" y="727"/>
                </a:cxn>
                <a:cxn ang="0">
                  <a:pos x="843" y="638"/>
                </a:cxn>
                <a:cxn ang="0">
                  <a:pos x="796" y="594"/>
                </a:cxn>
                <a:cxn ang="0">
                  <a:pos x="743" y="531"/>
                </a:cxn>
                <a:cxn ang="0">
                  <a:pos x="666" y="501"/>
                </a:cxn>
                <a:cxn ang="0">
                  <a:pos x="572" y="616"/>
                </a:cxn>
                <a:cxn ang="0">
                  <a:pos x="449" y="707"/>
                </a:cxn>
                <a:cxn ang="0">
                  <a:pos x="299" y="742"/>
                </a:cxn>
                <a:cxn ang="0">
                  <a:pos x="165" y="705"/>
                </a:cxn>
                <a:cxn ang="0">
                  <a:pos x="67" y="607"/>
                </a:cxn>
                <a:cxn ang="0">
                  <a:pos x="12" y="472"/>
                </a:cxn>
                <a:cxn ang="0">
                  <a:pos x="3" y="318"/>
                </a:cxn>
                <a:cxn ang="0">
                  <a:pos x="44" y="176"/>
                </a:cxn>
                <a:cxn ang="0">
                  <a:pos x="131" y="63"/>
                </a:cxn>
                <a:cxn ang="0">
                  <a:pos x="256" y="3"/>
                </a:cxn>
              </a:cxnLst>
              <a:rect l="0" t="0" r="r" b="b"/>
              <a:pathLst>
                <a:path w="1406" h="742">
                  <a:moveTo>
                    <a:pt x="281" y="79"/>
                  </a:moveTo>
                  <a:lnTo>
                    <a:pt x="237" y="83"/>
                  </a:lnTo>
                  <a:lnTo>
                    <a:pt x="194" y="98"/>
                  </a:lnTo>
                  <a:lnTo>
                    <a:pt x="155" y="120"/>
                  </a:lnTo>
                  <a:lnTo>
                    <a:pt x="121" y="148"/>
                  </a:lnTo>
                  <a:lnTo>
                    <a:pt x="92" y="183"/>
                  </a:lnTo>
                  <a:lnTo>
                    <a:pt x="67" y="224"/>
                  </a:lnTo>
                  <a:lnTo>
                    <a:pt x="50" y="270"/>
                  </a:lnTo>
                  <a:lnTo>
                    <a:pt x="39" y="318"/>
                  </a:lnTo>
                  <a:lnTo>
                    <a:pt x="35" y="370"/>
                  </a:lnTo>
                  <a:lnTo>
                    <a:pt x="37" y="412"/>
                  </a:lnTo>
                  <a:lnTo>
                    <a:pt x="44" y="453"/>
                  </a:lnTo>
                  <a:lnTo>
                    <a:pt x="53" y="494"/>
                  </a:lnTo>
                  <a:lnTo>
                    <a:pt x="69" y="533"/>
                  </a:lnTo>
                  <a:lnTo>
                    <a:pt x="87" y="570"/>
                  </a:lnTo>
                  <a:lnTo>
                    <a:pt x="110" y="603"/>
                  </a:lnTo>
                  <a:lnTo>
                    <a:pt x="137" y="633"/>
                  </a:lnTo>
                  <a:lnTo>
                    <a:pt x="169" y="657"/>
                  </a:lnTo>
                  <a:lnTo>
                    <a:pt x="205" y="675"/>
                  </a:lnTo>
                  <a:lnTo>
                    <a:pt x="244" y="686"/>
                  </a:lnTo>
                  <a:lnTo>
                    <a:pt x="288" y="690"/>
                  </a:lnTo>
                  <a:lnTo>
                    <a:pt x="340" y="686"/>
                  </a:lnTo>
                  <a:lnTo>
                    <a:pt x="388" y="672"/>
                  </a:lnTo>
                  <a:lnTo>
                    <a:pt x="433" y="651"/>
                  </a:lnTo>
                  <a:lnTo>
                    <a:pt x="474" y="624"/>
                  </a:lnTo>
                  <a:lnTo>
                    <a:pt x="511" y="592"/>
                  </a:lnTo>
                  <a:lnTo>
                    <a:pt x="545" y="557"/>
                  </a:lnTo>
                  <a:lnTo>
                    <a:pt x="575" y="520"/>
                  </a:lnTo>
                  <a:lnTo>
                    <a:pt x="604" y="481"/>
                  </a:lnTo>
                  <a:lnTo>
                    <a:pt x="627" y="442"/>
                  </a:lnTo>
                  <a:lnTo>
                    <a:pt x="648" y="407"/>
                  </a:lnTo>
                  <a:lnTo>
                    <a:pt x="615" y="361"/>
                  </a:lnTo>
                  <a:lnTo>
                    <a:pt x="586" y="322"/>
                  </a:lnTo>
                  <a:lnTo>
                    <a:pt x="563" y="290"/>
                  </a:lnTo>
                  <a:lnTo>
                    <a:pt x="541" y="263"/>
                  </a:lnTo>
                  <a:lnTo>
                    <a:pt x="524" y="238"/>
                  </a:lnTo>
                  <a:lnTo>
                    <a:pt x="508" y="218"/>
                  </a:lnTo>
                  <a:lnTo>
                    <a:pt x="492" y="200"/>
                  </a:lnTo>
                  <a:lnTo>
                    <a:pt x="477" y="183"/>
                  </a:lnTo>
                  <a:lnTo>
                    <a:pt x="459" y="164"/>
                  </a:lnTo>
                  <a:lnTo>
                    <a:pt x="440" y="146"/>
                  </a:lnTo>
                  <a:lnTo>
                    <a:pt x="415" y="127"/>
                  </a:lnTo>
                  <a:lnTo>
                    <a:pt x="386" y="109"/>
                  </a:lnTo>
                  <a:lnTo>
                    <a:pt x="354" y="94"/>
                  </a:lnTo>
                  <a:lnTo>
                    <a:pt x="319" y="83"/>
                  </a:lnTo>
                  <a:lnTo>
                    <a:pt x="281" y="79"/>
                  </a:lnTo>
                  <a:close/>
                  <a:moveTo>
                    <a:pt x="1119" y="51"/>
                  </a:moveTo>
                  <a:lnTo>
                    <a:pt x="1065" y="55"/>
                  </a:lnTo>
                  <a:lnTo>
                    <a:pt x="1017" y="70"/>
                  </a:lnTo>
                  <a:lnTo>
                    <a:pt x="973" y="90"/>
                  </a:lnTo>
                  <a:lnTo>
                    <a:pt x="932" y="118"/>
                  </a:lnTo>
                  <a:lnTo>
                    <a:pt x="894" y="150"/>
                  </a:lnTo>
                  <a:lnTo>
                    <a:pt x="860" y="185"/>
                  </a:lnTo>
                  <a:lnTo>
                    <a:pt x="830" y="222"/>
                  </a:lnTo>
                  <a:lnTo>
                    <a:pt x="803" y="261"/>
                  </a:lnTo>
                  <a:lnTo>
                    <a:pt x="778" y="298"/>
                  </a:lnTo>
                  <a:lnTo>
                    <a:pt x="757" y="335"/>
                  </a:lnTo>
                  <a:lnTo>
                    <a:pt x="757" y="335"/>
                  </a:lnTo>
                  <a:lnTo>
                    <a:pt x="791" y="381"/>
                  </a:lnTo>
                  <a:lnTo>
                    <a:pt x="819" y="418"/>
                  </a:lnTo>
                  <a:lnTo>
                    <a:pt x="844" y="451"/>
                  </a:lnTo>
                  <a:lnTo>
                    <a:pt x="866" y="479"/>
                  </a:lnTo>
                  <a:lnTo>
                    <a:pt x="884" y="503"/>
                  </a:lnTo>
                  <a:lnTo>
                    <a:pt x="900" y="524"/>
                  </a:lnTo>
                  <a:lnTo>
                    <a:pt x="916" y="542"/>
                  </a:lnTo>
                  <a:lnTo>
                    <a:pt x="930" y="559"/>
                  </a:lnTo>
                  <a:lnTo>
                    <a:pt x="946" y="575"/>
                  </a:lnTo>
                  <a:lnTo>
                    <a:pt x="967" y="596"/>
                  </a:lnTo>
                  <a:lnTo>
                    <a:pt x="992" y="614"/>
                  </a:lnTo>
                  <a:lnTo>
                    <a:pt x="1021" y="633"/>
                  </a:lnTo>
                  <a:lnTo>
                    <a:pt x="1053" y="648"/>
                  </a:lnTo>
                  <a:lnTo>
                    <a:pt x="1087" y="659"/>
                  </a:lnTo>
                  <a:lnTo>
                    <a:pt x="1126" y="662"/>
                  </a:lnTo>
                  <a:lnTo>
                    <a:pt x="1171" y="657"/>
                  </a:lnTo>
                  <a:lnTo>
                    <a:pt x="1213" y="644"/>
                  </a:lnTo>
                  <a:lnTo>
                    <a:pt x="1251" y="622"/>
                  </a:lnTo>
                  <a:lnTo>
                    <a:pt x="1285" y="594"/>
                  </a:lnTo>
                  <a:lnTo>
                    <a:pt x="1315" y="559"/>
                  </a:lnTo>
                  <a:lnTo>
                    <a:pt x="1338" y="518"/>
                  </a:lnTo>
                  <a:lnTo>
                    <a:pt x="1356" y="472"/>
                  </a:lnTo>
                  <a:lnTo>
                    <a:pt x="1367" y="424"/>
                  </a:lnTo>
                  <a:lnTo>
                    <a:pt x="1372" y="370"/>
                  </a:lnTo>
                  <a:lnTo>
                    <a:pt x="1368" y="329"/>
                  </a:lnTo>
                  <a:lnTo>
                    <a:pt x="1363" y="288"/>
                  </a:lnTo>
                  <a:lnTo>
                    <a:pt x="1352" y="248"/>
                  </a:lnTo>
                  <a:lnTo>
                    <a:pt x="1338" y="209"/>
                  </a:lnTo>
                  <a:lnTo>
                    <a:pt x="1319" y="172"/>
                  </a:lnTo>
                  <a:lnTo>
                    <a:pt x="1295" y="138"/>
                  </a:lnTo>
                  <a:lnTo>
                    <a:pt x="1269" y="109"/>
                  </a:lnTo>
                  <a:lnTo>
                    <a:pt x="1237" y="85"/>
                  </a:lnTo>
                  <a:lnTo>
                    <a:pt x="1203" y="66"/>
                  </a:lnTo>
                  <a:lnTo>
                    <a:pt x="1162" y="55"/>
                  </a:lnTo>
                  <a:lnTo>
                    <a:pt x="1119" y="51"/>
                  </a:lnTo>
                  <a:close/>
                  <a:moveTo>
                    <a:pt x="306" y="0"/>
                  </a:moveTo>
                  <a:lnTo>
                    <a:pt x="354" y="3"/>
                  </a:lnTo>
                  <a:lnTo>
                    <a:pt x="406" y="14"/>
                  </a:lnTo>
                  <a:lnTo>
                    <a:pt x="458" y="33"/>
                  </a:lnTo>
                  <a:lnTo>
                    <a:pt x="511" y="63"/>
                  </a:lnTo>
                  <a:lnTo>
                    <a:pt x="565" y="101"/>
                  </a:lnTo>
                  <a:lnTo>
                    <a:pt x="581" y="116"/>
                  </a:lnTo>
                  <a:lnTo>
                    <a:pt x="597" y="131"/>
                  </a:lnTo>
                  <a:lnTo>
                    <a:pt x="611" y="148"/>
                  </a:lnTo>
                  <a:lnTo>
                    <a:pt x="625" y="164"/>
                  </a:lnTo>
                  <a:lnTo>
                    <a:pt x="643" y="185"/>
                  </a:lnTo>
                  <a:lnTo>
                    <a:pt x="663" y="211"/>
                  </a:lnTo>
                  <a:lnTo>
                    <a:pt x="688" y="242"/>
                  </a:lnTo>
                  <a:lnTo>
                    <a:pt x="716" y="281"/>
                  </a:lnTo>
                  <a:lnTo>
                    <a:pt x="741" y="240"/>
                  </a:lnTo>
                  <a:lnTo>
                    <a:pt x="770" y="201"/>
                  </a:lnTo>
                  <a:lnTo>
                    <a:pt x="802" y="161"/>
                  </a:lnTo>
                  <a:lnTo>
                    <a:pt x="836" y="124"/>
                  </a:lnTo>
                  <a:lnTo>
                    <a:pt x="873" y="90"/>
                  </a:lnTo>
                  <a:lnTo>
                    <a:pt x="914" y="61"/>
                  </a:lnTo>
                  <a:lnTo>
                    <a:pt x="959" y="35"/>
                  </a:lnTo>
                  <a:lnTo>
                    <a:pt x="1005" y="16"/>
                  </a:lnTo>
                  <a:lnTo>
                    <a:pt x="1055" y="3"/>
                  </a:lnTo>
                  <a:lnTo>
                    <a:pt x="1108" y="0"/>
                  </a:lnTo>
                  <a:lnTo>
                    <a:pt x="1156" y="3"/>
                  </a:lnTo>
                  <a:lnTo>
                    <a:pt x="1201" y="16"/>
                  </a:lnTo>
                  <a:lnTo>
                    <a:pt x="1240" y="37"/>
                  </a:lnTo>
                  <a:lnTo>
                    <a:pt x="1278" y="63"/>
                  </a:lnTo>
                  <a:lnTo>
                    <a:pt x="1310" y="96"/>
                  </a:lnTo>
                  <a:lnTo>
                    <a:pt x="1338" y="133"/>
                  </a:lnTo>
                  <a:lnTo>
                    <a:pt x="1363" y="176"/>
                  </a:lnTo>
                  <a:lnTo>
                    <a:pt x="1381" y="222"/>
                  </a:lnTo>
                  <a:lnTo>
                    <a:pt x="1395" y="270"/>
                  </a:lnTo>
                  <a:lnTo>
                    <a:pt x="1404" y="320"/>
                  </a:lnTo>
                  <a:lnTo>
                    <a:pt x="1406" y="370"/>
                  </a:lnTo>
                  <a:lnTo>
                    <a:pt x="1404" y="422"/>
                  </a:lnTo>
                  <a:lnTo>
                    <a:pt x="1395" y="474"/>
                  </a:lnTo>
                  <a:lnTo>
                    <a:pt x="1381" y="522"/>
                  </a:lnTo>
                  <a:lnTo>
                    <a:pt x="1361" y="566"/>
                  </a:lnTo>
                  <a:lnTo>
                    <a:pt x="1336" y="609"/>
                  </a:lnTo>
                  <a:lnTo>
                    <a:pt x="1308" y="646"/>
                  </a:lnTo>
                  <a:lnTo>
                    <a:pt x="1274" y="679"/>
                  </a:lnTo>
                  <a:lnTo>
                    <a:pt x="1237" y="705"/>
                  </a:lnTo>
                  <a:lnTo>
                    <a:pt x="1196" y="725"/>
                  </a:lnTo>
                  <a:lnTo>
                    <a:pt x="1149" y="738"/>
                  </a:lnTo>
                  <a:lnTo>
                    <a:pt x="1101" y="742"/>
                  </a:lnTo>
                  <a:lnTo>
                    <a:pt x="1051" y="738"/>
                  </a:lnTo>
                  <a:lnTo>
                    <a:pt x="1001" y="727"/>
                  </a:lnTo>
                  <a:lnTo>
                    <a:pt x="950" y="707"/>
                  </a:lnTo>
                  <a:lnTo>
                    <a:pt x="896" y="679"/>
                  </a:lnTo>
                  <a:lnTo>
                    <a:pt x="843" y="638"/>
                  </a:lnTo>
                  <a:lnTo>
                    <a:pt x="825" y="624"/>
                  </a:lnTo>
                  <a:lnTo>
                    <a:pt x="811" y="611"/>
                  </a:lnTo>
                  <a:lnTo>
                    <a:pt x="796" y="594"/>
                  </a:lnTo>
                  <a:lnTo>
                    <a:pt x="780" y="577"/>
                  </a:lnTo>
                  <a:lnTo>
                    <a:pt x="764" y="557"/>
                  </a:lnTo>
                  <a:lnTo>
                    <a:pt x="743" y="531"/>
                  </a:lnTo>
                  <a:lnTo>
                    <a:pt x="720" y="499"/>
                  </a:lnTo>
                  <a:lnTo>
                    <a:pt x="691" y="461"/>
                  </a:lnTo>
                  <a:lnTo>
                    <a:pt x="666" y="501"/>
                  </a:lnTo>
                  <a:lnTo>
                    <a:pt x="638" y="540"/>
                  </a:lnTo>
                  <a:lnTo>
                    <a:pt x="606" y="579"/>
                  </a:lnTo>
                  <a:lnTo>
                    <a:pt x="572" y="616"/>
                  </a:lnTo>
                  <a:lnTo>
                    <a:pt x="534" y="651"/>
                  </a:lnTo>
                  <a:lnTo>
                    <a:pt x="493" y="681"/>
                  </a:lnTo>
                  <a:lnTo>
                    <a:pt x="449" y="707"/>
                  </a:lnTo>
                  <a:lnTo>
                    <a:pt x="402" y="725"/>
                  </a:lnTo>
                  <a:lnTo>
                    <a:pt x="353" y="738"/>
                  </a:lnTo>
                  <a:lnTo>
                    <a:pt x="299" y="742"/>
                  </a:lnTo>
                  <a:lnTo>
                    <a:pt x="251" y="738"/>
                  </a:lnTo>
                  <a:lnTo>
                    <a:pt x="206" y="725"/>
                  </a:lnTo>
                  <a:lnTo>
                    <a:pt x="165" y="705"/>
                  </a:lnTo>
                  <a:lnTo>
                    <a:pt x="128" y="677"/>
                  </a:lnTo>
                  <a:lnTo>
                    <a:pt x="96" y="646"/>
                  </a:lnTo>
                  <a:lnTo>
                    <a:pt x="67" y="607"/>
                  </a:lnTo>
                  <a:lnTo>
                    <a:pt x="44" y="566"/>
                  </a:lnTo>
                  <a:lnTo>
                    <a:pt x="25" y="520"/>
                  </a:lnTo>
                  <a:lnTo>
                    <a:pt x="12" y="472"/>
                  </a:lnTo>
                  <a:lnTo>
                    <a:pt x="3" y="422"/>
                  </a:lnTo>
                  <a:lnTo>
                    <a:pt x="0" y="370"/>
                  </a:lnTo>
                  <a:lnTo>
                    <a:pt x="3" y="318"/>
                  </a:lnTo>
                  <a:lnTo>
                    <a:pt x="12" y="268"/>
                  </a:lnTo>
                  <a:lnTo>
                    <a:pt x="26" y="220"/>
                  </a:lnTo>
                  <a:lnTo>
                    <a:pt x="44" y="176"/>
                  </a:lnTo>
                  <a:lnTo>
                    <a:pt x="69" y="133"/>
                  </a:lnTo>
                  <a:lnTo>
                    <a:pt x="98" y="96"/>
                  </a:lnTo>
                  <a:lnTo>
                    <a:pt x="131" y="63"/>
                  </a:lnTo>
                  <a:lnTo>
                    <a:pt x="169" y="37"/>
                  </a:lnTo>
                  <a:lnTo>
                    <a:pt x="212" y="16"/>
                  </a:lnTo>
                  <a:lnTo>
                    <a:pt x="256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85800" y="6400800"/>
            <a:ext cx="1363987" cy="182617"/>
            <a:chOff x="1300" y="4044"/>
            <a:chExt cx="5684" cy="761"/>
          </a:xfrm>
        </p:grpSpPr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1300" y="4063"/>
              <a:ext cx="766" cy="742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2"/>
                </a:cxn>
                <a:cxn ang="0">
                  <a:pos x="766" y="40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80"/>
                </a:cxn>
                <a:cxn ang="0">
                  <a:pos x="307" y="708"/>
                </a:cxn>
                <a:cxn ang="0">
                  <a:pos x="287" y="733"/>
                </a:cxn>
                <a:cxn ang="0">
                  <a:pos x="251" y="742"/>
                </a:cxn>
                <a:cxn ang="0">
                  <a:pos x="221" y="731"/>
                </a:cxn>
                <a:cxn ang="0">
                  <a:pos x="208" y="706"/>
                </a:cxn>
                <a:cxn ang="0">
                  <a:pos x="208" y="685"/>
                </a:cxn>
                <a:cxn ang="0">
                  <a:pos x="217" y="652"/>
                </a:cxn>
                <a:cxn ang="0">
                  <a:pos x="378" y="97"/>
                </a:cxn>
                <a:cxn ang="0">
                  <a:pos x="232" y="98"/>
                </a:cxn>
                <a:cxn ang="0">
                  <a:pos x="189" y="104"/>
                </a:cxn>
                <a:cxn ang="0">
                  <a:pos x="134" y="129"/>
                </a:cxn>
                <a:cxn ang="0">
                  <a:pos x="75" y="183"/>
                </a:cxn>
                <a:cxn ang="0">
                  <a:pos x="41" y="232"/>
                </a:cxn>
                <a:cxn ang="0">
                  <a:pos x="34" y="240"/>
                </a:cxn>
                <a:cxn ang="0">
                  <a:pos x="25" y="244"/>
                </a:cxn>
                <a:cxn ang="0">
                  <a:pos x="14" y="244"/>
                </a:cxn>
                <a:cxn ang="0">
                  <a:pos x="5" y="240"/>
                </a:cxn>
                <a:cxn ang="0">
                  <a:pos x="2" y="234"/>
                </a:cxn>
                <a:cxn ang="0">
                  <a:pos x="0" y="231"/>
                </a:cxn>
                <a:cxn ang="0">
                  <a:pos x="4" y="221"/>
                </a:cxn>
                <a:cxn ang="0">
                  <a:pos x="21" y="185"/>
                </a:cxn>
                <a:cxn ang="0">
                  <a:pos x="55" y="132"/>
                </a:cxn>
                <a:cxn ang="0">
                  <a:pos x="98" y="80"/>
                </a:cxn>
                <a:cxn ang="0">
                  <a:pos x="164" y="23"/>
                </a:cxn>
                <a:cxn ang="0">
                  <a:pos x="219" y="2"/>
                </a:cxn>
                <a:cxn ang="0">
                  <a:pos x="262" y="0"/>
                </a:cxn>
              </a:cxnLst>
              <a:rect l="0" t="0" r="r" b="b"/>
              <a:pathLst>
                <a:path w="766" h="742">
                  <a:moveTo>
                    <a:pt x="262" y="0"/>
                  </a:moveTo>
                  <a:lnTo>
                    <a:pt x="704" y="0"/>
                  </a:lnTo>
                  <a:lnTo>
                    <a:pt x="718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6" y="12"/>
                  </a:lnTo>
                  <a:lnTo>
                    <a:pt x="763" y="23"/>
                  </a:lnTo>
                  <a:lnTo>
                    <a:pt x="766" y="40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7"/>
                  </a:lnTo>
                  <a:lnTo>
                    <a:pt x="727" y="93"/>
                  </a:lnTo>
                  <a:lnTo>
                    <a:pt x="713" y="97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69"/>
                  </a:lnTo>
                  <a:lnTo>
                    <a:pt x="315" y="680"/>
                  </a:lnTo>
                  <a:lnTo>
                    <a:pt x="312" y="695"/>
                  </a:lnTo>
                  <a:lnTo>
                    <a:pt x="307" y="708"/>
                  </a:lnTo>
                  <a:lnTo>
                    <a:pt x="298" y="721"/>
                  </a:lnTo>
                  <a:lnTo>
                    <a:pt x="287" y="733"/>
                  </a:lnTo>
                  <a:lnTo>
                    <a:pt x="271" y="738"/>
                  </a:lnTo>
                  <a:lnTo>
                    <a:pt x="251" y="742"/>
                  </a:lnTo>
                  <a:lnTo>
                    <a:pt x="233" y="738"/>
                  </a:lnTo>
                  <a:lnTo>
                    <a:pt x="221" y="731"/>
                  </a:lnTo>
                  <a:lnTo>
                    <a:pt x="212" y="719"/>
                  </a:lnTo>
                  <a:lnTo>
                    <a:pt x="208" y="706"/>
                  </a:lnTo>
                  <a:lnTo>
                    <a:pt x="207" y="695"/>
                  </a:lnTo>
                  <a:lnTo>
                    <a:pt x="208" y="685"/>
                  </a:lnTo>
                  <a:lnTo>
                    <a:pt x="212" y="670"/>
                  </a:lnTo>
                  <a:lnTo>
                    <a:pt x="217" y="652"/>
                  </a:lnTo>
                  <a:lnTo>
                    <a:pt x="221" y="635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8"/>
                  </a:lnTo>
                  <a:lnTo>
                    <a:pt x="212" y="100"/>
                  </a:lnTo>
                  <a:lnTo>
                    <a:pt x="189" y="104"/>
                  </a:lnTo>
                  <a:lnTo>
                    <a:pt x="162" y="114"/>
                  </a:lnTo>
                  <a:lnTo>
                    <a:pt x="134" y="129"/>
                  </a:lnTo>
                  <a:lnTo>
                    <a:pt x="105" y="151"/>
                  </a:lnTo>
                  <a:lnTo>
                    <a:pt x="75" y="183"/>
                  </a:lnTo>
                  <a:lnTo>
                    <a:pt x="44" y="227"/>
                  </a:lnTo>
                  <a:lnTo>
                    <a:pt x="41" y="232"/>
                  </a:lnTo>
                  <a:lnTo>
                    <a:pt x="37" y="236"/>
                  </a:lnTo>
                  <a:lnTo>
                    <a:pt x="34" y="240"/>
                  </a:lnTo>
                  <a:lnTo>
                    <a:pt x="30" y="244"/>
                  </a:lnTo>
                  <a:lnTo>
                    <a:pt x="25" y="244"/>
                  </a:lnTo>
                  <a:lnTo>
                    <a:pt x="20" y="246"/>
                  </a:lnTo>
                  <a:lnTo>
                    <a:pt x="14" y="244"/>
                  </a:lnTo>
                  <a:lnTo>
                    <a:pt x="9" y="242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4" y="221"/>
                  </a:lnTo>
                  <a:lnTo>
                    <a:pt x="11" y="206"/>
                  </a:lnTo>
                  <a:lnTo>
                    <a:pt x="21" y="185"/>
                  </a:lnTo>
                  <a:lnTo>
                    <a:pt x="37" y="161"/>
                  </a:lnTo>
                  <a:lnTo>
                    <a:pt x="55" y="132"/>
                  </a:lnTo>
                  <a:lnTo>
                    <a:pt x="75" y="106"/>
                  </a:lnTo>
                  <a:lnTo>
                    <a:pt x="98" y="80"/>
                  </a:lnTo>
                  <a:lnTo>
                    <a:pt x="132" y="46"/>
                  </a:lnTo>
                  <a:lnTo>
                    <a:pt x="164" y="23"/>
                  </a:lnTo>
                  <a:lnTo>
                    <a:pt x="192" y="10"/>
                  </a:lnTo>
                  <a:lnTo>
                    <a:pt x="219" y="2"/>
                  </a:lnTo>
                  <a:lnTo>
                    <a:pt x="24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2663" y="4171"/>
              <a:ext cx="1052" cy="389"/>
            </a:xfrm>
            <a:custGeom>
              <a:avLst/>
              <a:gdLst/>
              <a:ahLst/>
              <a:cxnLst>
                <a:cxn ang="0">
                  <a:pos x="52" y="323"/>
                </a:cxn>
                <a:cxn ang="0">
                  <a:pos x="997" y="323"/>
                </a:cxn>
                <a:cxn ang="0">
                  <a:pos x="1009" y="325"/>
                </a:cxn>
                <a:cxn ang="0">
                  <a:pos x="1022" y="325"/>
                </a:cxn>
                <a:cxn ang="0">
                  <a:pos x="1032" y="328"/>
                </a:cxn>
                <a:cxn ang="0">
                  <a:pos x="1043" y="334"/>
                </a:cxn>
                <a:cxn ang="0">
                  <a:pos x="1048" y="343"/>
                </a:cxn>
                <a:cxn ang="0">
                  <a:pos x="1052" y="359"/>
                </a:cxn>
                <a:cxn ang="0">
                  <a:pos x="1048" y="372"/>
                </a:cxn>
                <a:cxn ang="0">
                  <a:pos x="1043" y="379"/>
                </a:cxn>
                <a:cxn ang="0">
                  <a:pos x="1034" y="385"/>
                </a:cxn>
                <a:cxn ang="0">
                  <a:pos x="1022" y="389"/>
                </a:cxn>
                <a:cxn ang="0">
                  <a:pos x="1011" y="389"/>
                </a:cxn>
                <a:cxn ang="0">
                  <a:pos x="999" y="389"/>
                </a:cxn>
                <a:cxn ang="0">
                  <a:pos x="52" y="389"/>
                </a:cxn>
                <a:cxn ang="0">
                  <a:pos x="41" y="389"/>
                </a:cxn>
                <a:cxn ang="0">
                  <a:pos x="29" y="389"/>
                </a:cxn>
                <a:cxn ang="0">
                  <a:pos x="18" y="385"/>
                </a:cxn>
                <a:cxn ang="0">
                  <a:pos x="9" y="379"/>
                </a:cxn>
                <a:cxn ang="0">
                  <a:pos x="2" y="372"/>
                </a:cxn>
                <a:cxn ang="0">
                  <a:pos x="0" y="359"/>
                </a:cxn>
                <a:cxn ang="0">
                  <a:pos x="2" y="343"/>
                </a:cxn>
                <a:cxn ang="0">
                  <a:pos x="9" y="334"/>
                </a:cxn>
                <a:cxn ang="0">
                  <a:pos x="18" y="328"/>
                </a:cxn>
                <a:cxn ang="0">
                  <a:pos x="29" y="325"/>
                </a:cxn>
                <a:cxn ang="0">
                  <a:pos x="41" y="325"/>
                </a:cxn>
                <a:cxn ang="0">
                  <a:pos x="52" y="323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2"/>
                </a:cxn>
                <a:cxn ang="0">
                  <a:pos x="1034" y="4"/>
                </a:cxn>
                <a:cxn ang="0">
                  <a:pos x="1043" y="9"/>
                </a:cxn>
                <a:cxn ang="0">
                  <a:pos x="1048" y="19"/>
                </a:cxn>
                <a:cxn ang="0">
                  <a:pos x="1052" y="32"/>
                </a:cxn>
                <a:cxn ang="0">
                  <a:pos x="1048" y="45"/>
                </a:cxn>
                <a:cxn ang="0">
                  <a:pos x="1043" y="57"/>
                </a:cxn>
                <a:cxn ang="0">
                  <a:pos x="1032" y="62"/>
                </a:cxn>
                <a:cxn ang="0">
                  <a:pos x="1022" y="64"/>
                </a:cxn>
                <a:cxn ang="0">
                  <a:pos x="1009" y="66"/>
                </a:cxn>
                <a:cxn ang="0">
                  <a:pos x="997" y="66"/>
                </a:cxn>
                <a:cxn ang="0">
                  <a:pos x="52" y="66"/>
                </a:cxn>
                <a:cxn ang="0">
                  <a:pos x="41" y="66"/>
                </a:cxn>
                <a:cxn ang="0">
                  <a:pos x="29" y="64"/>
                </a:cxn>
                <a:cxn ang="0">
                  <a:pos x="18" y="62"/>
                </a:cxn>
                <a:cxn ang="0">
                  <a:pos x="9" y="57"/>
                </a:cxn>
                <a:cxn ang="0">
                  <a:pos x="2" y="45"/>
                </a:cxn>
                <a:cxn ang="0">
                  <a:pos x="0" y="32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9">
                  <a:moveTo>
                    <a:pt x="52" y="323"/>
                  </a:moveTo>
                  <a:lnTo>
                    <a:pt x="997" y="323"/>
                  </a:lnTo>
                  <a:lnTo>
                    <a:pt x="1009" y="325"/>
                  </a:lnTo>
                  <a:lnTo>
                    <a:pt x="1022" y="325"/>
                  </a:lnTo>
                  <a:lnTo>
                    <a:pt x="1032" y="328"/>
                  </a:lnTo>
                  <a:lnTo>
                    <a:pt x="1043" y="334"/>
                  </a:lnTo>
                  <a:lnTo>
                    <a:pt x="1048" y="343"/>
                  </a:lnTo>
                  <a:lnTo>
                    <a:pt x="1052" y="359"/>
                  </a:lnTo>
                  <a:lnTo>
                    <a:pt x="1048" y="372"/>
                  </a:lnTo>
                  <a:lnTo>
                    <a:pt x="1043" y="379"/>
                  </a:lnTo>
                  <a:lnTo>
                    <a:pt x="1034" y="385"/>
                  </a:lnTo>
                  <a:lnTo>
                    <a:pt x="1022" y="389"/>
                  </a:lnTo>
                  <a:lnTo>
                    <a:pt x="1011" y="389"/>
                  </a:lnTo>
                  <a:lnTo>
                    <a:pt x="999" y="389"/>
                  </a:lnTo>
                  <a:lnTo>
                    <a:pt x="52" y="389"/>
                  </a:lnTo>
                  <a:lnTo>
                    <a:pt x="41" y="389"/>
                  </a:lnTo>
                  <a:lnTo>
                    <a:pt x="29" y="389"/>
                  </a:lnTo>
                  <a:lnTo>
                    <a:pt x="18" y="385"/>
                  </a:lnTo>
                  <a:lnTo>
                    <a:pt x="9" y="379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2" y="343"/>
                  </a:lnTo>
                  <a:lnTo>
                    <a:pt x="9" y="334"/>
                  </a:lnTo>
                  <a:lnTo>
                    <a:pt x="18" y="328"/>
                  </a:lnTo>
                  <a:lnTo>
                    <a:pt x="29" y="325"/>
                  </a:lnTo>
                  <a:lnTo>
                    <a:pt x="41" y="325"/>
                  </a:lnTo>
                  <a:lnTo>
                    <a:pt x="52" y="323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2"/>
                  </a:lnTo>
                  <a:lnTo>
                    <a:pt x="1034" y="4"/>
                  </a:lnTo>
                  <a:lnTo>
                    <a:pt x="1043" y="9"/>
                  </a:lnTo>
                  <a:lnTo>
                    <a:pt x="1048" y="19"/>
                  </a:lnTo>
                  <a:lnTo>
                    <a:pt x="1052" y="32"/>
                  </a:lnTo>
                  <a:lnTo>
                    <a:pt x="1048" y="45"/>
                  </a:lnTo>
                  <a:lnTo>
                    <a:pt x="1043" y="57"/>
                  </a:lnTo>
                  <a:lnTo>
                    <a:pt x="1032" y="62"/>
                  </a:lnTo>
                  <a:lnTo>
                    <a:pt x="1022" y="64"/>
                  </a:lnTo>
                  <a:lnTo>
                    <a:pt x="1009" y="66"/>
                  </a:lnTo>
                  <a:lnTo>
                    <a:pt x="997" y="66"/>
                  </a:lnTo>
                  <a:lnTo>
                    <a:pt x="52" y="66"/>
                  </a:lnTo>
                  <a:lnTo>
                    <a:pt x="41" y="66"/>
                  </a:lnTo>
                  <a:lnTo>
                    <a:pt x="29" y="64"/>
                  </a:lnTo>
                  <a:lnTo>
                    <a:pt x="18" y="62"/>
                  </a:lnTo>
                  <a:lnTo>
                    <a:pt x="9" y="57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4383" y="4331"/>
              <a:ext cx="966" cy="6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13" y="0"/>
                </a:cxn>
                <a:cxn ang="0">
                  <a:pos x="925" y="0"/>
                </a:cxn>
                <a:cxn ang="0">
                  <a:pos x="938" y="2"/>
                </a:cxn>
                <a:cxn ang="0">
                  <a:pos x="949" y="4"/>
                </a:cxn>
                <a:cxn ang="0">
                  <a:pos x="958" y="10"/>
                </a:cxn>
                <a:cxn ang="0">
                  <a:pos x="965" y="19"/>
                </a:cxn>
                <a:cxn ang="0">
                  <a:pos x="966" y="34"/>
                </a:cxn>
                <a:cxn ang="0">
                  <a:pos x="965" y="49"/>
                </a:cxn>
                <a:cxn ang="0">
                  <a:pos x="958" y="59"/>
                </a:cxn>
                <a:cxn ang="0">
                  <a:pos x="949" y="65"/>
                </a:cxn>
                <a:cxn ang="0">
                  <a:pos x="938" y="68"/>
                </a:cxn>
                <a:cxn ang="0">
                  <a:pos x="925" y="68"/>
                </a:cxn>
                <a:cxn ang="0">
                  <a:pos x="913" y="68"/>
                </a:cxn>
                <a:cxn ang="0">
                  <a:pos x="56" y="68"/>
                </a:cxn>
                <a:cxn ang="0">
                  <a:pos x="41" y="68"/>
                </a:cxn>
                <a:cxn ang="0">
                  <a:pos x="29" y="68"/>
                </a:cxn>
                <a:cxn ang="0">
                  <a:pos x="18" y="65"/>
                </a:cxn>
                <a:cxn ang="0">
                  <a:pos x="9" y="59"/>
                </a:cxn>
                <a:cxn ang="0">
                  <a:pos x="2" y="49"/>
                </a:cxn>
                <a:cxn ang="0">
                  <a:pos x="0" y="34"/>
                </a:cxn>
                <a:cxn ang="0">
                  <a:pos x="2" y="19"/>
                </a:cxn>
                <a:cxn ang="0">
                  <a:pos x="9" y="10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966" h="68">
                  <a:moveTo>
                    <a:pt x="56" y="0"/>
                  </a:moveTo>
                  <a:lnTo>
                    <a:pt x="913" y="0"/>
                  </a:lnTo>
                  <a:lnTo>
                    <a:pt x="925" y="0"/>
                  </a:lnTo>
                  <a:lnTo>
                    <a:pt x="938" y="2"/>
                  </a:lnTo>
                  <a:lnTo>
                    <a:pt x="949" y="4"/>
                  </a:lnTo>
                  <a:lnTo>
                    <a:pt x="958" y="10"/>
                  </a:lnTo>
                  <a:lnTo>
                    <a:pt x="965" y="19"/>
                  </a:lnTo>
                  <a:lnTo>
                    <a:pt x="966" y="34"/>
                  </a:lnTo>
                  <a:lnTo>
                    <a:pt x="965" y="49"/>
                  </a:lnTo>
                  <a:lnTo>
                    <a:pt x="958" y="59"/>
                  </a:lnTo>
                  <a:lnTo>
                    <a:pt x="949" y="65"/>
                  </a:lnTo>
                  <a:lnTo>
                    <a:pt x="938" y="68"/>
                  </a:lnTo>
                  <a:lnTo>
                    <a:pt x="925" y="68"/>
                  </a:lnTo>
                  <a:lnTo>
                    <a:pt x="913" y="68"/>
                  </a:lnTo>
                  <a:lnTo>
                    <a:pt x="56" y="68"/>
                  </a:lnTo>
                  <a:lnTo>
                    <a:pt x="41" y="68"/>
                  </a:lnTo>
                  <a:lnTo>
                    <a:pt x="29" y="68"/>
                  </a:lnTo>
                  <a:lnTo>
                    <a:pt x="18" y="65"/>
                  </a:lnTo>
                  <a:lnTo>
                    <a:pt x="9" y="59"/>
                  </a:lnTo>
                  <a:lnTo>
                    <a:pt x="2" y="49"/>
                  </a:lnTo>
                  <a:lnTo>
                    <a:pt x="0" y="34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5578" y="4044"/>
              <a:ext cx="1406" cy="757"/>
            </a:xfrm>
            <a:custGeom>
              <a:avLst/>
              <a:gdLst/>
              <a:ahLst/>
              <a:cxnLst>
                <a:cxn ang="0">
                  <a:pos x="194" y="100"/>
                </a:cxn>
                <a:cxn ang="0">
                  <a:pos x="92" y="189"/>
                </a:cxn>
                <a:cxn ang="0">
                  <a:pos x="39" y="327"/>
                </a:cxn>
                <a:cxn ang="0">
                  <a:pos x="44" y="463"/>
                </a:cxn>
                <a:cxn ang="0">
                  <a:pos x="87" y="582"/>
                </a:cxn>
                <a:cxn ang="0">
                  <a:pos x="169" y="671"/>
                </a:cxn>
                <a:cxn ang="0">
                  <a:pos x="288" y="706"/>
                </a:cxn>
                <a:cxn ang="0">
                  <a:pos x="433" y="665"/>
                </a:cxn>
                <a:cxn ang="0">
                  <a:pos x="545" y="569"/>
                </a:cxn>
                <a:cxn ang="0">
                  <a:pos x="627" y="453"/>
                </a:cxn>
                <a:cxn ang="0">
                  <a:pos x="586" y="331"/>
                </a:cxn>
                <a:cxn ang="0">
                  <a:pos x="524" y="244"/>
                </a:cxn>
                <a:cxn ang="0">
                  <a:pos x="477" y="187"/>
                </a:cxn>
                <a:cxn ang="0">
                  <a:pos x="415" y="131"/>
                </a:cxn>
                <a:cxn ang="0">
                  <a:pos x="319" y="85"/>
                </a:cxn>
                <a:cxn ang="0">
                  <a:pos x="1065" y="59"/>
                </a:cxn>
                <a:cxn ang="0">
                  <a:pos x="932" y="121"/>
                </a:cxn>
                <a:cxn ang="0">
                  <a:pos x="830" y="229"/>
                </a:cxn>
                <a:cxn ang="0">
                  <a:pos x="757" y="342"/>
                </a:cxn>
                <a:cxn ang="0">
                  <a:pos x="819" y="429"/>
                </a:cxn>
                <a:cxn ang="0">
                  <a:pos x="884" y="514"/>
                </a:cxn>
                <a:cxn ang="0">
                  <a:pos x="930" y="572"/>
                </a:cxn>
                <a:cxn ang="0">
                  <a:pos x="992" y="629"/>
                </a:cxn>
                <a:cxn ang="0">
                  <a:pos x="1087" y="672"/>
                </a:cxn>
                <a:cxn ang="0">
                  <a:pos x="1213" y="657"/>
                </a:cxn>
                <a:cxn ang="0">
                  <a:pos x="1315" y="570"/>
                </a:cxn>
                <a:cxn ang="0">
                  <a:pos x="1367" y="433"/>
                </a:cxn>
                <a:cxn ang="0">
                  <a:pos x="1363" y="295"/>
                </a:cxn>
                <a:cxn ang="0">
                  <a:pos x="1319" y="176"/>
                </a:cxn>
                <a:cxn ang="0">
                  <a:pos x="1237" y="87"/>
                </a:cxn>
                <a:cxn ang="0">
                  <a:pos x="1119" y="53"/>
                </a:cxn>
                <a:cxn ang="0">
                  <a:pos x="406" y="16"/>
                </a:cxn>
                <a:cxn ang="0">
                  <a:pos x="565" y="106"/>
                </a:cxn>
                <a:cxn ang="0">
                  <a:pos x="611" y="151"/>
                </a:cxn>
                <a:cxn ang="0">
                  <a:pos x="663" y="216"/>
                </a:cxn>
                <a:cxn ang="0">
                  <a:pos x="741" y="246"/>
                </a:cxn>
                <a:cxn ang="0">
                  <a:pos x="836" y="129"/>
                </a:cxn>
                <a:cxn ang="0">
                  <a:pos x="959" y="36"/>
                </a:cxn>
                <a:cxn ang="0">
                  <a:pos x="1108" y="0"/>
                </a:cxn>
                <a:cxn ang="0">
                  <a:pos x="1240" y="38"/>
                </a:cxn>
                <a:cxn ang="0">
                  <a:pos x="1338" y="138"/>
                </a:cxn>
                <a:cxn ang="0">
                  <a:pos x="1395" y="276"/>
                </a:cxn>
                <a:cxn ang="0">
                  <a:pos x="1404" y="433"/>
                </a:cxn>
                <a:cxn ang="0">
                  <a:pos x="1361" y="580"/>
                </a:cxn>
                <a:cxn ang="0">
                  <a:pos x="1274" y="693"/>
                </a:cxn>
                <a:cxn ang="0">
                  <a:pos x="1149" y="754"/>
                </a:cxn>
                <a:cxn ang="0">
                  <a:pos x="1001" y="742"/>
                </a:cxn>
                <a:cxn ang="0">
                  <a:pos x="843" y="654"/>
                </a:cxn>
                <a:cxn ang="0">
                  <a:pos x="796" y="608"/>
                </a:cxn>
                <a:cxn ang="0">
                  <a:pos x="743" y="542"/>
                </a:cxn>
                <a:cxn ang="0">
                  <a:pos x="666" y="512"/>
                </a:cxn>
                <a:cxn ang="0">
                  <a:pos x="572" y="631"/>
                </a:cxn>
                <a:cxn ang="0">
                  <a:pos x="449" y="721"/>
                </a:cxn>
                <a:cxn ang="0">
                  <a:pos x="299" y="757"/>
                </a:cxn>
                <a:cxn ang="0">
                  <a:pos x="165" y="720"/>
                </a:cxn>
                <a:cxn ang="0">
                  <a:pos x="67" y="621"/>
                </a:cxn>
                <a:cxn ang="0">
                  <a:pos x="12" y="482"/>
                </a:cxn>
                <a:cxn ang="0">
                  <a:pos x="3" y="327"/>
                </a:cxn>
                <a:cxn ang="0">
                  <a:pos x="44" y="180"/>
                </a:cxn>
                <a:cxn ang="0">
                  <a:pos x="131" y="65"/>
                </a:cxn>
                <a:cxn ang="0">
                  <a:pos x="256" y="4"/>
                </a:cxn>
              </a:cxnLst>
              <a:rect l="0" t="0" r="r" b="b"/>
              <a:pathLst>
                <a:path w="1406" h="757">
                  <a:moveTo>
                    <a:pt x="281" y="82"/>
                  </a:moveTo>
                  <a:lnTo>
                    <a:pt x="237" y="87"/>
                  </a:lnTo>
                  <a:lnTo>
                    <a:pt x="194" y="100"/>
                  </a:lnTo>
                  <a:lnTo>
                    <a:pt x="155" y="123"/>
                  </a:lnTo>
                  <a:lnTo>
                    <a:pt x="121" y="153"/>
                  </a:lnTo>
                  <a:lnTo>
                    <a:pt x="92" y="189"/>
                  </a:lnTo>
                  <a:lnTo>
                    <a:pt x="67" y="231"/>
                  </a:lnTo>
                  <a:lnTo>
                    <a:pt x="50" y="276"/>
                  </a:lnTo>
                  <a:lnTo>
                    <a:pt x="39" y="327"/>
                  </a:lnTo>
                  <a:lnTo>
                    <a:pt x="35" y="380"/>
                  </a:lnTo>
                  <a:lnTo>
                    <a:pt x="37" y="421"/>
                  </a:lnTo>
                  <a:lnTo>
                    <a:pt x="44" y="463"/>
                  </a:lnTo>
                  <a:lnTo>
                    <a:pt x="53" y="504"/>
                  </a:lnTo>
                  <a:lnTo>
                    <a:pt x="69" y="544"/>
                  </a:lnTo>
                  <a:lnTo>
                    <a:pt x="87" y="582"/>
                  </a:lnTo>
                  <a:lnTo>
                    <a:pt x="110" y="616"/>
                  </a:lnTo>
                  <a:lnTo>
                    <a:pt x="137" y="646"/>
                  </a:lnTo>
                  <a:lnTo>
                    <a:pt x="169" y="671"/>
                  </a:lnTo>
                  <a:lnTo>
                    <a:pt x="205" y="689"/>
                  </a:lnTo>
                  <a:lnTo>
                    <a:pt x="244" y="701"/>
                  </a:lnTo>
                  <a:lnTo>
                    <a:pt x="288" y="706"/>
                  </a:lnTo>
                  <a:lnTo>
                    <a:pt x="340" y="701"/>
                  </a:lnTo>
                  <a:lnTo>
                    <a:pt x="388" y="688"/>
                  </a:lnTo>
                  <a:lnTo>
                    <a:pt x="433" y="665"/>
                  </a:lnTo>
                  <a:lnTo>
                    <a:pt x="474" y="638"/>
                  </a:lnTo>
                  <a:lnTo>
                    <a:pt x="511" y="604"/>
                  </a:lnTo>
                  <a:lnTo>
                    <a:pt x="545" y="569"/>
                  </a:lnTo>
                  <a:lnTo>
                    <a:pt x="575" y="531"/>
                  </a:lnTo>
                  <a:lnTo>
                    <a:pt x="604" y="491"/>
                  </a:lnTo>
                  <a:lnTo>
                    <a:pt x="627" y="453"/>
                  </a:lnTo>
                  <a:lnTo>
                    <a:pt x="648" y="416"/>
                  </a:lnTo>
                  <a:lnTo>
                    <a:pt x="615" y="370"/>
                  </a:lnTo>
                  <a:lnTo>
                    <a:pt x="586" y="331"/>
                  </a:lnTo>
                  <a:lnTo>
                    <a:pt x="563" y="297"/>
                  </a:lnTo>
                  <a:lnTo>
                    <a:pt x="541" y="268"/>
                  </a:lnTo>
                  <a:lnTo>
                    <a:pt x="524" y="244"/>
                  </a:lnTo>
                  <a:lnTo>
                    <a:pt x="508" y="223"/>
                  </a:lnTo>
                  <a:lnTo>
                    <a:pt x="492" y="204"/>
                  </a:lnTo>
                  <a:lnTo>
                    <a:pt x="477" y="187"/>
                  </a:lnTo>
                  <a:lnTo>
                    <a:pt x="459" y="170"/>
                  </a:lnTo>
                  <a:lnTo>
                    <a:pt x="440" y="150"/>
                  </a:lnTo>
                  <a:lnTo>
                    <a:pt x="415" y="131"/>
                  </a:lnTo>
                  <a:lnTo>
                    <a:pt x="386" y="112"/>
                  </a:lnTo>
                  <a:lnTo>
                    <a:pt x="354" y="97"/>
                  </a:lnTo>
                  <a:lnTo>
                    <a:pt x="319" y="85"/>
                  </a:lnTo>
                  <a:lnTo>
                    <a:pt x="281" y="82"/>
                  </a:lnTo>
                  <a:close/>
                  <a:moveTo>
                    <a:pt x="1119" y="53"/>
                  </a:moveTo>
                  <a:lnTo>
                    <a:pt x="1065" y="59"/>
                  </a:lnTo>
                  <a:lnTo>
                    <a:pt x="1017" y="72"/>
                  </a:lnTo>
                  <a:lnTo>
                    <a:pt x="973" y="93"/>
                  </a:lnTo>
                  <a:lnTo>
                    <a:pt x="932" y="121"/>
                  </a:lnTo>
                  <a:lnTo>
                    <a:pt x="894" y="153"/>
                  </a:lnTo>
                  <a:lnTo>
                    <a:pt x="860" y="189"/>
                  </a:lnTo>
                  <a:lnTo>
                    <a:pt x="830" y="229"/>
                  </a:lnTo>
                  <a:lnTo>
                    <a:pt x="803" y="267"/>
                  </a:lnTo>
                  <a:lnTo>
                    <a:pt x="778" y="306"/>
                  </a:lnTo>
                  <a:lnTo>
                    <a:pt x="757" y="342"/>
                  </a:lnTo>
                  <a:lnTo>
                    <a:pt x="757" y="342"/>
                  </a:lnTo>
                  <a:lnTo>
                    <a:pt x="791" y="389"/>
                  </a:lnTo>
                  <a:lnTo>
                    <a:pt x="819" y="429"/>
                  </a:lnTo>
                  <a:lnTo>
                    <a:pt x="844" y="463"/>
                  </a:lnTo>
                  <a:lnTo>
                    <a:pt x="866" y="491"/>
                  </a:lnTo>
                  <a:lnTo>
                    <a:pt x="884" y="514"/>
                  </a:lnTo>
                  <a:lnTo>
                    <a:pt x="900" y="536"/>
                  </a:lnTo>
                  <a:lnTo>
                    <a:pt x="916" y="553"/>
                  </a:lnTo>
                  <a:lnTo>
                    <a:pt x="930" y="572"/>
                  </a:lnTo>
                  <a:lnTo>
                    <a:pt x="946" y="589"/>
                  </a:lnTo>
                  <a:lnTo>
                    <a:pt x="967" y="608"/>
                  </a:lnTo>
                  <a:lnTo>
                    <a:pt x="992" y="629"/>
                  </a:lnTo>
                  <a:lnTo>
                    <a:pt x="1021" y="646"/>
                  </a:lnTo>
                  <a:lnTo>
                    <a:pt x="1053" y="663"/>
                  </a:lnTo>
                  <a:lnTo>
                    <a:pt x="1087" y="672"/>
                  </a:lnTo>
                  <a:lnTo>
                    <a:pt x="1126" y="676"/>
                  </a:lnTo>
                  <a:lnTo>
                    <a:pt x="1171" y="672"/>
                  </a:lnTo>
                  <a:lnTo>
                    <a:pt x="1213" y="657"/>
                  </a:lnTo>
                  <a:lnTo>
                    <a:pt x="1251" y="637"/>
                  </a:lnTo>
                  <a:lnTo>
                    <a:pt x="1285" y="606"/>
                  </a:lnTo>
                  <a:lnTo>
                    <a:pt x="1315" y="570"/>
                  </a:lnTo>
                  <a:lnTo>
                    <a:pt x="1338" y="529"/>
                  </a:lnTo>
                  <a:lnTo>
                    <a:pt x="1356" y="484"/>
                  </a:lnTo>
                  <a:lnTo>
                    <a:pt x="1367" y="433"/>
                  </a:lnTo>
                  <a:lnTo>
                    <a:pt x="1372" y="380"/>
                  </a:lnTo>
                  <a:lnTo>
                    <a:pt x="1368" y="338"/>
                  </a:lnTo>
                  <a:lnTo>
                    <a:pt x="1363" y="295"/>
                  </a:lnTo>
                  <a:lnTo>
                    <a:pt x="1352" y="253"/>
                  </a:lnTo>
                  <a:lnTo>
                    <a:pt x="1338" y="214"/>
                  </a:lnTo>
                  <a:lnTo>
                    <a:pt x="1319" y="176"/>
                  </a:lnTo>
                  <a:lnTo>
                    <a:pt x="1295" y="142"/>
                  </a:lnTo>
                  <a:lnTo>
                    <a:pt x="1269" y="114"/>
                  </a:lnTo>
                  <a:lnTo>
                    <a:pt x="1237" y="87"/>
                  </a:lnTo>
                  <a:lnTo>
                    <a:pt x="1203" y="70"/>
                  </a:lnTo>
                  <a:lnTo>
                    <a:pt x="1162" y="57"/>
                  </a:lnTo>
                  <a:lnTo>
                    <a:pt x="1119" y="53"/>
                  </a:lnTo>
                  <a:close/>
                  <a:moveTo>
                    <a:pt x="306" y="0"/>
                  </a:moveTo>
                  <a:lnTo>
                    <a:pt x="354" y="4"/>
                  </a:lnTo>
                  <a:lnTo>
                    <a:pt x="406" y="16"/>
                  </a:lnTo>
                  <a:lnTo>
                    <a:pt x="458" y="36"/>
                  </a:lnTo>
                  <a:lnTo>
                    <a:pt x="511" y="66"/>
                  </a:lnTo>
                  <a:lnTo>
                    <a:pt x="565" y="106"/>
                  </a:lnTo>
                  <a:lnTo>
                    <a:pt x="581" y="121"/>
                  </a:lnTo>
                  <a:lnTo>
                    <a:pt x="597" y="136"/>
                  </a:lnTo>
                  <a:lnTo>
                    <a:pt x="611" y="151"/>
                  </a:lnTo>
                  <a:lnTo>
                    <a:pt x="625" y="168"/>
                  </a:lnTo>
                  <a:lnTo>
                    <a:pt x="643" y="191"/>
                  </a:lnTo>
                  <a:lnTo>
                    <a:pt x="663" y="216"/>
                  </a:lnTo>
                  <a:lnTo>
                    <a:pt x="688" y="248"/>
                  </a:lnTo>
                  <a:lnTo>
                    <a:pt x="716" y="287"/>
                  </a:lnTo>
                  <a:lnTo>
                    <a:pt x="741" y="246"/>
                  </a:lnTo>
                  <a:lnTo>
                    <a:pt x="770" y="206"/>
                  </a:lnTo>
                  <a:lnTo>
                    <a:pt x="802" y="167"/>
                  </a:lnTo>
                  <a:lnTo>
                    <a:pt x="836" y="129"/>
                  </a:lnTo>
                  <a:lnTo>
                    <a:pt x="873" y="93"/>
                  </a:lnTo>
                  <a:lnTo>
                    <a:pt x="914" y="63"/>
                  </a:lnTo>
                  <a:lnTo>
                    <a:pt x="959" y="36"/>
                  </a:lnTo>
                  <a:lnTo>
                    <a:pt x="1005" y="17"/>
                  </a:lnTo>
                  <a:lnTo>
                    <a:pt x="1055" y="4"/>
                  </a:lnTo>
                  <a:lnTo>
                    <a:pt x="1108" y="0"/>
                  </a:lnTo>
                  <a:lnTo>
                    <a:pt x="1156" y="6"/>
                  </a:lnTo>
                  <a:lnTo>
                    <a:pt x="1201" y="17"/>
                  </a:lnTo>
                  <a:lnTo>
                    <a:pt x="1240" y="38"/>
                  </a:lnTo>
                  <a:lnTo>
                    <a:pt x="1278" y="66"/>
                  </a:lnTo>
                  <a:lnTo>
                    <a:pt x="1310" y="99"/>
                  </a:lnTo>
                  <a:lnTo>
                    <a:pt x="1338" y="138"/>
                  </a:lnTo>
                  <a:lnTo>
                    <a:pt x="1363" y="182"/>
                  </a:lnTo>
                  <a:lnTo>
                    <a:pt x="1381" y="227"/>
                  </a:lnTo>
                  <a:lnTo>
                    <a:pt x="1395" y="276"/>
                  </a:lnTo>
                  <a:lnTo>
                    <a:pt x="1404" y="327"/>
                  </a:lnTo>
                  <a:lnTo>
                    <a:pt x="1406" y="380"/>
                  </a:lnTo>
                  <a:lnTo>
                    <a:pt x="1404" y="433"/>
                  </a:lnTo>
                  <a:lnTo>
                    <a:pt x="1395" y="484"/>
                  </a:lnTo>
                  <a:lnTo>
                    <a:pt x="1381" y="533"/>
                  </a:lnTo>
                  <a:lnTo>
                    <a:pt x="1361" y="580"/>
                  </a:lnTo>
                  <a:lnTo>
                    <a:pt x="1336" y="621"/>
                  </a:lnTo>
                  <a:lnTo>
                    <a:pt x="1308" y="661"/>
                  </a:lnTo>
                  <a:lnTo>
                    <a:pt x="1274" y="693"/>
                  </a:lnTo>
                  <a:lnTo>
                    <a:pt x="1237" y="721"/>
                  </a:lnTo>
                  <a:lnTo>
                    <a:pt x="1196" y="740"/>
                  </a:lnTo>
                  <a:lnTo>
                    <a:pt x="1149" y="754"/>
                  </a:lnTo>
                  <a:lnTo>
                    <a:pt x="1101" y="757"/>
                  </a:lnTo>
                  <a:lnTo>
                    <a:pt x="1051" y="755"/>
                  </a:lnTo>
                  <a:lnTo>
                    <a:pt x="1001" y="742"/>
                  </a:lnTo>
                  <a:lnTo>
                    <a:pt x="950" y="723"/>
                  </a:lnTo>
                  <a:lnTo>
                    <a:pt x="896" y="693"/>
                  </a:lnTo>
                  <a:lnTo>
                    <a:pt x="843" y="654"/>
                  </a:lnTo>
                  <a:lnTo>
                    <a:pt x="825" y="638"/>
                  </a:lnTo>
                  <a:lnTo>
                    <a:pt x="811" y="623"/>
                  </a:lnTo>
                  <a:lnTo>
                    <a:pt x="796" y="608"/>
                  </a:lnTo>
                  <a:lnTo>
                    <a:pt x="780" y="589"/>
                  </a:lnTo>
                  <a:lnTo>
                    <a:pt x="764" y="569"/>
                  </a:lnTo>
                  <a:lnTo>
                    <a:pt x="743" y="542"/>
                  </a:lnTo>
                  <a:lnTo>
                    <a:pt x="720" y="510"/>
                  </a:lnTo>
                  <a:lnTo>
                    <a:pt x="691" y="472"/>
                  </a:lnTo>
                  <a:lnTo>
                    <a:pt x="666" y="512"/>
                  </a:lnTo>
                  <a:lnTo>
                    <a:pt x="638" y="553"/>
                  </a:lnTo>
                  <a:lnTo>
                    <a:pt x="606" y="593"/>
                  </a:lnTo>
                  <a:lnTo>
                    <a:pt x="572" y="631"/>
                  </a:lnTo>
                  <a:lnTo>
                    <a:pt x="534" y="665"/>
                  </a:lnTo>
                  <a:lnTo>
                    <a:pt x="493" y="695"/>
                  </a:lnTo>
                  <a:lnTo>
                    <a:pt x="449" y="721"/>
                  </a:lnTo>
                  <a:lnTo>
                    <a:pt x="402" y="742"/>
                  </a:lnTo>
                  <a:lnTo>
                    <a:pt x="353" y="754"/>
                  </a:lnTo>
                  <a:lnTo>
                    <a:pt x="299" y="757"/>
                  </a:lnTo>
                  <a:lnTo>
                    <a:pt x="251" y="754"/>
                  </a:lnTo>
                  <a:lnTo>
                    <a:pt x="206" y="740"/>
                  </a:lnTo>
                  <a:lnTo>
                    <a:pt x="165" y="720"/>
                  </a:lnTo>
                  <a:lnTo>
                    <a:pt x="128" y="693"/>
                  </a:lnTo>
                  <a:lnTo>
                    <a:pt x="96" y="659"/>
                  </a:lnTo>
                  <a:lnTo>
                    <a:pt x="67" y="621"/>
                  </a:lnTo>
                  <a:lnTo>
                    <a:pt x="44" y="578"/>
                  </a:lnTo>
                  <a:lnTo>
                    <a:pt x="25" y="531"/>
                  </a:lnTo>
                  <a:lnTo>
                    <a:pt x="12" y="482"/>
                  </a:lnTo>
                  <a:lnTo>
                    <a:pt x="3" y="431"/>
                  </a:lnTo>
                  <a:lnTo>
                    <a:pt x="0" y="380"/>
                  </a:lnTo>
                  <a:lnTo>
                    <a:pt x="3" y="327"/>
                  </a:lnTo>
                  <a:lnTo>
                    <a:pt x="12" y="276"/>
                  </a:lnTo>
                  <a:lnTo>
                    <a:pt x="26" y="227"/>
                  </a:lnTo>
                  <a:lnTo>
                    <a:pt x="44" y="180"/>
                  </a:lnTo>
                  <a:lnTo>
                    <a:pt x="69" y="136"/>
                  </a:lnTo>
                  <a:lnTo>
                    <a:pt x="98" y="99"/>
                  </a:lnTo>
                  <a:lnTo>
                    <a:pt x="131" y="65"/>
                  </a:lnTo>
                  <a:lnTo>
                    <a:pt x="169" y="38"/>
                  </a:lnTo>
                  <a:lnTo>
                    <a:pt x="212" y="17"/>
                  </a:lnTo>
                  <a:lnTo>
                    <a:pt x="256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304800" y="54102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838200" y="5562600"/>
            <a:ext cx="558910" cy="495300"/>
            <a:chOff x="1562" y="3645"/>
            <a:chExt cx="2223" cy="1970"/>
          </a:xfrm>
        </p:grpSpPr>
        <p:sp>
          <p:nvSpPr>
            <p:cNvPr id="9222" name="Freeform 6"/>
            <p:cNvSpPr>
              <a:spLocks noEditPoints="1"/>
            </p:cNvSpPr>
            <p:nvPr/>
          </p:nvSpPr>
          <p:spPr bwMode="auto">
            <a:xfrm>
              <a:off x="1562" y="3809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 noEditPoints="1"/>
            </p:cNvSpPr>
            <p:nvPr/>
          </p:nvSpPr>
          <p:spPr bwMode="auto">
            <a:xfrm>
              <a:off x="2441" y="3645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3220" y="3776"/>
              <a:ext cx="329" cy="530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98" y="5"/>
                </a:cxn>
                <a:cxn ang="0">
                  <a:pos x="406" y="26"/>
                </a:cxn>
                <a:cxn ang="0">
                  <a:pos x="407" y="45"/>
                </a:cxn>
                <a:cxn ang="0">
                  <a:pos x="407" y="935"/>
                </a:cxn>
                <a:cxn ang="0">
                  <a:pos x="411" y="957"/>
                </a:cxn>
                <a:cxn ang="0">
                  <a:pos x="428" y="973"/>
                </a:cxn>
                <a:cxn ang="0">
                  <a:pos x="465" y="982"/>
                </a:cxn>
                <a:cxn ang="0">
                  <a:pos x="529" y="987"/>
                </a:cxn>
                <a:cxn ang="0">
                  <a:pos x="656" y="988"/>
                </a:cxn>
                <a:cxn ang="0">
                  <a:pos x="608" y="1057"/>
                </a:cxn>
                <a:cxn ang="0">
                  <a:pos x="496" y="1054"/>
                </a:cxn>
                <a:cxn ang="0">
                  <a:pos x="382" y="1053"/>
                </a:cxn>
                <a:cxn ang="0">
                  <a:pos x="281" y="1053"/>
                </a:cxn>
                <a:cxn ang="0">
                  <a:pos x="168" y="1054"/>
                </a:cxn>
                <a:cxn ang="0">
                  <a:pos x="58" y="1057"/>
                </a:cxn>
                <a:cxn ang="0">
                  <a:pos x="11" y="988"/>
                </a:cxn>
                <a:cxn ang="0">
                  <a:pos x="136" y="987"/>
                </a:cxn>
                <a:cxn ang="0">
                  <a:pos x="201" y="982"/>
                </a:cxn>
                <a:cxn ang="0">
                  <a:pos x="239" y="973"/>
                </a:cxn>
                <a:cxn ang="0">
                  <a:pos x="255" y="957"/>
                </a:cxn>
                <a:cxn ang="0">
                  <a:pos x="259" y="935"/>
                </a:cxn>
                <a:cxn ang="0">
                  <a:pos x="259" y="127"/>
                </a:cxn>
                <a:cxn ang="0">
                  <a:pos x="179" y="150"/>
                </a:cxn>
                <a:cxn ang="0">
                  <a:pos x="103" y="163"/>
                </a:cxn>
                <a:cxn ang="0">
                  <a:pos x="45" y="167"/>
                </a:cxn>
                <a:cxn ang="0">
                  <a:pos x="0" y="168"/>
                </a:cxn>
                <a:cxn ang="0">
                  <a:pos x="26" y="102"/>
                </a:cxn>
                <a:cxn ang="0">
                  <a:pos x="59" y="101"/>
                </a:cxn>
                <a:cxn ang="0">
                  <a:pos x="120" y="95"/>
                </a:cxn>
                <a:cxn ang="0">
                  <a:pos x="193" y="80"/>
                </a:cxn>
                <a:cxn ang="0">
                  <a:pos x="273" y="49"/>
                </a:cxn>
                <a:cxn ang="0">
                  <a:pos x="346" y="0"/>
                </a:cxn>
              </a:cxnLst>
              <a:rect l="0" t="0" r="r" b="b"/>
              <a:pathLst>
                <a:path w="656" h="1058">
                  <a:moveTo>
                    <a:pt x="346" y="0"/>
                  </a:moveTo>
                  <a:lnTo>
                    <a:pt x="370" y="0"/>
                  </a:lnTo>
                  <a:lnTo>
                    <a:pt x="387" y="1"/>
                  </a:lnTo>
                  <a:lnTo>
                    <a:pt x="398" y="5"/>
                  </a:lnTo>
                  <a:lnTo>
                    <a:pt x="403" y="13"/>
                  </a:lnTo>
                  <a:lnTo>
                    <a:pt x="406" y="26"/>
                  </a:lnTo>
                  <a:lnTo>
                    <a:pt x="407" y="45"/>
                  </a:lnTo>
                  <a:lnTo>
                    <a:pt x="407" y="45"/>
                  </a:lnTo>
                  <a:lnTo>
                    <a:pt x="407" y="922"/>
                  </a:lnTo>
                  <a:lnTo>
                    <a:pt x="407" y="935"/>
                  </a:lnTo>
                  <a:lnTo>
                    <a:pt x="409" y="948"/>
                  </a:lnTo>
                  <a:lnTo>
                    <a:pt x="411" y="957"/>
                  </a:lnTo>
                  <a:lnTo>
                    <a:pt x="418" y="966"/>
                  </a:lnTo>
                  <a:lnTo>
                    <a:pt x="428" y="973"/>
                  </a:lnTo>
                  <a:lnTo>
                    <a:pt x="443" y="978"/>
                  </a:lnTo>
                  <a:lnTo>
                    <a:pt x="465" y="982"/>
                  </a:lnTo>
                  <a:lnTo>
                    <a:pt x="493" y="985"/>
                  </a:lnTo>
                  <a:lnTo>
                    <a:pt x="529" y="987"/>
                  </a:lnTo>
                  <a:lnTo>
                    <a:pt x="575" y="988"/>
                  </a:lnTo>
                  <a:lnTo>
                    <a:pt x="656" y="988"/>
                  </a:lnTo>
                  <a:lnTo>
                    <a:pt x="656" y="1058"/>
                  </a:lnTo>
                  <a:lnTo>
                    <a:pt x="608" y="1057"/>
                  </a:lnTo>
                  <a:lnTo>
                    <a:pt x="552" y="1056"/>
                  </a:lnTo>
                  <a:lnTo>
                    <a:pt x="496" y="1054"/>
                  </a:lnTo>
                  <a:lnTo>
                    <a:pt x="438" y="1054"/>
                  </a:lnTo>
                  <a:lnTo>
                    <a:pt x="382" y="1053"/>
                  </a:lnTo>
                  <a:lnTo>
                    <a:pt x="330" y="1053"/>
                  </a:lnTo>
                  <a:lnTo>
                    <a:pt x="281" y="1053"/>
                  </a:lnTo>
                  <a:lnTo>
                    <a:pt x="226" y="1054"/>
                  </a:lnTo>
                  <a:lnTo>
                    <a:pt x="168" y="1054"/>
                  </a:lnTo>
                  <a:lnTo>
                    <a:pt x="111" y="1056"/>
                  </a:lnTo>
                  <a:lnTo>
                    <a:pt x="58" y="1057"/>
                  </a:lnTo>
                  <a:lnTo>
                    <a:pt x="11" y="1058"/>
                  </a:lnTo>
                  <a:lnTo>
                    <a:pt x="11" y="988"/>
                  </a:lnTo>
                  <a:lnTo>
                    <a:pt x="91" y="988"/>
                  </a:lnTo>
                  <a:lnTo>
                    <a:pt x="136" y="987"/>
                  </a:lnTo>
                  <a:lnTo>
                    <a:pt x="174" y="985"/>
                  </a:lnTo>
                  <a:lnTo>
                    <a:pt x="201" y="982"/>
                  </a:lnTo>
                  <a:lnTo>
                    <a:pt x="223" y="978"/>
                  </a:lnTo>
                  <a:lnTo>
                    <a:pt x="239" y="973"/>
                  </a:lnTo>
                  <a:lnTo>
                    <a:pt x="248" y="966"/>
                  </a:lnTo>
                  <a:lnTo>
                    <a:pt x="255" y="957"/>
                  </a:lnTo>
                  <a:lnTo>
                    <a:pt x="258" y="948"/>
                  </a:lnTo>
                  <a:lnTo>
                    <a:pt x="259" y="935"/>
                  </a:lnTo>
                  <a:lnTo>
                    <a:pt x="259" y="922"/>
                  </a:lnTo>
                  <a:lnTo>
                    <a:pt x="259" y="127"/>
                  </a:lnTo>
                  <a:lnTo>
                    <a:pt x="219" y="141"/>
                  </a:lnTo>
                  <a:lnTo>
                    <a:pt x="179" y="150"/>
                  </a:lnTo>
                  <a:lnTo>
                    <a:pt x="140" y="159"/>
                  </a:lnTo>
                  <a:lnTo>
                    <a:pt x="103" y="163"/>
                  </a:lnTo>
                  <a:lnTo>
                    <a:pt x="71" y="165"/>
                  </a:lnTo>
                  <a:lnTo>
                    <a:pt x="45" y="167"/>
                  </a:lnTo>
                  <a:lnTo>
                    <a:pt x="26" y="168"/>
                  </a:lnTo>
                  <a:lnTo>
                    <a:pt x="0" y="168"/>
                  </a:lnTo>
                  <a:lnTo>
                    <a:pt x="0" y="102"/>
                  </a:lnTo>
                  <a:lnTo>
                    <a:pt x="26" y="102"/>
                  </a:lnTo>
                  <a:lnTo>
                    <a:pt x="38" y="102"/>
                  </a:lnTo>
                  <a:lnTo>
                    <a:pt x="59" y="101"/>
                  </a:lnTo>
                  <a:lnTo>
                    <a:pt x="87" y="99"/>
                  </a:lnTo>
                  <a:lnTo>
                    <a:pt x="120" y="95"/>
                  </a:lnTo>
                  <a:lnTo>
                    <a:pt x="156" y="88"/>
                  </a:lnTo>
                  <a:lnTo>
                    <a:pt x="193" y="80"/>
                  </a:lnTo>
                  <a:lnTo>
                    <a:pt x="233" y="66"/>
                  </a:lnTo>
                  <a:lnTo>
                    <a:pt x="273" y="49"/>
                  </a:lnTo>
                  <a:lnTo>
                    <a:pt x="311" y="2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2495" y="4622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3018" y="5248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 noEditPoints="1"/>
            </p:cNvSpPr>
            <p:nvPr/>
          </p:nvSpPr>
          <p:spPr bwMode="auto">
            <a:xfrm>
              <a:off x="3281" y="4622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990600" y="838200"/>
            <a:ext cx="558910" cy="495300"/>
            <a:chOff x="1658" y="669"/>
            <a:chExt cx="2223" cy="1970"/>
          </a:xfrm>
        </p:grpSpPr>
        <p:sp>
          <p:nvSpPr>
            <p:cNvPr id="9232" name="Freeform 16"/>
            <p:cNvSpPr>
              <a:spLocks noEditPoints="1"/>
            </p:cNvSpPr>
            <p:nvPr/>
          </p:nvSpPr>
          <p:spPr bwMode="auto">
            <a:xfrm>
              <a:off x="1658" y="833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 noEditPoints="1"/>
            </p:cNvSpPr>
            <p:nvPr/>
          </p:nvSpPr>
          <p:spPr bwMode="auto">
            <a:xfrm>
              <a:off x="2537" y="669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3275" y="800"/>
              <a:ext cx="398" cy="530"/>
            </a:xfrm>
            <a:custGeom>
              <a:avLst/>
              <a:gdLst/>
              <a:ahLst/>
              <a:cxnLst>
                <a:cxn ang="0">
                  <a:pos x="424" y="2"/>
                </a:cxn>
                <a:cxn ang="0">
                  <a:pos x="522" y="18"/>
                </a:cxn>
                <a:cxn ang="0">
                  <a:pos x="611" y="48"/>
                </a:cxn>
                <a:cxn ang="0">
                  <a:pos x="687" y="94"/>
                </a:cxn>
                <a:cxn ang="0">
                  <a:pos x="744" y="154"/>
                </a:cxn>
                <a:cxn ang="0">
                  <a:pos x="781" y="228"/>
                </a:cxn>
                <a:cxn ang="0">
                  <a:pos x="795" y="316"/>
                </a:cxn>
                <a:cxn ang="0">
                  <a:pos x="781" y="400"/>
                </a:cxn>
                <a:cxn ang="0">
                  <a:pos x="746" y="472"/>
                </a:cxn>
                <a:cxn ang="0">
                  <a:pos x="694" y="536"/>
                </a:cxn>
                <a:cxn ang="0">
                  <a:pos x="627" y="594"/>
                </a:cxn>
                <a:cxn ang="0">
                  <a:pos x="553" y="649"/>
                </a:cxn>
                <a:cxn ang="0">
                  <a:pos x="464" y="710"/>
                </a:cxn>
                <a:cxn ang="0">
                  <a:pos x="358" y="786"/>
                </a:cxn>
                <a:cxn ang="0">
                  <a:pos x="247" y="866"/>
                </a:cxn>
                <a:cxn ang="0">
                  <a:pos x="509" y="906"/>
                </a:cxn>
                <a:cxn ang="0">
                  <a:pos x="539" y="906"/>
                </a:cxn>
                <a:cxn ang="0">
                  <a:pos x="586" y="905"/>
                </a:cxn>
                <a:cxn ang="0">
                  <a:pos x="634" y="902"/>
                </a:cxn>
                <a:cxn ang="0">
                  <a:pos x="670" y="898"/>
                </a:cxn>
                <a:cxn ang="0">
                  <a:pos x="688" y="884"/>
                </a:cxn>
                <a:cxn ang="0">
                  <a:pos x="706" y="843"/>
                </a:cxn>
                <a:cxn ang="0">
                  <a:pos x="719" y="792"/>
                </a:cxn>
                <a:cxn ang="0">
                  <a:pos x="723" y="753"/>
                </a:cxn>
                <a:cxn ang="0">
                  <a:pos x="795" y="753"/>
                </a:cxn>
                <a:cxn ang="0">
                  <a:pos x="0" y="1058"/>
                </a:cxn>
                <a:cxn ang="0">
                  <a:pos x="0" y="1003"/>
                </a:cxn>
                <a:cxn ang="0">
                  <a:pos x="7" y="993"/>
                </a:cxn>
                <a:cxn ang="0">
                  <a:pos x="408" y="656"/>
                </a:cxn>
                <a:cxn ang="0">
                  <a:pos x="484" y="586"/>
                </a:cxn>
                <a:cxn ang="0">
                  <a:pos x="547" y="514"/>
                </a:cxn>
                <a:cxn ang="0">
                  <a:pos x="593" y="439"/>
                </a:cxn>
                <a:cxn ang="0">
                  <a:pos x="618" y="359"/>
                </a:cxn>
                <a:cxn ang="0">
                  <a:pos x="618" y="275"/>
                </a:cxn>
                <a:cxn ang="0">
                  <a:pos x="594" y="201"/>
                </a:cxn>
                <a:cxn ang="0">
                  <a:pos x="551" y="143"/>
                </a:cxn>
                <a:cxn ang="0">
                  <a:pos x="492" y="101"/>
                </a:cxn>
                <a:cxn ang="0">
                  <a:pos x="419" y="74"/>
                </a:cxn>
                <a:cxn ang="0">
                  <a:pos x="336" y="66"/>
                </a:cxn>
                <a:cxn ang="0">
                  <a:pos x="236" y="81"/>
                </a:cxn>
                <a:cxn ang="0">
                  <a:pos x="152" y="124"/>
                </a:cxn>
                <a:cxn ang="0">
                  <a:pos x="93" y="188"/>
                </a:cxn>
                <a:cxn ang="0">
                  <a:pos x="133" y="199"/>
                </a:cxn>
                <a:cxn ang="0">
                  <a:pos x="163" y="222"/>
                </a:cxn>
                <a:cxn ang="0">
                  <a:pos x="181" y="257"/>
                </a:cxn>
                <a:cxn ang="0">
                  <a:pos x="181" y="306"/>
                </a:cxn>
                <a:cxn ang="0">
                  <a:pos x="160" y="345"/>
                </a:cxn>
                <a:cxn ang="0">
                  <a:pos x="129" y="369"/>
                </a:cxn>
                <a:cxn ang="0">
                  <a:pos x="93" y="377"/>
                </a:cxn>
                <a:cxn ang="0">
                  <a:pos x="70" y="374"/>
                </a:cxn>
                <a:cxn ang="0">
                  <a:pos x="43" y="363"/>
                </a:cxn>
                <a:cxn ang="0">
                  <a:pos x="18" y="341"/>
                </a:cxn>
                <a:cxn ang="0">
                  <a:pos x="3" y="305"/>
                </a:cxn>
                <a:cxn ang="0">
                  <a:pos x="4" y="237"/>
                </a:cxn>
                <a:cxn ang="0">
                  <a:pos x="33" y="160"/>
                </a:cxn>
                <a:cxn ang="0">
                  <a:pos x="88" y="95"/>
                </a:cxn>
                <a:cxn ang="0">
                  <a:pos x="166" y="44"/>
                </a:cxn>
                <a:cxn ang="0">
                  <a:pos x="261" y="11"/>
                </a:cxn>
                <a:cxn ang="0">
                  <a:pos x="372" y="0"/>
                </a:cxn>
              </a:cxnLst>
              <a:rect l="0" t="0" r="r" b="b"/>
              <a:pathLst>
                <a:path w="795" h="1058">
                  <a:moveTo>
                    <a:pt x="372" y="0"/>
                  </a:moveTo>
                  <a:lnTo>
                    <a:pt x="424" y="2"/>
                  </a:lnTo>
                  <a:lnTo>
                    <a:pt x="474" y="8"/>
                  </a:lnTo>
                  <a:lnTo>
                    <a:pt x="522" y="18"/>
                  </a:lnTo>
                  <a:lnTo>
                    <a:pt x="568" y="31"/>
                  </a:lnTo>
                  <a:lnTo>
                    <a:pt x="611" y="48"/>
                  </a:lnTo>
                  <a:lnTo>
                    <a:pt x="651" y="69"/>
                  </a:lnTo>
                  <a:lnTo>
                    <a:pt x="687" y="94"/>
                  </a:lnTo>
                  <a:lnTo>
                    <a:pt x="717" y="123"/>
                  </a:lnTo>
                  <a:lnTo>
                    <a:pt x="744" y="154"/>
                  </a:lnTo>
                  <a:lnTo>
                    <a:pt x="766" y="189"/>
                  </a:lnTo>
                  <a:lnTo>
                    <a:pt x="781" y="228"/>
                  </a:lnTo>
                  <a:lnTo>
                    <a:pt x="791" y="271"/>
                  </a:lnTo>
                  <a:lnTo>
                    <a:pt x="795" y="316"/>
                  </a:lnTo>
                  <a:lnTo>
                    <a:pt x="791" y="359"/>
                  </a:lnTo>
                  <a:lnTo>
                    <a:pt x="781" y="400"/>
                  </a:lnTo>
                  <a:lnTo>
                    <a:pt x="766" y="438"/>
                  </a:lnTo>
                  <a:lnTo>
                    <a:pt x="746" y="472"/>
                  </a:lnTo>
                  <a:lnTo>
                    <a:pt x="721" y="506"/>
                  </a:lnTo>
                  <a:lnTo>
                    <a:pt x="694" y="536"/>
                  </a:lnTo>
                  <a:lnTo>
                    <a:pt x="662" y="565"/>
                  </a:lnTo>
                  <a:lnTo>
                    <a:pt x="627" y="594"/>
                  </a:lnTo>
                  <a:lnTo>
                    <a:pt x="592" y="622"/>
                  </a:lnTo>
                  <a:lnTo>
                    <a:pt x="553" y="649"/>
                  </a:lnTo>
                  <a:lnTo>
                    <a:pt x="514" y="677"/>
                  </a:lnTo>
                  <a:lnTo>
                    <a:pt x="464" y="710"/>
                  </a:lnTo>
                  <a:lnTo>
                    <a:pt x="412" y="746"/>
                  </a:lnTo>
                  <a:lnTo>
                    <a:pt x="358" y="786"/>
                  </a:lnTo>
                  <a:lnTo>
                    <a:pt x="303" y="826"/>
                  </a:lnTo>
                  <a:lnTo>
                    <a:pt x="247" y="866"/>
                  </a:lnTo>
                  <a:lnTo>
                    <a:pt x="193" y="906"/>
                  </a:lnTo>
                  <a:lnTo>
                    <a:pt x="509" y="906"/>
                  </a:lnTo>
                  <a:lnTo>
                    <a:pt x="521" y="906"/>
                  </a:lnTo>
                  <a:lnTo>
                    <a:pt x="539" y="906"/>
                  </a:lnTo>
                  <a:lnTo>
                    <a:pt x="563" y="905"/>
                  </a:lnTo>
                  <a:lnTo>
                    <a:pt x="586" y="905"/>
                  </a:lnTo>
                  <a:lnTo>
                    <a:pt x="611" y="904"/>
                  </a:lnTo>
                  <a:lnTo>
                    <a:pt x="634" y="902"/>
                  </a:lnTo>
                  <a:lnTo>
                    <a:pt x="655" y="901"/>
                  </a:lnTo>
                  <a:lnTo>
                    <a:pt x="670" y="898"/>
                  </a:lnTo>
                  <a:lnTo>
                    <a:pt x="677" y="895"/>
                  </a:lnTo>
                  <a:lnTo>
                    <a:pt x="688" y="884"/>
                  </a:lnTo>
                  <a:lnTo>
                    <a:pt x="698" y="866"/>
                  </a:lnTo>
                  <a:lnTo>
                    <a:pt x="706" y="843"/>
                  </a:lnTo>
                  <a:lnTo>
                    <a:pt x="713" y="818"/>
                  </a:lnTo>
                  <a:lnTo>
                    <a:pt x="719" y="792"/>
                  </a:lnTo>
                  <a:lnTo>
                    <a:pt x="721" y="770"/>
                  </a:lnTo>
                  <a:lnTo>
                    <a:pt x="723" y="753"/>
                  </a:lnTo>
                  <a:lnTo>
                    <a:pt x="795" y="753"/>
                  </a:lnTo>
                  <a:lnTo>
                    <a:pt x="795" y="753"/>
                  </a:lnTo>
                  <a:lnTo>
                    <a:pt x="738" y="1058"/>
                  </a:lnTo>
                  <a:lnTo>
                    <a:pt x="0" y="1058"/>
                  </a:lnTo>
                  <a:lnTo>
                    <a:pt x="0" y="1013"/>
                  </a:lnTo>
                  <a:lnTo>
                    <a:pt x="0" y="1003"/>
                  </a:lnTo>
                  <a:lnTo>
                    <a:pt x="3" y="998"/>
                  </a:lnTo>
                  <a:lnTo>
                    <a:pt x="7" y="993"/>
                  </a:lnTo>
                  <a:lnTo>
                    <a:pt x="15" y="988"/>
                  </a:lnTo>
                  <a:lnTo>
                    <a:pt x="408" y="656"/>
                  </a:lnTo>
                  <a:lnTo>
                    <a:pt x="448" y="620"/>
                  </a:lnTo>
                  <a:lnTo>
                    <a:pt x="484" y="586"/>
                  </a:lnTo>
                  <a:lnTo>
                    <a:pt x="517" y="550"/>
                  </a:lnTo>
                  <a:lnTo>
                    <a:pt x="547" y="514"/>
                  </a:lnTo>
                  <a:lnTo>
                    <a:pt x="572" y="476"/>
                  </a:lnTo>
                  <a:lnTo>
                    <a:pt x="593" y="439"/>
                  </a:lnTo>
                  <a:lnTo>
                    <a:pt x="608" y="399"/>
                  </a:lnTo>
                  <a:lnTo>
                    <a:pt x="618" y="359"/>
                  </a:lnTo>
                  <a:lnTo>
                    <a:pt x="622" y="316"/>
                  </a:lnTo>
                  <a:lnTo>
                    <a:pt x="618" y="275"/>
                  </a:lnTo>
                  <a:lnTo>
                    <a:pt x="610" y="236"/>
                  </a:lnTo>
                  <a:lnTo>
                    <a:pt x="594" y="201"/>
                  </a:lnTo>
                  <a:lnTo>
                    <a:pt x="575" y="171"/>
                  </a:lnTo>
                  <a:lnTo>
                    <a:pt x="551" y="143"/>
                  </a:lnTo>
                  <a:lnTo>
                    <a:pt x="524" y="120"/>
                  </a:lnTo>
                  <a:lnTo>
                    <a:pt x="492" y="101"/>
                  </a:lnTo>
                  <a:lnTo>
                    <a:pt x="456" y="85"/>
                  </a:lnTo>
                  <a:lnTo>
                    <a:pt x="419" y="74"/>
                  </a:lnTo>
                  <a:lnTo>
                    <a:pt x="379" y="69"/>
                  </a:lnTo>
                  <a:lnTo>
                    <a:pt x="336" y="66"/>
                  </a:lnTo>
                  <a:lnTo>
                    <a:pt x="285" y="70"/>
                  </a:lnTo>
                  <a:lnTo>
                    <a:pt x="236" y="81"/>
                  </a:lnTo>
                  <a:lnTo>
                    <a:pt x="191" y="101"/>
                  </a:lnTo>
                  <a:lnTo>
                    <a:pt x="152" y="124"/>
                  </a:lnTo>
                  <a:lnTo>
                    <a:pt x="119" y="154"/>
                  </a:lnTo>
                  <a:lnTo>
                    <a:pt x="93" y="188"/>
                  </a:lnTo>
                  <a:lnTo>
                    <a:pt x="113" y="192"/>
                  </a:lnTo>
                  <a:lnTo>
                    <a:pt x="133" y="199"/>
                  </a:lnTo>
                  <a:lnTo>
                    <a:pt x="149" y="208"/>
                  </a:lnTo>
                  <a:lnTo>
                    <a:pt x="163" y="222"/>
                  </a:lnTo>
                  <a:lnTo>
                    <a:pt x="174" y="237"/>
                  </a:lnTo>
                  <a:lnTo>
                    <a:pt x="181" y="257"/>
                  </a:lnTo>
                  <a:lnTo>
                    <a:pt x="184" y="280"/>
                  </a:lnTo>
                  <a:lnTo>
                    <a:pt x="181" y="306"/>
                  </a:lnTo>
                  <a:lnTo>
                    <a:pt x="173" y="327"/>
                  </a:lnTo>
                  <a:lnTo>
                    <a:pt x="160" y="345"/>
                  </a:lnTo>
                  <a:lnTo>
                    <a:pt x="145" y="359"/>
                  </a:lnTo>
                  <a:lnTo>
                    <a:pt x="129" y="369"/>
                  </a:lnTo>
                  <a:lnTo>
                    <a:pt x="109" y="374"/>
                  </a:lnTo>
                  <a:lnTo>
                    <a:pt x="93" y="377"/>
                  </a:lnTo>
                  <a:lnTo>
                    <a:pt x="82" y="376"/>
                  </a:lnTo>
                  <a:lnTo>
                    <a:pt x="70" y="374"/>
                  </a:lnTo>
                  <a:lnTo>
                    <a:pt x="57" y="370"/>
                  </a:lnTo>
                  <a:lnTo>
                    <a:pt x="43" y="363"/>
                  </a:lnTo>
                  <a:lnTo>
                    <a:pt x="30" y="353"/>
                  </a:lnTo>
                  <a:lnTo>
                    <a:pt x="18" y="341"/>
                  </a:lnTo>
                  <a:lnTo>
                    <a:pt x="10" y="324"/>
                  </a:lnTo>
                  <a:lnTo>
                    <a:pt x="3" y="305"/>
                  </a:lnTo>
                  <a:lnTo>
                    <a:pt x="0" y="280"/>
                  </a:lnTo>
                  <a:lnTo>
                    <a:pt x="4" y="237"/>
                  </a:lnTo>
                  <a:lnTo>
                    <a:pt x="15" y="197"/>
                  </a:lnTo>
                  <a:lnTo>
                    <a:pt x="33" y="160"/>
                  </a:lnTo>
                  <a:lnTo>
                    <a:pt x="58" y="125"/>
                  </a:lnTo>
                  <a:lnTo>
                    <a:pt x="88" y="95"/>
                  </a:lnTo>
                  <a:lnTo>
                    <a:pt x="124" y="67"/>
                  </a:lnTo>
                  <a:lnTo>
                    <a:pt x="166" y="44"/>
                  </a:lnTo>
                  <a:lnTo>
                    <a:pt x="211" y="26"/>
                  </a:lnTo>
                  <a:lnTo>
                    <a:pt x="261" y="11"/>
                  </a:lnTo>
                  <a:lnTo>
                    <a:pt x="315" y="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 noEditPoints="1"/>
            </p:cNvSpPr>
            <p:nvPr/>
          </p:nvSpPr>
          <p:spPr bwMode="auto">
            <a:xfrm>
              <a:off x="2591" y="1646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3114" y="2272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 noEditPoints="1"/>
            </p:cNvSpPr>
            <p:nvPr/>
          </p:nvSpPr>
          <p:spPr bwMode="auto">
            <a:xfrm>
              <a:off x="3377" y="1646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4572000" y="457200"/>
            <a:ext cx="152400" cy="2286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8458200" y="8382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9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990600" y="3048000"/>
            <a:ext cx="1526789" cy="495300"/>
            <a:chOff x="408" y="2631"/>
            <a:chExt cx="4294" cy="1393"/>
          </a:xfrm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8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6553200" y="3048000"/>
            <a:ext cx="1361610" cy="495300"/>
            <a:chOff x="4008" y="2686"/>
            <a:chExt cx="4393" cy="1598"/>
          </a:xfrm>
        </p:grpSpPr>
        <p:sp>
          <p:nvSpPr>
            <p:cNvPr id="69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H="1">
            <a:off x="4648200" y="685800"/>
            <a:ext cx="26941" cy="53674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572000" y="3352800"/>
            <a:ext cx="228600" cy="22860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24" y="-668"/>
            <a:ext cx="8229600" cy="1143000"/>
          </a:xfrm>
        </p:spPr>
        <p:txBody>
          <a:bodyPr/>
          <a:lstStyle/>
          <a:p>
            <a:r>
              <a:rPr lang="en-US" dirty="0" smtClean="0"/>
              <a:t>BPS </a:t>
            </a:r>
            <a:r>
              <a:rPr lang="en-US" dirty="0" err="1" smtClean="0"/>
              <a:t>Solitons</a:t>
            </a:r>
            <a:r>
              <a:rPr lang="en-US" dirty="0" smtClean="0"/>
              <a:t> on half-line D: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8146" y="1459835"/>
            <a:ext cx="362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Semiclassically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936" y="2380502"/>
            <a:ext cx="853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  <a:sym typeface="Mathematica1"/>
              </a:rPr>
              <a:t>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-preserving BPS </a:t>
            </a:r>
            <a:r>
              <a:rPr lang="en-US" sz="2400" dirty="0">
                <a:solidFill>
                  <a:srgbClr val="FF0000"/>
                </a:solidFill>
              </a:rPr>
              <a:t>states must be solutions of differential equation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02516"/>
            <a:ext cx="1524000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70990"/>
            <a:ext cx="1546860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4" y="4531116"/>
            <a:ext cx="2252663" cy="642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124200"/>
            <a:ext cx="3804805" cy="99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7150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Classical </a:t>
            </a:r>
            <a:r>
              <a:rPr lang="en-US" sz="2800" dirty="0" err="1" smtClean="0">
                <a:solidFill>
                  <a:srgbClr val="7030A0"/>
                </a:solidFill>
              </a:rPr>
              <a:t>solitons</a:t>
            </a:r>
            <a:r>
              <a:rPr lang="en-US" sz="2800" dirty="0" smtClean="0">
                <a:solidFill>
                  <a:srgbClr val="7030A0"/>
                </a:solidFill>
              </a:rPr>
              <a:t> on the positive half-line are labeled by: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43600"/>
            <a:ext cx="2381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Quantum </a:t>
            </a:r>
            <a:r>
              <a:rPr lang="en-US" dirty="0" smtClean="0">
                <a:solidFill>
                  <a:schemeClr val="tx1"/>
                </a:solidFill>
              </a:rPr>
              <a:t>Half-Line </a:t>
            </a:r>
            <a:r>
              <a:rPr lang="en-US" dirty="0" err="1" smtClean="0">
                <a:solidFill>
                  <a:schemeClr val="tx1"/>
                </a:solidFill>
              </a:rPr>
              <a:t>Solitons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905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MSW complex: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2895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Grading the complex: Assume X is CY  and that we can find a logarithm: 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097" name="Group 4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133600" y="4267200"/>
            <a:ext cx="4410840" cy="914400"/>
            <a:chOff x="876" y="2880"/>
            <a:chExt cx="12672" cy="2627"/>
          </a:xfrm>
        </p:grpSpPr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876" y="3966"/>
              <a:ext cx="1058" cy="718"/>
            </a:xfrm>
            <a:custGeom>
              <a:avLst/>
              <a:gdLst/>
              <a:ahLst/>
              <a:cxnLst>
                <a:cxn ang="0">
                  <a:pos x="1023" y="16"/>
                </a:cxn>
                <a:cxn ang="0">
                  <a:pos x="1058" y="109"/>
                </a:cxn>
                <a:cxn ang="0">
                  <a:pos x="1023" y="299"/>
                </a:cxn>
                <a:cxn ang="0">
                  <a:pos x="953" y="524"/>
                </a:cxn>
                <a:cxn ang="0">
                  <a:pos x="863" y="660"/>
                </a:cxn>
                <a:cxn ang="0">
                  <a:pos x="719" y="718"/>
                </a:cxn>
                <a:cxn ang="0">
                  <a:pos x="618" y="703"/>
                </a:cxn>
                <a:cxn ang="0">
                  <a:pos x="521" y="606"/>
                </a:cxn>
                <a:cxn ang="0">
                  <a:pos x="408" y="715"/>
                </a:cxn>
                <a:cxn ang="0">
                  <a:pos x="303" y="718"/>
                </a:cxn>
                <a:cxn ang="0">
                  <a:pos x="179" y="660"/>
                </a:cxn>
                <a:cxn ang="0">
                  <a:pos x="128" y="521"/>
                </a:cxn>
                <a:cxn ang="0">
                  <a:pos x="144" y="408"/>
                </a:cxn>
                <a:cxn ang="0">
                  <a:pos x="218" y="198"/>
                </a:cxn>
                <a:cxn ang="0">
                  <a:pos x="245" y="86"/>
                </a:cxn>
                <a:cxn ang="0">
                  <a:pos x="237" y="47"/>
                </a:cxn>
                <a:cxn ang="0">
                  <a:pos x="218" y="35"/>
                </a:cxn>
                <a:cxn ang="0">
                  <a:pos x="171" y="43"/>
                </a:cxn>
                <a:cxn ang="0">
                  <a:pos x="70" y="156"/>
                </a:cxn>
                <a:cxn ang="0">
                  <a:pos x="35" y="253"/>
                </a:cxn>
                <a:cxn ang="0">
                  <a:pos x="19" y="260"/>
                </a:cxn>
                <a:cxn ang="0">
                  <a:pos x="4" y="257"/>
                </a:cxn>
                <a:cxn ang="0">
                  <a:pos x="0" y="229"/>
                </a:cxn>
                <a:cxn ang="0">
                  <a:pos x="46" y="117"/>
                </a:cxn>
                <a:cxn ang="0">
                  <a:pos x="159" y="8"/>
                </a:cxn>
                <a:cxn ang="0">
                  <a:pos x="291" y="24"/>
                </a:cxn>
                <a:cxn ang="0">
                  <a:pos x="342" y="128"/>
                </a:cxn>
                <a:cxn ang="0">
                  <a:pos x="315" y="233"/>
                </a:cxn>
                <a:cxn ang="0">
                  <a:pos x="249" y="420"/>
                </a:cxn>
                <a:cxn ang="0">
                  <a:pos x="233" y="517"/>
                </a:cxn>
                <a:cxn ang="0">
                  <a:pos x="233" y="583"/>
                </a:cxn>
                <a:cxn ang="0">
                  <a:pos x="280" y="660"/>
                </a:cxn>
                <a:cxn ang="0">
                  <a:pos x="404" y="676"/>
                </a:cxn>
                <a:cxn ang="0">
                  <a:pos x="505" y="552"/>
                </a:cxn>
                <a:cxn ang="0">
                  <a:pos x="509" y="458"/>
                </a:cxn>
                <a:cxn ang="0">
                  <a:pos x="533" y="357"/>
                </a:cxn>
                <a:cxn ang="0">
                  <a:pos x="572" y="202"/>
                </a:cxn>
                <a:cxn ang="0">
                  <a:pos x="607" y="74"/>
                </a:cxn>
                <a:cxn ang="0">
                  <a:pos x="626" y="35"/>
                </a:cxn>
                <a:cxn ang="0">
                  <a:pos x="657" y="20"/>
                </a:cxn>
                <a:cxn ang="0">
                  <a:pos x="692" y="24"/>
                </a:cxn>
                <a:cxn ang="0">
                  <a:pos x="716" y="47"/>
                </a:cxn>
                <a:cxn ang="0">
                  <a:pos x="704" y="101"/>
                </a:cxn>
                <a:cxn ang="0">
                  <a:pos x="692" y="163"/>
                </a:cxn>
                <a:cxn ang="0">
                  <a:pos x="607" y="501"/>
                </a:cxn>
                <a:cxn ang="0">
                  <a:pos x="626" y="637"/>
                </a:cxn>
                <a:cxn ang="0">
                  <a:pos x="727" y="684"/>
                </a:cxn>
                <a:cxn ang="0">
                  <a:pos x="867" y="602"/>
                </a:cxn>
                <a:cxn ang="0">
                  <a:pos x="941" y="447"/>
                </a:cxn>
                <a:cxn ang="0">
                  <a:pos x="984" y="288"/>
                </a:cxn>
                <a:cxn ang="0">
                  <a:pos x="968" y="163"/>
                </a:cxn>
                <a:cxn ang="0">
                  <a:pos x="922" y="109"/>
                </a:cxn>
                <a:cxn ang="0">
                  <a:pos x="906" y="78"/>
                </a:cxn>
                <a:cxn ang="0">
                  <a:pos x="957" y="8"/>
                </a:cxn>
              </a:cxnLst>
              <a:rect l="0" t="0" r="r" b="b"/>
              <a:pathLst>
                <a:path w="1058" h="718">
                  <a:moveTo>
                    <a:pt x="988" y="0"/>
                  </a:moveTo>
                  <a:lnTo>
                    <a:pt x="1003" y="4"/>
                  </a:lnTo>
                  <a:lnTo>
                    <a:pt x="1023" y="16"/>
                  </a:lnTo>
                  <a:lnTo>
                    <a:pt x="1039" y="35"/>
                  </a:lnTo>
                  <a:lnTo>
                    <a:pt x="1050" y="66"/>
                  </a:lnTo>
                  <a:lnTo>
                    <a:pt x="1058" y="109"/>
                  </a:lnTo>
                  <a:lnTo>
                    <a:pt x="1054" y="160"/>
                  </a:lnTo>
                  <a:lnTo>
                    <a:pt x="1042" y="226"/>
                  </a:lnTo>
                  <a:lnTo>
                    <a:pt x="1023" y="299"/>
                  </a:lnTo>
                  <a:lnTo>
                    <a:pt x="1003" y="381"/>
                  </a:lnTo>
                  <a:lnTo>
                    <a:pt x="976" y="455"/>
                  </a:lnTo>
                  <a:lnTo>
                    <a:pt x="953" y="524"/>
                  </a:lnTo>
                  <a:lnTo>
                    <a:pt x="926" y="571"/>
                  </a:lnTo>
                  <a:lnTo>
                    <a:pt x="898" y="618"/>
                  </a:lnTo>
                  <a:lnTo>
                    <a:pt x="863" y="660"/>
                  </a:lnTo>
                  <a:lnTo>
                    <a:pt x="825" y="691"/>
                  </a:lnTo>
                  <a:lnTo>
                    <a:pt x="774" y="711"/>
                  </a:lnTo>
                  <a:lnTo>
                    <a:pt x="719" y="718"/>
                  </a:lnTo>
                  <a:lnTo>
                    <a:pt x="692" y="718"/>
                  </a:lnTo>
                  <a:lnTo>
                    <a:pt x="657" y="715"/>
                  </a:lnTo>
                  <a:lnTo>
                    <a:pt x="618" y="703"/>
                  </a:lnTo>
                  <a:lnTo>
                    <a:pt x="579" y="684"/>
                  </a:lnTo>
                  <a:lnTo>
                    <a:pt x="544" y="652"/>
                  </a:lnTo>
                  <a:lnTo>
                    <a:pt x="521" y="606"/>
                  </a:lnTo>
                  <a:lnTo>
                    <a:pt x="482" y="664"/>
                  </a:lnTo>
                  <a:lnTo>
                    <a:pt x="443" y="695"/>
                  </a:lnTo>
                  <a:lnTo>
                    <a:pt x="408" y="715"/>
                  </a:lnTo>
                  <a:lnTo>
                    <a:pt x="377" y="718"/>
                  </a:lnTo>
                  <a:lnTo>
                    <a:pt x="354" y="718"/>
                  </a:lnTo>
                  <a:lnTo>
                    <a:pt x="303" y="718"/>
                  </a:lnTo>
                  <a:lnTo>
                    <a:pt x="256" y="707"/>
                  </a:lnTo>
                  <a:lnTo>
                    <a:pt x="214" y="687"/>
                  </a:lnTo>
                  <a:lnTo>
                    <a:pt x="179" y="660"/>
                  </a:lnTo>
                  <a:lnTo>
                    <a:pt x="151" y="621"/>
                  </a:lnTo>
                  <a:lnTo>
                    <a:pt x="132" y="579"/>
                  </a:lnTo>
                  <a:lnTo>
                    <a:pt x="128" y="521"/>
                  </a:lnTo>
                  <a:lnTo>
                    <a:pt x="128" y="489"/>
                  </a:lnTo>
                  <a:lnTo>
                    <a:pt x="136" y="451"/>
                  </a:lnTo>
                  <a:lnTo>
                    <a:pt x="144" y="408"/>
                  </a:lnTo>
                  <a:lnTo>
                    <a:pt x="163" y="350"/>
                  </a:lnTo>
                  <a:lnTo>
                    <a:pt x="186" y="284"/>
                  </a:lnTo>
                  <a:lnTo>
                    <a:pt x="218" y="198"/>
                  </a:lnTo>
                  <a:lnTo>
                    <a:pt x="229" y="167"/>
                  </a:lnTo>
                  <a:lnTo>
                    <a:pt x="241" y="128"/>
                  </a:lnTo>
                  <a:lnTo>
                    <a:pt x="245" y="86"/>
                  </a:lnTo>
                  <a:lnTo>
                    <a:pt x="245" y="70"/>
                  </a:lnTo>
                  <a:lnTo>
                    <a:pt x="241" y="59"/>
                  </a:lnTo>
                  <a:lnTo>
                    <a:pt x="237" y="47"/>
                  </a:lnTo>
                  <a:lnTo>
                    <a:pt x="233" y="43"/>
                  </a:lnTo>
                  <a:lnTo>
                    <a:pt x="225" y="39"/>
                  </a:lnTo>
                  <a:lnTo>
                    <a:pt x="218" y="35"/>
                  </a:lnTo>
                  <a:lnTo>
                    <a:pt x="214" y="35"/>
                  </a:lnTo>
                  <a:lnTo>
                    <a:pt x="206" y="35"/>
                  </a:lnTo>
                  <a:lnTo>
                    <a:pt x="171" y="43"/>
                  </a:lnTo>
                  <a:lnTo>
                    <a:pt x="136" y="63"/>
                  </a:lnTo>
                  <a:lnTo>
                    <a:pt x="101" y="97"/>
                  </a:lnTo>
                  <a:lnTo>
                    <a:pt x="70" y="156"/>
                  </a:lnTo>
                  <a:lnTo>
                    <a:pt x="42" y="233"/>
                  </a:lnTo>
                  <a:lnTo>
                    <a:pt x="39" y="245"/>
                  </a:lnTo>
                  <a:lnTo>
                    <a:pt x="35" y="253"/>
                  </a:lnTo>
                  <a:lnTo>
                    <a:pt x="31" y="257"/>
                  </a:lnTo>
                  <a:lnTo>
                    <a:pt x="27" y="260"/>
                  </a:lnTo>
                  <a:lnTo>
                    <a:pt x="19" y="260"/>
                  </a:lnTo>
                  <a:lnTo>
                    <a:pt x="15" y="260"/>
                  </a:lnTo>
                  <a:lnTo>
                    <a:pt x="11" y="260"/>
                  </a:lnTo>
                  <a:lnTo>
                    <a:pt x="4" y="257"/>
                  </a:lnTo>
                  <a:lnTo>
                    <a:pt x="0" y="253"/>
                  </a:lnTo>
                  <a:lnTo>
                    <a:pt x="0" y="245"/>
                  </a:lnTo>
                  <a:lnTo>
                    <a:pt x="0" y="229"/>
                  </a:lnTo>
                  <a:lnTo>
                    <a:pt x="11" y="202"/>
                  </a:lnTo>
                  <a:lnTo>
                    <a:pt x="27" y="160"/>
                  </a:lnTo>
                  <a:lnTo>
                    <a:pt x="46" y="117"/>
                  </a:lnTo>
                  <a:lnTo>
                    <a:pt x="77" y="74"/>
                  </a:lnTo>
                  <a:lnTo>
                    <a:pt x="112" y="35"/>
                  </a:lnTo>
                  <a:lnTo>
                    <a:pt x="159" y="8"/>
                  </a:lnTo>
                  <a:lnTo>
                    <a:pt x="210" y="0"/>
                  </a:lnTo>
                  <a:lnTo>
                    <a:pt x="256" y="8"/>
                  </a:lnTo>
                  <a:lnTo>
                    <a:pt x="291" y="24"/>
                  </a:lnTo>
                  <a:lnTo>
                    <a:pt x="319" y="55"/>
                  </a:lnTo>
                  <a:lnTo>
                    <a:pt x="334" y="90"/>
                  </a:lnTo>
                  <a:lnTo>
                    <a:pt x="342" y="128"/>
                  </a:lnTo>
                  <a:lnTo>
                    <a:pt x="338" y="160"/>
                  </a:lnTo>
                  <a:lnTo>
                    <a:pt x="330" y="191"/>
                  </a:lnTo>
                  <a:lnTo>
                    <a:pt x="315" y="233"/>
                  </a:lnTo>
                  <a:lnTo>
                    <a:pt x="288" y="307"/>
                  </a:lnTo>
                  <a:lnTo>
                    <a:pt x="264" y="369"/>
                  </a:lnTo>
                  <a:lnTo>
                    <a:pt x="249" y="420"/>
                  </a:lnTo>
                  <a:lnTo>
                    <a:pt x="241" y="458"/>
                  </a:lnTo>
                  <a:lnTo>
                    <a:pt x="233" y="493"/>
                  </a:lnTo>
                  <a:lnTo>
                    <a:pt x="233" y="517"/>
                  </a:lnTo>
                  <a:lnTo>
                    <a:pt x="233" y="540"/>
                  </a:lnTo>
                  <a:lnTo>
                    <a:pt x="233" y="555"/>
                  </a:lnTo>
                  <a:lnTo>
                    <a:pt x="233" y="583"/>
                  </a:lnTo>
                  <a:lnTo>
                    <a:pt x="241" y="610"/>
                  </a:lnTo>
                  <a:lnTo>
                    <a:pt x="256" y="637"/>
                  </a:lnTo>
                  <a:lnTo>
                    <a:pt x="280" y="660"/>
                  </a:lnTo>
                  <a:lnTo>
                    <a:pt x="311" y="680"/>
                  </a:lnTo>
                  <a:lnTo>
                    <a:pt x="358" y="684"/>
                  </a:lnTo>
                  <a:lnTo>
                    <a:pt x="404" y="676"/>
                  </a:lnTo>
                  <a:lnTo>
                    <a:pt x="443" y="649"/>
                  </a:lnTo>
                  <a:lnTo>
                    <a:pt x="474" y="610"/>
                  </a:lnTo>
                  <a:lnTo>
                    <a:pt x="505" y="552"/>
                  </a:lnTo>
                  <a:lnTo>
                    <a:pt x="505" y="524"/>
                  </a:lnTo>
                  <a:lnTo>
                    <a:pt x="505" y="493"/>
                  </a:lnTo>
                  <a:lnTo>
                    <a:pt x="509" y="458"/>
                  </a:lnTo>
                  <a:lnTo>
                    <a:pt x="517" y="420"/>
                  </a:lnTo>
                  <a:lnTo>
                    <a:pt x="525" y="396"/>
                  </a:lnTo>
                  <a:lnTo>
                    <a:pt x="533" y="357"/>
                  </a:lnTo>
                  <a:lnTo>
                    <a:pt x="544" y="311"/>
                  </a:lnTo>
                  <a:lnTo>
                    <a:pt x="560" y="257"/>
                  </a:lnTo>
                  <a:lnTo>
                    <a:pt x="572" y="202"/>
                  </a:lnTo>
                  <a:lnTo>
                    <a:pt x="587" y="152"/>
                  </a:lnTo>
                  <a:lnTo>
                    <a:pt x="599" y="105"/>
                  </a:lnTo>
                  <a:lnTo>
                    <a:pt x="607" y="74"/>
                  </a:lnTo>
                  <a:lnTo>
                    <a:pt x="611" y="63"/>
                  </a:lnTo>
                  <a:lnTo>
                    <a:pt x="618" y="47"/>
                  </a:lnTo>
                  <a:lnTo>
                    <a:pt x="626" y="35"/>
                  </a:lnTo>
                  <a:lnTo>
                    <a:pt x="638" y="28"/>
                  </a:lnTo>
                  <a:lnTo>
                    <a:pt x="646" y="24"/>
                  </a:lnTo>
                  <a:lnTo>
                    <a:pt x="657" y="20"/>
                  </a:lnTo>
                  <a:lnTo>
                    <a:pt x="669" y="16"/>
                  </a:lnTo>
                  <a:lnTo>
                    <a:pt x="681" y="20"/>
                  </a:lnTo>
                  <a:lnTo>
                    <a:pt x="692" y="24"/>
                  </a:lnTo>
                  <a:lnTo>
                    <a:pt x="700" y="28"/>
                  </a:lnTo>
                  <a:lnTo>
                    <a:pt x="708" y="35"/>
                  </a:lnTo>
                  <a:lnTo>
                    <a:pt x="716" y="47"/>
                  </a:lnTo>
                  <a:lnTo>
                    <a:pt x="716" y="59"/>
                  </a:lnTo>
                  <a:lnTo>
                    <a:pt x="712" y="74"/>
                  </a:lnTo>
                  <a:lnTo>
                    <a:pt x="704" y="101"/>
                  </a:lnTo>
                  <a:lnTo>
                    <a:pt x="696" y="132"/>
                  </a:lnTo>
                  <a:lnTo>
                    <a:pt x="692" y="163"/>
                  </a:lnTo>
                  <a:lnTo>
                    <a:pt x="692" y="163"/>
                  </a:lnTo>
                  <a:lnTo>
                    <a:pt x="622" y="431"/>
                  </a:lnTo>
                  <a:lnTo>
                    <a:pt x="614" y="462"/>
                  </a:lnTo>
                  <a:lnTo>
                    <a:pt x="607" y="501"/>
                  </a:lnTo>
                  <a:lnTo>
                    <a:pt x="607" y="548"/>
                  </a:lnTo>
                  <a:lnTo>
                    <a:pt x="611" y="598"/>
                  </a:lnTo>
                  <a:lnTo>
                    <a:pt x="626" y="637"/>
                  </a:lnTo>
                  <a:lnTo>
                    <a:pt x="649" y="664"/>
                  </a:lnTo>
                  <a:lnTo>
                    <a:pt x="684" y="680"/>
                  </a:lnTo>
                  <a:lnTo>
                    <a:pt x="727" y="684"/>
                  </a:lnTo>
                  <a:lnTo>
                    <a:pt x="778" y="676"/>
                  </a:lnTo>
                  <a:lnTo>
                    <a:pt x="825" y="649"/>
                  </a:lnTo>
                  <a:lnTo>
                    <a:pt x="867" y="602"/>
                  </a:lnTo>
                  <a:lnTo>
                    <a:pt x="902" y="544"/>
                  </a:lnTo>
                  <a:lnTo>
                    <a:pt x="922" y="501"/>
                  </a:lnTo>
                  <a:lnTo>
                    <a:pt x="941" y="447"/>
                  </a:lnTo>
                  <a:lnTo>
                    <a:pt x="961" y="389"/>
                  </a:lnTo>
                  <a:lnTo>
                    <a:pt x="976" y="334"/>
                  </a:lnTo>
                  <a:lnTo>
                    <a:pt x="984" y="288"/>
                  </a:lnTo>
                  <a:lnTo>
                    <a:pt x="988" y="257"/>
                  </a:lnTo>
                  <a:lnTo>
                    <a:pt x="984" y="202"/>
                  </a:lnTo>
                  <a:lnTo>
                    <a:pt x="968" y="163"/>
                  </a:lnTo>
                  <a:lnTo>
                    <a:pt x="949" y="136"/>
                  </a:lnTo>
                  <a:lnTo>
                    <a:pt x="930" y="121"/>
                  </a:lnTo>
                  <a:lnTo>
                    <a:pt x="922" y="109"/>
                  </a:lnTo>
                  <a:lnTo>
                    <a:pt x="914" y="101"/>
                  </a:lnTo>
                  <a:lnTo>
                    <a:pt x="906" y="90"/>
                  </a:lnTo>
                  <a:lnTo>
                    <a:pt x="906" y="78"/>
                  </a:lnTo>
                  <a:lnTo>
                    <a:pt x="914" y="51"/>
                  </a:lnTo>
                  <a:lnTo>
                    <a:pt x="930" y="24"/>
                  </a:lnTo>
                  <a:lnTo>
                    <a:pt x="957" y="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 noEditPoints="1"/>
            </p:cNvSpPr>
            <p:nvPr/>
          </p:nvSpPr>
          <p:spPr bwMode="auto">
            <a:xfrm>
              <a:off x="2557" y="4087"/>
              <a:ext cx="1062" cy="368"/>
            </a:xfrm>
            <a:custGeom>
              <a:avLst/>
              <a:gdLst/>
              <a:ahLst/>
              <a:cxnLst>
                <a:cxn ang="0">
                  <a:pos x="54" y="306"/>
                </a:cxn>
                <a:cxn ang="0">
                  <a:pos x="1003" y="306"/>
                </a:cxn>
                <a:cxn ang="0">
                  <a:pos x="1015" y="306"/>
                </a:cxn>
                <a:cxn ang="0">
                  <a:pos x="1027" y="306"/>
                </a:cxn>
                <a:cxn ang="0">
                  <a:pos x="1038" y="310"/>
                </a:cxn>
                <a:cxn ang="0">
                  <a:pos x="1046" y="314"/>
                </a:cxn>
                <a:cxn ang="0">
                  <a:pos x="1054" y="318"/>
                </a:cxn>
                <a:cxn ang="0">
                  <a:pos x="1058" y="326"/>
                </a:cxn>
                <a:cxn ang="0">
                  <a:pos x="1062" y="337"/>
                </a:cxn>
                <a:cxn ang="0">
                  <a:pos x="1058" y="349"/>
                </a:cxn>
                <a:cxn ang="0">
                  <a:pos x="1054" y="357"/>
                </a:cxn>
                <a:cxn ang="0">
                  <a:pos x="1046" y="365"/>
                </a:cxn>
                <a:cxn ang="0">
                  <a:pos x="1038" y="368"/>
                </a:cxn>
                <a:cxn ang="0">
                  <a:pos x="1027" y="368"/>
                </a:cxn>
                <a:cxn ang="0">
                  <a:pos x="1019" y="368"/>
                </a:cxn>
                <a:cxn ang="0">
                  <a:pos x="1007" y="368"/>
                </a:cxn>
                <a:cxn ang="0">
                  <a:pos x="54" y="368"/>
                </a:cxn>
                <a:cxn ang="0">
                  <a:pos x="42" y="368"/>
                </a:cxn>
                <a:cxn ang="0">
                  <a:pos x="31" y="368"/>
                </a:cxn>
                <a:cxn ang="0">
                  <a:pos x="23" y="368"/>
                </a:cxn>
                <a:cxn ang="0">
                  <a:pos x="11" y="365"/>
                </a:cxn>
                <a:cxn ang="0">
                  <a:pos x="7" y="357"/>
                </a:cxn>
                <a:cxn ang="0">
                  <a:pos x="0" y="349"/>
                </a:cxn>
                <a:cxn ang="0">
                  <a:pos x="0" y="337"/>
                </a:cxn>
                <a:cxn ang="0">
                  <a:pos x="0" y="326"/>
                </a:cxn>
                <a:cxn ang="0">
                  <a:pos x="7" y="318"/>
                </a:cxn>
                <a:cxn ang="0">
                  <a:pos x="11" y="314"/>
                </a:cxn>
                <a:cxn ang="0">
                  <a:pos x="23" y="310"/>
                </a:cxn>
                <a:cxn ang="0">
                  <a:pos x="31" y="306"/>
                </a:cxn>
                <a:cxn ang="0">
                  <a:pos x="42" y="306"/>
                </a:cxn>
                <a:cxn ang="0">
                  <a:pos x="54" y="306"/>
                </a:cxn>
                <a:cxn ang="0">
                  <a:pos x="54" y="0"/>
                </a:cxn>
                <a:cxn ang="0">
                  <a:pos x="1007" y="0"/>
                </a:cxn>
                <a:cxn ang="0">
                  <a:pos x="1019" y="0"/>
                </a:cxn>
                <a:cxn ang="0">
                  <a:pos x="1027" y="0"/>
                </a:cxn>
                <a:cxn ang="0">
                  <a:pos x="1038" y="0"/>
                </a:cxn>
                <a:cxn ang="0">
                  <a:pos x="1046" y="4"/>
                </a:cxn>
                <a:cxn ang="0">
                  <a:pos x="1054" y="11"/>
                </a:cxn>
                <a:cxn ang="0">
                  <a:pos x="1058" y="19"/>
                </a:cxn>
                <a:cxn ang="0">
                  <a:pos x="1062" y="31"/>
                </a:cxn>
                <a:cxn ang="0">
                  <a:pos x="1058" y="42"/>
                </a:cxn>
                <a:cxn ang="0">
                  <a:pos x="1054" y="50"/>
                </a:cxn>
                <a:cxn ang="0">
                  <a:pos x="1046" y="54"/>
                </a:cxn>
                <a:cxn ang="0">
                  <a:pos x="1038" y="58"/>
                </a:cxn>
                <a:cxn ang="0">
                  <a:pos x="1027" y="62"/>
                </a:cxn>
                <a:cxn ang="0">
                  <a:pos x="1015" y="62"/>
                </a:cxn>
                <a:cxn ang="0">
                  <a:pos x="1003" y="62"/>
                </a:cxn>
                <a:cxn ang="0">
                  <a:pos x="54" y="62"/>
                </a:cxn>
                <a:cxn ang="0">
                  <a:pos x="42" y="62"/>
                </a:cxn>
                <a:cxn ang="0">
                  <a:pos x="31" y="62"/>
                </a:cxn>
                <a:cxn ang="0">
                  <a:pos x="23" y="58"/>
                </a:cxn>
                <a:cxn ang="0">
                  <a:pos x="11" y="54"/>
                </a:cxn>
                <a:cxn ang="0">
                  <a:pos x="7" y="50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7" y="11"/>
                </a:cxn>
                <a:cxn ang="0">
                  <a:pos x="11" y="4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4" y="0"/>
                </a:cxn>
              </a:cxnLst>
              <a:rect l="0" t="0" r="r" b="b"/>
              <a:pathLst>
                <a:path w="1062" h="368">
                  <a:moveTo>
                    <a:pt x="54" y="306"/>
                  </a:moveTo>
                  <a:lnTo>
                    <a:pt x="1003" y="306"/>
                  </a:lnTo>
                  <a:lnTo>
                    <a:pt x="1015" y="306"/>
                  </a:lnTo>
                  <a:lnTo>
                    <a:pt x="1027" y="306"/>
                  </a:lnTo>
                  <a:lnTo>
                    <a:pt x="1038" y="310"/>
                  </a:lnTo>
                  <a:lnTo>
                    <a:pt x="1046" y="314"/>
                  </a:lnTo>
                  <a:lnTo>
                    <a:pt x="1054" y="318"/>
                  </a:lnTo>
                  <a:lnTo>
                    <a:pt x="1058" y="326"/>
                  </a:lnTo>
                  <a:lnTo>
                    <a:pt x="1062" y="337"/>
                  </a:lnTo>
                  <a:lnTo>
                    <a:pt x="1058" y="349"/>
                  </a:lnTo>
                  <a:lnTo>
                    <a:pt x="1054" y="357"/>
                  </a:lnTo>
                  <a:lnTo>
                    <a:pt x="1046" y="365"/>
                  </a:lnTo>
                  <a:lnTo>
                    <a:pt x="1038" y="368"/>
                  </a:lnTo>
                  <a:lnTo>
                    <a:pt x="1027" y="368"/>
                  </a:lnTo>
                  <a:lnTo>
                    <a:pt x="1019" y="368"/>
                  </a:lnTo>
                  <a:lnTo>
                    <a:pt x="1007" y="368"/>
                  </a:lnTo>
                  <a:lnTo>
                    <a:pt x="54" y="368"/>
                  </a:lnTo>
                  <a:lnTo>
                    <a:pt x="42" y="368"/>
                  </a:lnTo>
                  <a:lnTo>
                    <a:pt x="31" y="368"/>
                  </a:lnTo>
                  <a:lnTo>
                    <a:pt x="23" y="368"/>
                  </a:lnTo>
                  <a:lnTo>
                    <a:pt x="11" y="365"/>
                  </a:lnTo>
                  <a:lnTo>
                    <a:pt x="7" y="357"/>
                  </a:lnTo>
                  <a:lnTo>
                    <a:pt x="0" y="349"/>
                  </a:lnTo>
                  <a:lnTo>
                    <a:pt x="0" y="337"/>
                  </a:lnTo>
                  <a:lnTo>
                    <a:pt x="0" y="326"/>
                  </a:lnTo>
                  <a:lnTo>
                    <a:pt x="7" y="318"/>
                  </a:lnTo>
                  <a:lnTo>
                    <a:pt x="11" y="314"/>
                  </a:lnTo>
                  <a:lnTo>
                    <a:pt x="23" y="310"/>
                  </a:lnTo>
                  <a:lnTo>
                    <a:pt x="31" y="306"/>
                  </a:lnTo>
                  <a:lnTo>
                    <a:pt x="42" y="306"/>
                  </a:lnTo>
                  <a:lnTo>
                    <a:pt x="54" y="306"/>
                  </a:lnTo>
                  <a:close/>
                  <a:moveTo>
                    <a:pt x="54" y="0"/>
                  </a:moveTo>
                  <a:lnTo>
                    <a:pt x="1007" y="0"/>
                  </a:lnTo>
                  <a:lnTo>
                    <a:pt x="1019" y="0"/>
                  </a:lnTo>
                  <a:lnTo>
                    <a:pt x="1027" y="0"/>
                  </a:lnTo>
                  <a:lnTo>
                    <a:pt x="1038" y="0"/>
                  </a:lnTo>
                  <a:lnTo>
                    <a:pt x="1046" y="4"/>
                  </a:lnTo>
                  <a:lnTo>
                    <a:pt x="1054" y="11"/>
                  </a:lnTo>
                  <a:lnTo>
                    <a:pt x="1058" y="19"/>
                  </a:lnTo>
                  <a:lnTo>
                    <a:pt x="1062" y="31"/>
                  </a:lnTo>
                  <a:lnTo>
                    <a:pt x="1058" y="42"/>
                  </a:lnTo>
                  <a:lnTo>
                    <a:pt x="1054" y="50"/>
                  </a:lnTo>
                  <a:lnTo>
                    <a:pt x="1046" y="54"/>
                  </a:lnTo>
                  <a:lnTo>
                    <a:pt x="1038" y="58"/>
                  </a:lnTo>
                  <a:lnTo>
                    <a:pt x="1027" y="62"/>
                  </a:lnTo>
                  <a:lnTo>
                    <a:pt x="1015" y="62"/>
                  </a:lnTo>
                  <a:lnTo>
                    <a:pt x="1003" y="62"/>
                  </a:lnTo>
                  <a:lnTo>
                    <a:pt x="54" y="62"/>
                  </a:lnTo>
                  <a:lnTo>
                    <a:pt x="42" y="62"/>
                  </a:lnTo>
                  <a:lnTo>
                    <a:pt x="31" y="62"/>
                  </a:lnTo>
                  <a:lnTo>
                    <a:pt x="23" y="58"/>
                  </a:lnTo>
                  <a:lnTo>
                    <a:pt x="11" y="54"/>
                  </a:lnTo>
                  <a:lnTo>
                    <a:pt x="7" y="5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7" y="11"/>
                  </a:lnTo>
                  <a:lnTo>
                    <a:pt x="11" y="4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4206" y="3582"/>
              <a:ext cx="487" cy="1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4"/>
                </a:cxn>
                <a:cxn ang="0">
                  <a:pos x="117" y="4"/>
                </a:cxn>
                <a:cxn ang="0">
                  <a:pos x="187" y="8"/>
                </a:cxn>
                <a:cxn ang="0">
                  <a:pos x="241" y="8"/>
                </a:cxn>
                <a:cxn ang="0">
                  <a:pos x="300" y="8"/>
                </a:cxn>
                <a:cxn ang="0">
                  <a:pos x="366" y="4"/>
                </a:cxn>
                <a:cxn ang="0">
                  <a:pos x="432" y="4"/>
                </a:cxn>
                <a:cxn ang="0">
                  <a:pos x="487" y="0"/>
                </a:cxn>
                <a:cxn ang="0">
                  <a:pos x="487" y="51"/>
                </a:cxn>
                <a:cxn ang="0">
                  <a:pos x="444" y="51"/>
                </a:cxn>
                <a:cxn ang="0">
                  <a:pos x="389" y="51"/>
                </a:cxn>
                <a:cxn ang="0">
                  <a:pos x="354" y="54"/>
                </a:cxn>
                <a:cxn ang="0">
                  <a:pos x="331" y="66"/>
                </a:cxn>
                <a:cxn ang="0">
                  <a:pos x="319" y="78"/>
                </a:cxn>
                <a:cxn ang="0">
                  <a:pos x="315" y="97"/>
                </a:cxn>
                <a:cxn ang="0">
                  <a:pos x="312" y="124"/>
                </a:cxn>
                <a:cxn ang="0">
                  <a:pos x="312" y="963"/>
                </a:cxn>
                <a:cxn ang="0">
                  <a:pos x="315" y="986"/>
                </a:cxn>
                <a:cxn ang="0">
                  <a:pos x="319" y="1005"/>
                </a:cxn>
                <a:cxn ang="0">
                  <a:pos x="331" y="1021"/>
                </a:cxn>
                <a:cxn ang="0">
                  <a:pos x="354" y="1029"/>
                </a:cxn>
                <a:cxn ang="0">
                  <a:pos x="389" y="1036"/>
                </a:cxn>
                <a:cxn ang="0">
                  <a:pos x="444" y="1036"/>
                </a:cxn>
                <a:cxn ang="0">
                  <a:pos x="487" y="1036"/>
                </a:cxn>
                <a:cxn ang="0">
                  <a:pos x="487" y="1087"/>
                </a:cxn>
                <a:cxn ang="0">
                  <a:pos x="432" y="1083"/>
                </a:cxn>
                <a:cxn ang="0">
                  <a:pos x="366" y="1083"/>
                </a:cxn>
                <a:cxn ang="0">
                  <a:pos x="300" y="1083"/>
                </a:cxn>
                <a:cxn ang="0">
                  <a:pos x="241" y="1083"/>
                </a:cxn>
                <a:cxn ang="0">
                  <a:pos x="187" y="1083"/>
                </a:cxn>
                <a:cxn ang="0">
                  <a:pos x="117" y="1083"/>
                </a:cxn>
                <a:cxn ang="0">
                  <a:pos x="51" y="1083"/>
                </a:cxn>
                <a:cxn ang="0">
                  <a:pos x="0" y="1087"/>
                </a:cxn>
                <a:cxn ang="0">
                  <a:pos x="0" y="1036"/>
                </a:cxn>
                <a:cxn ang="0">
                  <a:pos x="39" y="1036"/>
                </a:cxn>
                <a:cxn ang="0">
                  <a:pos x="94" y="1036"/>
                </a:cxn>
                <a:cxn ang="0">
                  <a:pos x="133" y="1029"/>
                </a:cxn>
                <a:cxn ang="0">
                  <a:pos x="152" y="1021"/>
                </a:cxn>
                <a:cxn ang="0">
                  <a:pos x="168" y="1005"/>
                </a:cxn>
                <a:cxn ang="0">
                  <a:pos x="171" y="986"/>
                </a:cxn>
                <a:cxn ang="0">
                  <a:pos x="171" y="963"/>
                </a:cxn>
                <a:cxn ang="0">
                  <a:pos x="171" y="124"/>
                </a:cxn>
                <a:cxn ang="0">
                  <a:pos x="171" y="97"/>
                </a:cxn>
                <a:cxn ang="0">
                  <a:pos x="168" y="78"/>
                </a:cxn>
                <a:cxn ang="0">
                  <a:pos x="152" y="66"/>
                </a:cxn>
                <a:cxn ang="0">
                  <a:pos x="133" y="54"/>
                </a:cxn>
                <a:cxn ang="0">
                  <a:pos x="94" y="51"/>
                </a:cxn>
                <a:cxn ang="0">
                  <a:pos x="39" y="51"/>
                </a:cxn>
                <a:cxn ang="0">
                  <a:pos x="0" y="51"/>
                </a:cxn>
                <a:cxn ang="0">
                  <a:pos x="0" y="0"/>
                </a:cxn>
              </a:cxnLst>
              <a:rect l="0" t="0" r="r" b="b"/>
              <a:pathLst>
                <a:path w="487" h="1087">
                  <a:moveTo>
                    <a:pt x="0" y="0"/>
                  </a:moveTo>
                  <a:lnTo>
                    <a:pt x="51" y="4"/>
                  </a:lnTo>
                  <a:lnTo>
                    <a:pt x="117" y="4"/>
                  </a:lnTo>
                  <a:lnTo>
                    <a:pt x="187" y="8"/>
                  </a:lnTo>
                  <a:lnTo>
                    <a:pt x="241" y="8"/>
                  </a:lnTo>
                  <a:lnTo>
                    <a:pt x="300" y="8"/>
                  </a:lnTo>
                  <a:lnTo>
                    <a:pt x="366" y="4"/>
                  </a:lnTo>
                  <a:lnTo>
                    <a:pt x="432" y="4"/>
                  </a:lnTo>
                  <a:lnTo>
                    <a:pt x="487" y="0"/>
                  </a:lnTo>
                  <a:lnTo>
                    <a:pt x="487" y="51"/>
                  </a:lnTo>
                  <a:lnTo>
                    <a:pt x="444" y="51"/>
                  </a:lnTo>
                  <a:lnTo>
                    <a:pt x="389" y="51"/>
                  </a:lnTo>
                  <a:lnTo>
                    <a:pt x="354" y="54"/>
                  </a:lnTo>
                  <a:lnTo>
                    <a:pt x="331" y="66"/>
                  </a:lnTo>
                  <a:lnTo>
                    <a:pt x="319" y="78"/>
                  </a:lnTo>
                  <a:lnTo>
                    <a:pt x="315" y="97"/>
                  </a:lnTo>
                  <a:lnTo>
                    <a:pt x="312" y="124"/>
                  </a:lnTo>
                  <a:lnTo>
                    <a:pt x="312" y="963"/>
                  </a:lnTo>
                  <a:lnTo>
                    <a:pt x="315" y="986"/>
                  </a:lnTo>
                  <a:lnTo>
                    <a:pt x="319" y="1005"/>
                  </a:lnTo>
                  <a:lnTo>
                    <a:pt x="331" y="1021"/>
                  </a:lnTo>
                  <a:lnTo>
                    <a:pt x="354" y="1029"/>
                  </a:lnTo>
                  <a:lnTo>
                    <a:pt x="389" y="1036"/>
                  </a:lnTo>
                  <a:lnTo>
                    <a:pt x="444" y="1036"/>
                  </a:lnTo>
                  <a:lnTo>
                    <a:pt x="487" y="1036"/>
                  </a:lnTo>
                  <a:lnTo>
                    <a:pt x="487" y="1087"/>
                  </a:lnTo>
                  <a:lnTo>
                    <a:pt x="432" y="1083"/>
                  </a:lnTo>
                  <a:lnTo>
                    <a:pt x="366" y="1083"/>
                  </a:lnTo>
                  <a:lnTo>
                    <a:pt x="300" y="1083"/>
                  </a:lnTo>
                  <a:lnTo>
                    <a:pt x="241" y="1083"/>
                  </a:lnTo>
                  <a:lnTo>
                    <a:pt x="187" y="1083"/>
                  </a:lnTo>
                  <a:lnTo>
                    <a:pt x="117" y="1083"/>
                  </a:lnTo>
                  <a:lnTo>
                    <a:pt x="51" y="1083"/>
                  </a:lnTo>
                  <a:lnTo>
                    <a:pt x="0" y="1087"/>
                  </a:lnTo>
                  <a:lnTo>
                    <a:pt x="0" y="1036"/>
                  </a:lnTo>
                  <a:lnTo>
                    <a:pt x="39" y="1036"/>
                  </a:lnTo>
                  <a:lnTo>
                    <a:pt x="94" y="1036"/>
                  </a:lnTo>
                  <a:lnTo>
                    <a:pt x="133" y="1029"/>
                  </a:lnTo>
                  <a:lnTo>
                    <a:pt x="152" y="1021"/>
                  </a:lnTo>
                  <a:lnTo>
                    <a:pt x="168" y="1005"/>
                  </a:lnTo>
                  <a:lnTo>
                    <a:pt x="171" y="986"/>
                  </a:lnTo>
                  <a:lnTo>
                    <a:pt x="171" y="963"/>
                  </a:lnTo>
                  <a:lnTo>
                    <a:pt x="171" y="124"/>
                  </a:lnTo>
                  <a:lnTo>
                    <a:pt x="171" y="97"/>
                  </a:lnTo>
                  <a:lnTo>
                    <a:pt x="168" y="78"/>
                  </a:lnTo>
                  <a:lnTo>
                    <a:pt x="152" y="66"/>
                  </a:lnTo>
                  <a:lnTo>
                    <a:pt x="133" y="54"/>
                  </a:lnTo>
                  <a:lnTo>
                    <a:pt x="94" y="51"/>
                  </a:lnTo>
                  <a:lnTo>
                    <a:pt x="39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4786" y="3966"/>
              <a:ext cx="1249" cy="703"/>
            </a:xfrm>
            <a:custGeom>
              <a:avLst/>
              <a:gdLst/>
              <a:ahLst/>
              <a:cxnLst>
                <a:cxn ang="0">
                  <a:pos x="226" y="167"/>
                </a:cxn>
                <a:cxn ang="0">
                  <a:pos x="296" y="66"/>
                </a:cxn>
                <a:cxn ang="0">
                  <a:pos x="397" y="8"/>
                </a:cxn>
                <a:cxn ang="0">
                  <a:pos x="498" y="0"/>
                </a:cxn>
                <a:cxn ang="0">
                  <a:pos x="572" y="16"/>
                </a:cxn>
                <a:cxn ang="0">
                  <a:pos x="638" y="63"/>
                </a:cxn>
                <a:cxn ang="0">
                  <a:pos x="677" y="156"/>
                </a:cxn>
                <a:cxn ang="0">
                  <a:pos x="720" y="90"/>
                </a:cxn>
                <a:cxn ang="0">
                  <a:pos x="794" y="28"/>
                </a:cxn>
                <a:cxn ang="0">
                  <a:pos x="907" y="0"/>
                </a:cxn>
                <a:cxn ang="0">
                  <a:pos x="1016" y="20"/>
                </a:cxn>
                <a:cxn ang="0">
                  <a:pos x="1074" y="59"/>
                </a:cxn>
                <a:cxn ang="0">
                  <a:pos x="1113" y="128"/>
                </a:cxn>
                <a:cxn ang="0">
                  <a:pos x="1124" y="229"/>
                </a:cxn>
                <a:cxn ang="0">
                  <a:pos x="1124" y="606"/>
                </a:cxn>
                <a:cxn ang="0">
                  <a:pos x="1148" y="641"/>
                </a:cxn>
                <a:cxn ang="0">
                  <a:pos x="1206" y="652"/>
                </a:cxn>
                <a:cxn ang="0">
                  <a:pos x="1249" y="703"/>
                </a:cxn>
                <a:cxn ang="0">
                  <a:pos x="1124" y="699"/>
                </a:cxn>
                <a:cxn ang="0">
                  <a:pos x="1016" y="699"/>
                </a:cxn>
                <a:cxn ang="0">
                  <a:pos x="891" y="703"/>
                </a:cxn>
                <a:cxn ang="0">
                  <a:pos x="945" y="652"/>
                </a:cxn>
                <a:cxn ang="0">
                  <a:pos x="1000" y="637"/>
                </a:cxn>
                <a:cxn ang="0">
                  <a:pos x="1016" y="583"/>
                </a:cxn>
                <a:cxn ang="0">
                  <a:pos x="1012" y="167"/>
                </a:cxn>
                <a:cxn ang="0">
                  <a:pos x="992" y="90"/>
                </a:cxn>
                <a:cxn ang="0">
                  <a:pos x="942" y="43"/>
                </a:cxn>
                <a:cxn ang="0">
                  <a:pos x="852" y="39"/>
                </a:cxn>
                <a:cxn ang="0">
                  <a:pos x="770" y="82"/>
                </a:cxn>
                <a:cxn ang="0">
                  <a:pos x="704" y="167"/>
                </a:cxn>
                <a:cxn ang="0">
                  <a:pos x="681" y="292"/>
                </a:cxn>
                <a:cxn ang="0">
                  <a:pos x="685" y="618"/>
                </a:cxn>
                <a:cxn ang="0">
                  <a:pos x="716" y="649"/>
                </a:cxn>
                <a:cxn ang="0">
                  <a:pos x="805" y="652"/>
                </a:cxn>
                <a:cxn ang="0">
                  <a:pos x="743" y="699"/>
                </a:cxn>
                <a:cxn ang="0">
                  <a:pos x="626" y="699"/>
                </a:cxn>
                <a:cxn ang="0">
                  <a:pos x="510" y="699"/>
                </a:cxn>
                <a:cxn ang="0">
                  <a:pos x="444" y="652"/>
                </a:cxn>
                <a:cxn ang="0">
                  <a:pos x="537" y="649"/>
                </a:cxn>
                <a:cxn ang="0">
                  <a:pos x="568" y="618"/>
                </a:cxn>
                <a:cxn ang="0">
                  <a:pos x="572" y="214"/>
                </a:cxn>
                <a:cxn ang="0">
                  <a:pos x="564" y="125"/>
                </a:cxn>
                <a:cxn ang="0">
                  <a:pos x="529" y="59"/>
                </a:cxn>
                <a:cxn ang="0">
                  <a:pos x="451" y="35"/>
                </a:cxn>
                <a:cxn ang="0">
                  <a:pos x="366" y="55"/>
                </a:cxn>
                <a:cxn ang="0">
                  <a:pos x="292" y="121"/>
                </a:cxn>
                <a:cxn ang="0">
                  <a:pos x="245" y="226"/>
                </a:cxn>
                <a:cxn ang="0">
                  <a:pos x="237" y="583"/>
                </a:cxn>
                <a:cxn ang="0">
                  <a:pos x="249" y="637"/>
                </a:cxn>
                <a:cxn ang="0">
                  <a:pos x="307" y="652"/>
                </a:cxn>
                <a:cxn ang="0">
                  <a:pos x="362" y="703"/>
                </a:cxn>
                <a:cxn ang="0">
                  <a:pos x="237" y="699"/>
                </a:cxn>
                <a:cxn ang="0">
                  <a:pos x="128" y="699"/>
                </a:cxn>
                <a:cxn ang="0">
                  <a:pos x="0" y="703"/>
                </a:cxn>
                <a:cxn ang="0">
                  <a:pos x="54" y="652"/>
                </a:cxn>
                <a:cxn ang="0">
                  <a:pos x="113" y="637"/>
                </a:cxn>
                <a:cxn ang="0">
                  <a:pos x="128" y="583"/>
                </a:cxn>
                <a:cxn ang="0">
                  <a:pos x="128" y="156"/>
                </a:cxn>
                <a:cxn ang="0">
                  <a:pos x="117" y="90"/>
                </a:cxn>
                <a:cxn ang="0">
                  <a:pos x="58" y="70"/>
                </a:cxn>
                <a:cxn ang="0">
                  <a:pos x="0" y="16"/>
                </a:cxn>
              </a:cxnLst>
              <a:rect l="0" t="0" r="r" b="b"/>
              <a:pathLst>
                <a:path w="1249" h="703">
                  <a:moveTo>
                    <a:pt x="226" y="0"/>
                  </a:moveTo>
                  <a:lnTo>
                    <a:pt x="226" y="167"/>
                  </a:lnTo>
                  <a:lnTo>
                    <a:pt x="257" y="113"/>
                  </a:lnTo>
                  <a:lnTo>
                    <a:pt x="296" y="66"/>
                  </a:lnTo>
                  <a:lnTo>
                    <a:pt x="342" y="31"/>
                  </a:lnTo>
                  <a:lnTo>
                    <a:pt x="397" y="8"/>
                  </a:lnTo>
                  <a:lnTo>
                    <a:pt x="463" y="0"/>
                  </a:lnTo>
                  <a:lnTo>
                    <a:pt x="498" y="0"/>
                  </a:lnTo>
                  <a:lnTo>
                    <a:pt x="533" y="8"/>
                  </a:lnTo>
                  <a:lnTo>
                    <a:pt x="572" y="16"/>
                  </a:lnTo>
                  <a:lnTo>
                    <a:pt x="607" y="35"/>
                  </a:lnTo>
                  <a:lnTo>
                    <a:pt x="638" y="63"/>
                  </a:lnTo>
                  <a:lnTo>
                    <a:pt x="661" y="101"/>
                  </a:lnTo>
                  <a:lnTo>
                    <a:pt x="677" y="156"/>
                  </a:lnTo>
                  <a:lnTo>
                    <a:pt x="693" y="121"/>
                  </a:lnTo>
                  <a:lnTo>
                    <a:pt x="720" y="90"/>
                  </a:lnTo>
                  <a:lnTo>
                    <a:pt x="751" y="55"/>
                  </a:lnTo>
                  <a:lnTo>
                    <a:pt x="794" y="28"/>
                  </a:lnTo>
                  <a:lnTo>
                    <a:pt x="844" y="8"/>
                  </a:lnTo>
                  <a:lnTo>
                    <a:pt x="907" y="0"/>
                  </a:lnTo>
                  <a:lnTo>
                    <a:pt x="969" y="4"/>
                  </a:lnTo>
                  <a:lnTo>
                    <a:pt x="1016" y="20"/>
                  </a:lnTo>
                  <a:lnTo>
                    <a:pt x="1051" y="39"/>
                  </a:lnTo>
                  <a:lnTo>
                    <a:pt x="1074" y="59"/>
                  </a:lnTo>
                  <a:lnTo>
                    <a:pt x="1101" y="94"/>
                  </a:lnTo>
                  <a:lnTo>
                    <a:pt x="1113" y="128"/>
                  </a:lnTo>
                  <a:lnTo>
                    <a:pt x="1121" y="175"/>
                  </a:lnTo>
                  <a:lnTo>
                    <a:pt x="1124" y="229"/>
                  </a:lnTo>
                  <a:lnTo>
                    <a:pt x="1124" y="303"/>
                  </a:lnTo>
                  <a:lnTo>
                    <a:pt x="1124" y="606"/>
                  </a:lnTo>
                  <a:lnTo>
                    <a:pt x="1132" y="629"/>
                  </a:lnTo>
                  <a:lnTo>
                    <a:pt x="1148" y="641"/>
                  </a:lnTo>
                  <a:lnTo>
                    <a:pt x="1171" y="649"/>
                  </a:lnTo>
                  <a:lnTo>
                    <a:pt x="1206" y="652"/>
                  </a:lnTo>
                  <a:lnTo>
                    <a:pt x="1249" y="652"/>
                  </a:lnTo>
                  <a:lnTo>
                    <a:pt x="1249" y="703"/>
                  </a:lnTo>
                  <a:lnTo>
                    <a:pt x="1191" y="699"/>
                  </a:lnTo>
                  <a:lnTo>
                    <a:pt x="1124" y="699"/>
                  </a:lnTo>
                  <a:lnTo>
                    <a:pt x="1070" y="699"/>
                  </a:lnTo>
                  <a:lnTo>
                    <a:pt x="1016" y="699"/>
                  </a:lnTo>
                  <a:lnTo>
                    <a:pt x="953" y="699"/>
                  </a:lnTo>
                  <a:lnTo>
                    <a:pt x="891" y="703"/>
                  </a:lnTo>
                  <a:lnTo>
                    <a:pt x="891" y="652"/>
                  </a:lnTo>
                  <a:lnTo>
                    <a:pt x="945" y="652"/>
                  </a:lnTo>
                  <a:lnTo>
                    <a:pt x="981" y="649"/>
                  </a:lnTo>
                  <a:lnTo>
                    <a:pt x="1000" y="637"/>
                  </a:lnTo>
                  <a:lnTo>
                    <a:pt x="1012" y="618"/>
                  </a:lnTo>
                  <a:lnTo>
                    <a:pt x="1016" y="583"/>
                  </a:lnTo>
                  <a:lnTo>
                    <a:pt x="1016" y="214"/>
                  </a:lnTo>
                  <a:lnTo>
                    <a:pt x="1012" y="167"/>
                  </a:lnTo>
                  <a:lnTo>
                    <a:pt x="1008" y="125"/>
                  </a:lnTo>
                  <a:lnTo>
                    <a:pt x="992" y="90"/>
                  </a:lnTo>
                  <a:lnTo>
                    <a:pt x="973" y="59"/>
                  </a:lnTo>
                  <a:lnTo>
                    <a:pt x="942" y="43"/>
                  </a:lnTo>
                  <a:lnTo>
                    <a:pt x="899" y="35"/>
                  </a:lnTo>
                  <a:lnTo>
                    <a:pt x="852" y="39"/>
                  </a:lnTo>
                  <a:lnTo>
                    <a:pt x="809" y="55"/>
                  </a:lnTo>
                  <a:lnTo>
                    <a:pt x="770" y="82"/>
                  </a:lnTo>
                  <a:lnTo>
                    <a:pt x="735" y="121"/>
                  </a:lnTo>
                  <a:lnTo>
                    <a:pt x="704" y="167"/>
                  </a:lnTo>
                  <a:lnTo>
                    <a:pt x="689" y="226"/>
                  </a:lnTo>
                  <a:lnTo>
                    <a:pt x="681" y="292"/>
                  </a:lnTo>
                  <a:lnTo>
                    <a:pt x="681" y="583"/>
                  </a:lnTo>
                  <a:lnTo>
                    <a:pt x="685" y="618"/>
                  </a:lnTo>
                  <a:lnTo>
                    <a:pt x="693" y="637"/>
                  </a:lnTo>
                  <a:lnTo>
                    <a:pt x="716" y="649"/>
                  </a:lnTo>
                  <a:lnTo>
                    <a:pt x="751" y="652"/>
                  </a:lnTo>
                  <a:lnTo>
                    <a:pt x="805" y="652"/>
                  </a:lnTo>
                  <a:lnTo>
                    <a:pt x="805" y="703"/>
                  </a:lnTo>
                  <a:lnTo>
                    <a:pt x="743" y="699"/>
                  </a:lnTo>
                  <a:lnTo>
                    <a:pt x="681" y="699"/>
                  </a:lnTo>
                  <a:lnTo>
                    <a:pt x="626" y="699"/>
                  </a:lnTo>
                  <a:lnTo>
                    <a:pt x="572" y="699"/>
                  </a:lnTo>
                  <a:lnTo>
                    <a:pt x="510" y="699"/>
                  </a:lnTo>
                  <a:lnTo>
                    <a:pt x="444" y="703"/>
                  </a:lnTo>
                  <a:lnTo>
                    <a:pt x="444" y="652"/>
                  </a:lnTo>
                  <a:lnTo>
                    <a:pt x="498" y="652"/>
                  </a:lnTo>
                  <a:lnTo>
                    <a:pt x="537" y="649"/>
                  </a:lnTo>
                  <a:lnTo>
                    <a:pt x="556" y="637"/>
                  </a:lnTo>
                  <a:lnTo>
                    <a:pt x="568" y="618"/>
                  </a:lnTo>
                  <a:lnTo>
                    <a:pt x="572" y="583"/>
                  </a:lnTo>
                  <a:lnTo>
                    <a:pt x="572" y="214"/>
                  </a:lnTo>
                  <a:lnTo>
                    <a:pt x="568" y="167"/>
                  </a:lnTo>
                  <a:lnTo>
                    <a:pt x="564" y="125"/>
                  </a:lnTo>
                  <a:lnTo>
                    <a:pt x="549" y="90"/>
                  </a:lnTo>
                  <a:lnTo>
                    <a:pt x="529" y="59"/>
                  </a:lnTo>
                  <a:lnTo>
                    <a:pt x="498" y="43"/>
                  </a:lnTo>
                  <a:lnTo>
                    <a:pt x="451" y="35"/>
                  </a:lnTo>
                  <a:lnTo>
                    <a:pt x="409" y="39"/>
                  </a:lnTo>
                  <a:lnTo>
                    <a:pt x="366" y="55"/>
                  </a:lnTo>
                  <a:lnTo>
                    <a:pt x="327" y="82"/>
                  </a:lnTo>
                  <a:lnTo>
                    <a:pt x="292" y="121"/>
                  </a:lnTo>
                  <a:lnTo>
                    <a:pt x="261" y="167"/>
                  </a:lnTo>
                  <a:lnTo>
                    <a:pt x="245" y="226"/>
                  </a:lnTo>
                  <a:lnTo>
                    <a:pt x="237" y="292"/>
                  </a:lnTo>
                  <a:lnTo>
                    <a:pt x="237" y="583"/>
                  </a:lnTo>
                  <a:lnTo>
                    <a:pt x="241" y="618"/>
                  </a:lnTo>
                  <a:lnTo>
                    <a:pt x="249" y="637"/>
                  </a:lnTo>
                  <a:lnTo>
                    <a:pt x="272" y="649"/>
                  </a:lnTo>
                  <a:lnTo>
                    <a:pt x="307" y="652"/>
                  </a:lnTo>
                  <a:lnTo>
                    <a:pt x="362" y="652"/>
                  </a:lnTo>
                  <a:lnTo>
                    <a:pt x="362" y="703"/>
                  </a:lnTo>
                  <a:lnTo>
                    <a:pt x="300" y="699"/>
                  </a:lnTo>
                  <a:lnTo>
                    <a:pt x="237" y="699"/>
                  </a:lnTo>
                  <a:lnTo>
                    <a:pt x="183" y="699"/>
                  </a:lnTo>
                  <a:lnTo>
                    <a:pt x="128" y="699"/>
                  </a:lnTo>
                  <a:lnTo>
                    <a:pt x="66" y="699"/>
                  </a:lnTo>
                  <a:lnTo>
                    <a:pt x="0" y="703"/>
                  </a:lnTo>
                  <a:lnTo>
                    <a:pt x="0" y="652"/>
                  </a:lnTo>
                  <a:lnTo>
                    <a:pt x="54" y="652"/>
                  </a:lnTo>
                  <a:lnTo>
                    <a:pt x="93" y="649"/>
                  </a:lnTo>
                  <a:lnTo>
                    <a:pt x="113" y="637"/>
                  </a:lnTo>
                  <a:lnTo>
                    <a:pt x="125" y="618"/>
                  </a:lnTo>
                  <a:lnTo>
                    <a:pt x="128" y="583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5" y="117"/>
                  </a:lnTo>
                  <a:lnTo>
                    <a:pt x="117" y="90"/>
                  </a:lnTo>
                  <a:lnTo>
                    <a:pt x="93" y="74"/>
                  </a:lnTo>
                  <a:lnTo>
                    <a:pt x="58" y="70"/>
                  </a:lnTo>
                  <a:lnTo>
                    <a:pt x="0" y="66"/>
                  </a:lnTo>
                  <a:lnTo>
                    <a:pt x="0" y="1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6389" y="3567"/>
              <a:ext cx="354" cy="1102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982"/>
                </a:cxn>
                <a:cxn ang="0">
                  <a:pos x="234" y="1017"/>
                </a:cxn>
                <a:cxn ang="0">
                  <a:pos x="241" y="1036"/>
                </a:cxn>
                <a:cxn ang="0">
                  <a:pos x="265" y="1048"/>
                </a:cxn>
                <a:cxn ang="0">
                  <a:pos x="300" y="1051"/>
                </a:cxn>
                <a:cxn ang="0">
                  <a:pos x="354" y="1051"/>
                </a:cxn>
                <a:cxn ang="0">
                  <a:pos x="354" y="1102"/>
                </a:cxn>
                <a:cxn ang="0">
                  <a:pos x="292" y="1098"/>
                </a:cxn>
                <a:cxn ang="0">
                  <a:pos x="230" y="1098"/>
                </a:cxn>
                <a:cxn ang="0">
                  <a:pos x="179" y="1098"/>
                </a:cxn>
                <a:cxn ang="0">
                  <a:pos x="140" y="1098"/>
                </a:cxn>
                <a:cxn ang="0">
                  <a:pos x="93" y="1098"/>
                </a:cxn>
                <a:cxn ang="0">
                  <a:pos x="43" y="1098"/>
                </a:cxn>
                <a:cxn ang="0">
                  <a:pos x="0" y="1102"/>
                </a:cxn>
                <a:cxn ang="0">
                  <a:pos x="0" y="1051"/>
                </a:cxn>
                <a:cxn ang="0">
                  <a:pos x="55" y="1051"/>
                </a:cxn>
                <a:cxn ang="0">
                  <a:pos x="90" y="1048"/>
                </a:cxn>
                <a:cxn ang="0">
                  <a:pos x="113" y="1036"/>
                </a:cxn>
                <a:cxn ang="0">
                  <a:pos x="121" y="1017"/>
                </a:cxn>
                <a:cxn ang="0">
                  <a:pos x="125" y="982"/>
                </a:cxn>
                <a:cxn ang="0">
                  <a:pos x="125" y="155"/>
                </a:cxn>
                <a:cxn ang="0">
                  <a:pos x="121" y="116"/>
                </a:cxn>
                <a:cxn ang="0">
                  <a:pos x="113" y="89"/>
                </a:cxn>
                <a:cxn ang="0">
                  <a:pos x="93" y="73"/>
                </a:cxn>
                <a:cxn ang="0">
                  <a:pos x="55" y="66"/>
                </a:cxn>
                <a:cxn ang="0">
                  <a:pos x="0" y="66"/>
                </a:cxn>
                <a:cxn ang="0">
                  <a:pos x="0" y="15"/>
                </a:cxn>
                <a:cxn ang="0">
                  <a:pos x="230" y="0"/>
                </a:cxn>
              </a:cxnLst>
              <a:rect l="0" t="0" r="r" b="b"/>
              <a:pathLst>
                <a:path w="354" h="1102">
                  <a:moveTo>
                    <a:pt x="230" y="0"/>
                  </a:moveTo>
                  <a:lnTo>
                    <a:pt x="230" y="982"/>
                  </a:lnTo>
                  <a:lnTo>
                    <a:pt x="234" y="1017"/>
                  </a:lnTo>
                  <a:lnTo>
                    <a:pt x="241" y="1036"/>
                  </a:lnTo>
                  <a:lnTo>
                    <a:pt x="265" y="1048"/>
                  </a:lnTo>
                  <a:lnTo>
                    <a:pt x="300" y="1051"/>
                  </a:lnTo>
                  <a:lnTo>
                    <a:pt x="354" y="1051"/>
                  </a:lnTo>
                  <a:lnTo>
                    <a:pt x="354" y="1102"/>
                  </a:lnTo>
                  <a:lnTo>
                    <a:pt x="292" y="1098"/>
                  </a:lnTo>
                  <a:lnTo>
                    <a:pt x="230" y="1098"/>
                  </a:lnTo>
                  <a:lnTo>
                    <a:pt x="179" y="1098"/>
                  </a:lnTo>
                  <a:lnTo>
                    <a:pt x="140" y="1098"/>
                  </a:lnTo>
                  <a:lnTo>
                    <a:pt x="93" y="1098"/>
                  </a:lnTo>
                  <a:lnTo>
                    <a:pt x="43" y="1098"/>
                  </a:lnTo>
                  <a:lnTo>
                    <a:pt x="0" y="1102"/>
                  </a:lnTo>
                  <a:lnTo>
                    <a:pt x="0" y="1051"/>
                  </a:lnTo>
                  <a:lnTo>
                    <a:pt x="55" y="1051"/>
                  </a:lnTo>
                  <a:lnTo>
                    <a:pt x="90" y="1048"/>
                  </a:lnTo>
                  <a:lnTo>
                    <a:pt x="113" y="1036"/>
                  </a:lnTo>
                  <a:lnTo>
                    <a:pt x="121" y="1017"/>
                  </a:lnTo>
                  <a:lnTo>
                    <a:pt x="125" y="982"/>
                  </a:lnTo>
                  <a:lnTo>
                    <a:pt x="125" y="155"/>
                  </a:lnTo>
                  <a:lnTo>
                    <a:pt x="121" y="116"/>
                  </a:lnTo>
                  <a:lnTo>
                    <a:pt x="113" y="89"/>
                  </a:lnTo>
                  <a:lnTo>
                    <a:pt x="93" y="73"/>
                  </a:lnTo>
                  <a:lnTo>
                    <a:pt x="55" y="66"/>
                  </a:lnTo>
                  <a:lnTo>
                    <a:pt x="0" y="66"/>
                  </a:lnTo>
                  <a:lnTo>
                    <a:pt x="0" y="1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 noEditPoints="1"/>
            </p:cNvSpPr>
            <p:nvPr/>
          </p:nvSpPr>
          <p:spPr bwMode="auto">
            <a:xfrm>
              <a:off x="6825" y="3955"/>
              <a:ext cx="704" cy="729"/>
            </a:xfrm>
            <a:custGeom>
              <a:avLst/>
              <a:gdLst/>
              <a:ahLst/>
              <a:cxnLst>
                <a:cxn ang="0">
                  <a:pos x="350" y="35"/>
                </a:cxn>
                <a:cxn ang="0">
                  <a:pos x="303" y="42"/>
                </a:cxn>
                <a:cxn ang="0">
                  <a:pos x="253" y="62"/>
                </a:cxn>
                <a:cxn ang="0">
                  <a:pos x="206" y="97"/>
                </a:cxn>
                <a:cxn ang="0">
                  <a:pos x="167" y="143"/>
                </a:cxn>
                <a:cxn ang="0">
                  <a:pos x="148" y="198"/>
                </a:cxn>
                <a:cxn ang="0">
                  <a:pos x="136" y="256"/>
                </a:cxn>
                <a:cxn ang="0">
                  <a:pos x="132" y="310"/>
                </a:cxn>
                <a:cxn ang="0">
                  <a:pos x="132" y="361"/>
                </a:cxn>
                <a:cxn ang="0">
                  <a:pos x="132" y="411"/>
                </a:cxn>
                <a:cxn ang="0">
                  <a:pos x="136" y="469"/>
                </a:cxn>
                <a:cxn ang="0">
                  <a:pos x="148" y="532"/>
                </a:cxn>
                <a:cxn ang="0">
                  <a:pos x="171" y="586"/>
                </a:cxn>
                <a:cxn ang="0">
                  <a:pos x="210" y="632"/>
                </a:cxn>
                <a:cxn ang="0">
                  <a:pos x="253" y="667"/>
                </a:cxn>
                <a:cxn ang="0">
                  <a:pos x="299" y="687"/>
                </a:cxn>
                <a:cxn ang="0">
                  <a:pos x="350" y="691"/>
                </a:cxn>
                <a:cxn ang="0">
                  <a:pos x="350" y="691"/>
                </a:cxn>
                <a:cxn ang="0">
                  <a:pos x="408" y="683"/>
                </a:cxn>
                <a:cxn ang="0">
                  <a:pos x="463" y="660"/>
                </a:cxn>
                <a:cxn ang="0">
                  <a:pos x="506" y="621"/>
                </a:cxn>
                <a:cxn ang="0">
                  <a:pos x="537" y="574"/>
                </a:cxn>
                <a:cxn ang="0">
                  <a:pos x="556" y="520"/>
                </a:cxn>
                <a:cxn ang="0">
                  <a:pos x="568" y="462"/>
                </a:cxn>
                <a:cxn ang="0">
                  <a:pos x="572" y="407"/>
                </a:cxn>
                <a:cxn ang="0">
                  <a:pos x="572" y="361"/>
                </a:cxn>
                <a:cxn ang="0">
                  <a:pos x="572" y="310"/>
                </a:cxn>
                <a:cxn ang="0">
                  <a:pos x="568" y="252"/>
                </a:cxn>
                <a:cxn ang="0">
                  <a:pos x="556" y="194"/>
                </a:cxn>
                <a:cxn ang="0">
                  <a:pos x="533" y="139"/>
                </a:cxn>
                <a:cxn ang="0">
                  <a:pos x="498" y="93"/>
                </a:cxn>
                <a:cxn ang="0">
                  <a:pos x="451" y="62"/>
                </a:cxn>
                <a:cxn ang="0">
                  <a:pos x="404" y="42"/>
                </a:cxn>
                <a:cxn ang="0">
                  <a:pos x="350" y="35"/>
                </a:cxn>
                <a:cxn ang="0">
                  <a:pos x="350" y="0"/>
                </a:cxn>
                <a:cxn ang="0">
                  <a:pos x="432" y="11"/>
                </a:cxn>
                <a:cxn ang="0">
                  <a:pos x="506" y="39"/>
                </a:cxn>
                <a:cxn ang="0">
                  <a:pos x="572" y="85"/>
                </a:cxn>
                <a:cxn ang="0">
                  <a:pos x="626" y="143"/>
                </a:cxn>
                <a:cxn ang="0">
                  <a:pos x="669" y="209"/>
                </a:cxn>
                <a:cxn ang="0">
                  <a:pos x="696" y="291"/>
                </a:cxn>
                <a:cxn ang="0">
                  <a:pos x="704" y="372"/>
                </a:cxn>
                <a:cxn ang="0">
                  <a:pos x="696" y="458"/>
                </a:cxn>
                <a:cxn ang="0">
                  <a:pos x="669" y="532"/>
                </a:cxn>
                <a:cxn ang="0">
                  <a:pos x="626" y="601"/>
                </a:cxn>
                <a:cxn ang="0">
                  <a:pos x="572" y="656"/>
                </a:cxn>
                <a:cxn ang="0">
                  <a:pos x="506" y="695"/>
                </a:cxn>
                <a:cxn ang="0">
                  <a:pos x="432" y="722"/>
                </a:cxn>
                <a:cxn ang="0">
                  <a:pos x="350" y="729"/>
                </a:cxn>
                <a:cxn ang="0">
                  <a:pos x="272" y="722"/>
                </a:cxn>
                <a:cxn ang="0">
                  <a:pos x="198" y="695"/>
                </a:cxn>
                <a:cxn ang="0">
                  <a:pos x="132" y="656"/>
                </a:cxn>
                <a:cxn ang="0">
                  <a:pos x="78" y="601"/>
                </a:cxn>
                <a:cxn ang="0">
                  <a:pos x="35" y="535"/>
                </a:cxn>
                <a:cxn ang="0">
                  <a:pos x="8" y="458"/>
                </a:cxn>
                <a:cxn ang="0">
                  <a:pos x="0" y="372"/>
                </a:cxn>
                <a:cxn ang="0">
                  <a:pos x="8" y="291"/>
                </a:cxn>
                <a:cxn ang="0">
                  <a:pos x="35" y="213"/>
                </a:cxn>
                <a:cxn ang="0">
                  <a:pos x="74" y="143"/>
                </a:cxn>
                <a:cxn ang="0">
                  <a:pos x="128" y="85"/>
                </a:cxn>
                <a:cxn ang="0">
                  <a:pos x="194" y="39"/>
                </a:cxn>
                <a:cxn ang="0">
                  <a:pos x="268" y="11"/>
                </a:cxn>
                <a:cxn ang="0">
                  <a:pos x="350" y="0"/>
                </a:cxn>
              </a:cxnLst>
              <a:rect l="0" t="0" r="r" b="b"/>
              <a:pathLst>
                <a:path w="704" h="729">
                  <a:moveTo>
                    <a:pt x="350" y="35"/>
                  </a:moveTo>
                  <a:lnTo>
                    <a:pt x="303" y="42"/>
                  </a:lnTo>
                  <a:lnTo>
                    <a:pt x="253" y="62"/>
                  </a:lnTo>
                  <a:lnTo>
                    <a:pt x="206" y="97"/>
                  </a:lnTo>
                  <a:lnTo>
                    <a:pt x="167" y="143"/>
                  </a:lnTo>
                  <a:lnTo>
                    <a:pt x="148" y="198"/>
                  </a:lnTo>
                  <a:lnTo>
                    <a:pt x="136" y="256"/>
                  </a:lnTo>
                  <a:lnTo>
                    <a:pt x="132" y="310"/>
                  </a:lnTo>
                  <a:lnTo>
                    <a:pt x="132" y="361"/>
                  </a:lnTo>
                  <a:lnTo>
                    <a:pt x="132" y="411"/>
                  </a:lnTo>
                  <a:lnTo>
                    <a:pt x="136" y="469"/>
                  </a:lnTo>
                  <a:lnTo>
                    <a:pt x="148" y="532"/>
                  </a:lnTo>
                  <a:lnTo>
                    <a:pt x="171" y="586"/>
                  </a:lnTo>
                  <a:lnTo>
                    <a:pt x="210" y="632"/>
                  </a:lnTo>
                  <a:lnTo>
                    <a:pt x="253" y="667"/>
                  </a:lnTo>
                  <a:lnTo>
                    <a:pt x="299" y="687"/>
                  </a:lnTo>
                  <a:lnTo>
                    <a:pt x="350" y="691"/>
                  </a:lnTo>
                  <a:lnTo>
                    <a:pt x="350" y="691"/>
                  </a:lnTo>
                  <a:lnTo>
                    <a:pt x="408" y="683"/>
                  </a:lnTo>
                  <a:lnTo>
                    <a:pt x="463" y="660"/>
                  </a:lnTo>
                  <a:lnTo>
                    <a:pt x="506" y="621"/>
                  </a:lnTo>
                  <a:lnTo>
                    <a:pt x="537" y="574"/>
                  </a:lnTo>
                  <a:lnTo>
                    <a:pt x="556" y="520"/>
                  </a:lnTo>
                  <a:lnTo>
                    <a:pt x="568" y="462"/>
                  </a:lnTo>
                  <a:lnTo>
                    <a:pt x="572" y="407"/>
                  </a:lnTo>
                  <a:lnTo>
                    <a:pt x="572" y="361"/>
                  </a:lnTo>
                  <a:lnTo>
                    <a:pt x="572" y="310"/>
                  </a:lnTo>
                  <a:lnTo>
                    <a:pt x="568" y="252"/>
                  </a:lnTo>
                  <a:lnTo>
                    <a:pt x="556" y="194"/>
                  </a:lnTo>
                  <a:lnTo>
                    <a:pt x="533" y="139"/>
                  </a:lnTo>
                  <a:lnTo>
                    <a:pt x="498" y="93"/>
                  </a:lnTo>
                  <a:lnTo>
                    <a:pt x="451" y="62"/>
                  </a:lnTo>
                  <a:lnTo>
                    <a:pt x="404" y="42"/>
                  </a:lnTo>
                  <a:lnTo>
                    <a:pt x="350" y="35"/>
                  </a:lnTo>
                  <a:close/>
                  <a:moveTo>
                    <a:pt x="350" y="0"/>
                  </a:moveTo>
                  <a:lnTo>
                    <a:pt x="432" y="11"/>
                  </a:lnTo>
                  <a:lnTo>
                    <a:pt x="506" y="39"/>
                  </a:lnTo>
                  <a:lnTo>
                    <a:pt x="572" y="85"/>
                  </a:lnTo>
                  <a:lnTo>
                    <a:pt x="626" y="143"/>
                  </a:lnTo>
                  <a:lnTo>
                    <a:pt x="669" y="209"/>
                  </a:lnTo>
                  <a:lnTo>
                    <a:pt x="696" y="291"/>
                  </a:lnTo>
                  <a:lnTo>
                    <a:pt x="704" y="372"/>
                  </a:lnTo>
                  <a:lnTo>
                    <a:pt x="696" y="458"/>
                  </a:lnTo>
                  <a:lnTo>
                    <a:pt x="669" y="532"/>
                  </a:lnTo>
                  <a:lnTo>
                    <a:pt x="626" y="601"/>
                  </a:lnTo>
                  <a:lnTo>
                    <a:pt x="572" y="656"/>
                  </a:lnTo>
                  <a:lnTo>
                    <a:pt x="506" y="695"/>
                  </a:lnTo>
                  <a:lnTo>
                    <a:pt x="432" y="722"/>
                  </a:lnTo>
                  <a:lnTo>
                    <a:pt x="350" y="729"/>
                  </a:lnTo>
                  <a:lnTo>
                    <a:pt x="272" y="722"/>
                  </a:lnTo>
                  <a:lnTo>
                    <a:pt x="198" y="695"/>
                  </a:lnTo>
                  <a:lnTo>
                    <a:pt x="132" y="656"/>
                  </a:lnTo>
                  <a:lnTo>
                    <a:pt x="78" y="601"/>
                  </a:lnTo>
                  <a:lnTo>
                    <a:pt x="35" y="535"/>
                  </a:lnTo>
                  <a:lnTo>
                    <a:pt x="8" y="458"/>
                  </a:lnTo>
                  <a:lnTo>
                    <a:pt x="0" y="372"/>
                  </a:lnTo>
                  <a:lnTo>
                    <a:pt x="8" y="291"/>
                  </a:lnTo>
                  <a:lnTo>
                    <a:pt x="35" y="213"/>
                  </a:lnTo>
                  <a:lnTo>
                    <a:pt x="74" y="143"/>
                  </a:lnTo>
                  <a:lnTo>
                    <a:pt x="128" y="85"/>
                  </a:lnTo>
                  <a:lnTo>
                    <a:pt x="194" y="39"/>
                  </a:lnTo>
                  <a:lnTo>
                    <a:pt x="268" y="1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 noEditPoints="1"/>
            </p:cNvSpPr>
            <p:nvPr/>
          </p:nvSpPr>
          <p:spPr bwMode="auto">
            <a:xfrm>
              <a:off x="7630" y="3947"/>
              <a:ext cx="732" cy="1048"/>
            </a:xfrm>
            <a:custGeom>
              <a:avLst/>
              <a:gdLst/>
              <a:ahLst/>
              <a:cxnLst>
                <a:cxn ang="0">
                  <a:pos x="125" y="753"/>
                </a:cxn>
                <a:cxn ang="0">
                  <a:pos x="94" y="889"/>
                </a:cxn>
                <a:cxn ang="0">
                  <a:pos x="214" y="990"/>
                </a:cxn>
                <a:cxn ang="0">
                  <a:pos x="444" y="1001"/>
                </a:cxn>
                <a:cxn ang="0">
                  <a:pos x="615" y="897"/>
                </a:cxn>
                <a:cxn ang="0">
                  <a:pos x="596" y="769"/>
                </a:cxn>
                <a:cxn ang="0">
                  <a:pos x="471" y="718"/>
                </a:cxn>
                <a:cxn ang="0">
                  <a:pos x="312" y="710"/>
                </a:cxn>
                <a:cxn ang="0">
                  <a:pos x="269" y="62"/>
                </a:cxn>
                <a:cxn ang="0">
                  <a:pos x="199" y="120"/>
                </a:cxn>
                <a:cxn ang="0">
                  <a:pos x="171" y="252"/>
                </a:cxn>
                <a:cxn ang="0">
                  <a:pos x="179" y="330"/>
                </a:cxn>
                <a:cxn ang="0">
                  <a:pos x="230" y="423"/>
                </a:cxn>
                <a:cxn ang="0">
                  <a:pos x="312" y="450"/>
                </a:cxn>
                <a:cxn ang="0">
                  <a:pos x="413" y="404"/>
                </a:cxn>
                <a:cxn ang="0">
                  <a:pos x="448" y="295"/>
                </a:cxn>
                <a:cxn ang="0">
                  <a:pos x="448" y="206"/>
                </a:cxn>
                <a:cxn ang="0">
                  <a:pos x="417" y="109"/>
                </a:cxn>
                <a:cxn ang="0">
                  <a:pos x="312" y="58"/>
                </a:cxn>
                <a:cxn ang="0">
                  <a:pos x="705" y="19"/>
                </a:cxn>
                <a:cxn ang="0">
                  <a:pos x="732" y="78"/>
                </a:cxn>
                <a:cxn ang="0">
                  <a:pos x="720" y="113"/>
                </a:cxn>
                <a:cxn ang="0">
                  <a:pos x="693" y="124"/>
                </a:cxn>
                <a:cxn ang="0">
                  <a:pos x="658" y="120"/>
                </a:cxn>
                <a:cxn ang="0">
                  <a:pos x="638" y="82"/>
                </a:cxn>
                <a:cxn ang="0">
                  <a:pos x="646" y="50"/>
                </a:cxn>
                <a:cxn ang="0">
                  <a:pos x="654" y="35"/>
                </a:cxn>
                <a:cxn ang="0">
                  <a:pos x="588" y="47"/>
                </a:cxn>
                <a:cxn ang="0">
                  <a:pos x="537" y="140"/>
                </a:cxn>
                <a:cxn ang="0">
                  <a:pos x="564" y="311"/>
                </a:cxn>
                <a:cxn ang="0">
                  <a:pos x="444" y="450"/>
                </a:cxn>
                <a:cxn ang="0">
                  <a:pos x="269" y="481"/>
                </a:cxn>
                <a:cxn ang="0">
                  <a:pos x="133" y="466"/>
                </a:cxn>
                <a:cxn ang="0">
                  <a:pos x="133" y="547"/>
                </a:cxn>
                <a:cxn ang="0">
                  <a:pos x="210" y="617"/>
                </a:cxn>
                <a:cxn ang="0">
                  <a:pos x="296" y="621"/>
                </a:cxn>
                <a:cxn ang="0">
                  <a:pos x="475" y="625"/>
                </a:cxn>
                <a:cxn ang="0">
                  <a:pos x="646" y="691"/>
                </a:cxn>
                <a:cxn ang="0">
                  <a:pos x="705" y="807"/>
                </a:cxn>
                <a:cxn ang="0">
                  <a:pos x="673" y="939"/>
                </a:cxn>
                <a:cxn ang="0">
                  <a:pos x="510" y="1032"/>
                </a:cxn>
                <a:cxn ang="0">
                  <a:pos x="261" y="1044"/>
                </a:cxn>
                <a:cxn ang="0">
                  <a:pos x="51" y="951"/>
                </a:cxn>
                <a:cxn ang="0">
                  <a:pos x="8" y="807"/>
                </a:cxn>
                <a:cxn ang="0">
                  <a:pos x="98" y="710"/>
                </a:cxn>
                <a:cxn ang="0">
                  <a:pos x="94" y="625"/>
                </a:cxn>
                <a:cxn ang="0">
                  <a:pos x="86" y="493"/>
                </a:cxn>
                <a:cxn ang="0">
                  <a:pos x="90" y="373"/>
                </a:cxn>
                <a:cxn ang="0">
                  <a:pos x="63" y="190"/>
                </a:cxn>
                <a:cxn ang="0">
                  <a:pos x="179" y="50"/>
                </a:cxn>
                <a:cxn ang="0">
                  <a:pos x="343" y="19"/>
                </a:cxn>
                <a:cxn ang="0">
                  <a:pos x="483" y="78"/>
                </a:cxn>
                <a:cxn ang="0">
                  <a:pos x="619" y="4"/>
                </a:cxn>
              </a:cxnLst>
              <a:rect l="0" t="0" r="r" b="b"/>
              <a:pathLst>
                <a:path w="732" h="1048">
                  <a:moveTo>
                    <a:pt x="214" y="710"/>
                  </a:moveTo>
                  <a:lnTo>
                    <a:pt x="164" y="722"/>
                  </a:lnTo>
                  <a:lnTo>
                    <a:pt x="125" y="753"/>
                  </a:lnTo>
                  <a:lnTo>
                    <a:pt x="94" y="796"/>
                  </a:lnTo>
                  <a:lnTo>
                    <a:pt x="86" y="846"/>
                  </a:lnTo>
                  <a:lnTo>
                    <a:pt x="94" y="889"/>
                  </a:lnTo>
                  <a:lnTo>
                    <a:pt x="121" y="928"/>
                  </a:lnTo>
                  <a:lnTo>
                    <a:pt x="160" y="963"/>
                  </a:lnTo>
                  <a:lnTo>
                    <a:pt x="214" y="990"/>
                  </a:lnTo>
                  <a:lnTo>
                    <a:pt x="280" y="1005"/>
                  </a:lnTo>
                  <a:lnTo>
                    <a:pt x="354" y="1013"/>
                  </a:lnTo>
                  <a:lnTo>
                    <a:pt x="444" y="1001"/>
                  </a:lnTo>
                  <a:lnTo>
                    <a:pt x="518" y="978"/>
                  </a:lnTo>
                  <a:lnTo>
                    <a:pt x="576" y="943"/>
                  </a:lnTo>
                  <a:lnTo>
                    <a:pt x="615" y="897"/>
                  </a:lnTo>
                  <a:lnTo>
                    <a:pt x="627" y="846"/>
                  </a:lnTo>
                  <a:lnTo>
                    <a:pt x="619" y="803"/>
                  </a:lnTo>
                  <a:lnTo>
                    <a:pt x="596" y="769"/>
                  </a:lnTo>
                  <a:lnTo>
                    <a:pt x="561" y="745"/>
                  </a:lnTo>
                  <a:lnTo>
                    <a:pt x="518" y="730"/>
                  </a:lnTo>
                  <a:lnTo>
                    <a:pt x="471" y="718"/>
                  </a:lnTo>
                  <a:lnTo>
                    <a:pt x="417" y="714"/>
                  </a:lnTo>
                  <a:lnTo>
                    <a:pt x="362" y="710"/>
                  </a:lnTo>
                  <a:lnTo>
                    <a:pt x="312" y="710"/>
                  </a:lnTo>
                  <a:lnTo>
                    <a:pt x="214" y="710"/>
                  </a:lnTo>
                  <a:close/>
                  <a:moveTo>
                    <a:pt x="312" y="58"/>
                  </a:moveTo>
                  <a:lnTo>
                    <a:pt x="269" y="62"/>
                  </a:lnTo>
                  <a:lnTo>
                    <a:pt x="234" y="82"/>
                  </a:lnTo>
                  <a:lnTo>
                    <a:pt x="210" y="101"/>
                  </a:lnTo>
                  <a:lnTo>
                    <a:pt x="199" y="120"/>
                  </a:lnTo>
                  <a:lnTo>
                    <a:pt x="183" y="163"/>
                  </a:lnTo>
                  <a:lnTo>
                    <a:pt x="175" y="206"/>
                  </a:lnTo>
                  <a:lnTo>
                    <a:pt x="171" y="252"/>
                  </a:lnTo>
                  <a:lnTo>
                    <a:pt x="171" y="272"/>
                  </a:lnTo>
                  <a:lnTo>
                    <a:pt x="175" y="299"/>
                  </a:lnTo>
                  <a:lnTo>
                    <a:pt x="179" y="330"/>
                  </a:lnTo>
                  <a:lnTo>
                    <a:pt x="191" y="365"/>
                  </a:lnTo>
                  <a:lnTo>
                    <a:pt x="206" y="396"/>
                  </a:lnTo>
                  <a:lnTo>
                    <a:pt x="230" y="423"/>
                  </a:lnTo>
                  <a:lnTo>
                    <a:pt x="265" y="442"/>
                  </a:lnTo>
                  <a:lnTo>
                    <a:pt x="312" y="450"/>
                  </a:lnTo>
                  <a:lnTo>
                    <a:pt x="312" y="450"/>
                  </a:lnTo>
                  <a:lnTo>
                    <a:pt x="354" y="442"/>
                  </a:lnTo>
                  <a:lnTo>
                    <a:pt x="385" y="423"/>
                  </a:lnTo>
                  <a:lnTo>
                    <a:pt x="413" y="404"/>
                  </a:lnTo>
                  <a:lnTo>
                    <a:pt x="424" y="384"/>
                  </a:lnTo>
                  <a:lnTo>
                    <a:pt x="444" y="342"/>
                  </a:lnTo>
                  <a:lnTo>
                    <a:pt x="448" y="295"/>
                  </a:lnTo>
                  <a:lnTo>
                    <a:pt x="452" y="252"/>
                  </a:lnTo>
                  <a:lnTo>
                    <a:pt x="452" y="233"/>
                  </a:lnTo>
                  <a:lnTo>
                    <a:pt x="448" y="206"/>
                  </a:lnTo>
                  <a:lnTo>
                    <a:pt x="444" y="175"/>
                  </a:lnTo>
                  <a:lnTo>
                    <a:pt x="432" y="140"/>
                  </a:lnTo>
                  <a:lnTo>
                    <a:pt x="417" y="109"/>
                  </a:lnTo>
                  <a:lnTo>
                    <a:pt x="393" y="82"/>
                  </a:lnTo>
                  <a:lnTo>
                    <a:pt x="358" y="62"/>
                  </a:lnTo>
                  <a:lnTo>
                    <a:pt x="312" y="58"/>
                  </a:lnTo>
                  <a:close/>
                  <a:moveTo>
                    <a:pt x="650" y="0"/>
                  </a:moveTo>
                  <a:lnTo>
                    <a:pt x="681" y="8"/>
                  </a:lnTo>
                  <a:lnTo>
                    <a:pt x="705" y="19"/>
                  </a:lnTo>
                  <a:lnTo>
                    <a:pt x="720" y="39"/>
                  </a:lnTo>
                  <a:lnTo>
                    <a:pt x="728" y="62"/>
                  </a:lnTo>
                  <a:lnTo>
                    <a:pt x="732" y="78"/>
                  </a:lnTo>
                  <a:lnTo>
                    <a:pt x="732" y="93"/>
                  </a:lnTo>
                  <a:lnTo>
                    <a:pt x="724" y="105"/>
                  </a:lnTo>
                  <a:lnTo>
                    <a:pt x="720" y="113"/>
                  </a:lnTo>
                  <a:lnTo>
                    <a:pt x="712" y="120"/>
                  </a:lnTo>
                  <a:lnTo>
                    <a:pt x="701" y="124"/>
                  </a:lnTo>
                  <a:lnTo>
                    <a:pt x="693" y="124"/>
                  </a:lnTo>
                  <a:lnTo>
                    <a:pt x="685" y="128"/>
                  </a:lnTo>
                  <a:lnTo>
                    <a:pt x="669" y="124"/>
                  </a:lnTo>
                  <a:lnTo>
                    <a:pt x="658" y="120"/>
                  </a:lnTo>
                  <a:lnTo>
                    <a:pt x="646" y="109"/>
                  </a:lnTo>
                  <a:lnTo>
                    <a:pt x="642" y="97"/>
                  </a:lnTo>
                  <a:lnTo>
                    <a:pt x="638" y="82"/>
                  </a:lnTo>
                  <a:lnTo>
                    <a:pt x="638" y="70"/>
                  </a:lnTo>
                  <a:lnTo>
                    <a:pt x="642" y="58"/>
                  </a:lnTo>
                  <a:lnTo>
                    <a:pt x="646" y="50"/>
                  </a:lnTo>
                  <a:lnTo>
                    <a:pt x="654" y="43"/>
                  </a:lnTo>
                  <a:lnTo>
                    <a:pt x="666" y="39"/>
                  </a:lnTo>
                  <a:lnTo>
                    <a:pt x="654" y="35"/>
                  </a:lnTo>
                  <a:lnTo>
                    <a:pt x="650" y="35"/>
                  </a:lnTo>
                  <a:lnTo>
                    <a:pt x="623" y="39"/>
                  </a:lnTo>
                  <a:lnTo>
                    <a:pt x="588" y="47"/>
                  </a:lnTo>
                  <a:lnTo>
                    <a:pt x="545" y="66"/>
                  </a:lnTo>
                  <a:lnTo>
                    <a:pt x="502" y="97"/>
                  </a:lnTo>
                  <a:lnTo>
                    <a:pt x="537" y="140"/>
                  </a:lnTo>
                  <a:lnTo>
                    <a:pt x="564" y="194"/>
                  </a:lnTo>
                  <a:lnTo>
                    <a:pt x="572" y="252"/>
                  </a:lnTo>
                  <a:lnTo>
                    <a:pt x="564" y="311"/>
                  </a:lnTo>
                  <a:lnTo>
                    <a:pt x="537" y="365"/>
                  </a:lnTo>
                  <a:lnTo>
                    <a:pt x="498" y="415"/>
                  </a:lnTo>
                  <a:lnTo>
                    <a:pt x="444" y="450"/>
                  </a:lnTo>
                  <a:lnTo>
                    <a:pt x="382" y="477"/>
                  </a:lnTo>
                  <a:lnTo>
                    <a:pt x="312" y="485"/>
                  </a:lnTo>
                  <a:lnTo>
                    <a:pt x="269" y="481"/>
                  </a:lnTo>
                  <a:lnTo>
                    <a:pt x="214" y="470"/>
                  </a:lnTo>
                  <a:lnTo>
                    <a:pt x="152" y="439"/>
                  </a:lnTo>
                  <a:lnTo>
                    <a:pt x="133" y="466"/>
                  </a:lnTo>
                  <a:lnTo>
                    <a:pt x="125" y="493"/>
                  </a:lnTo>
                  <a:lnTo>
                    <a:pt x="125" y="508"/>
                  </a:lnTo>
                  <a:lnTo>
                    <a:pt x="133" y="547"/>
                  </a:lnTo>
                  <a:lnTo>
                    <a:pt x="148" y="578"/>
                  </a:lnTo>
                  <a:lnTo>
                    <a:pt x="175" y="605"/>
                  </a:lnTo>
                  <a:lnTo>
                    <a:pt x="210" y="617"/>
                  </a:lnTo>
                  <a:lnTo>
                    <a:pt x="230" y="617"/>
                  </a:lnTo>
                  <a:lnTo>
                    <a:pt x="261" y="617"/>
                  </a:lnTo>
                  <a:lnTo>
                    <a:pt x="296" y="621"/>
                  </a:lnTo>
                  <a:lnTo>
                    <a:pt x="331" y="621"/>
                  </a:lnTo>
                  <a:lnTo>
                    <a:pt x="405" y="621"/>
                  </a:lnTo>
                  <a:lnTo>
                    <a:pt x="475" y="625"/>
                  </a:lnTo>
                  <a:lnTo>
                    <a:pt x="541" y="637"/>
                  </a:lnTo>
                  <a:lnTo>
                    <a:pt x="607" y="660"/>
                  </a:lnTo>
                  <a:lnTo>
                    <a:pt x="646" y="691"/>
                  </a:lnTo>
                  <a:lnTo>
                    <a:pt x="677" y="730"/>
                  </a:lnTo>
                  <a:lnTo>
                    <a:pt x="697" y="769"/>
                  </a:lnTo>
                  <a:lnTo>
                    <a:pt x="705" y="807"/>
                  </a:lnTo>
                  <a:lnTo>
                    <a:pt x="708" y="846"/>
                  </a:lnTo>
                  <a:lnTo>
                    <a:pt x="701" y="897"/>
                  </a:lnTo>
                  <a:lnTo>
                    <a:pt x="673" y="939"/>
                  </a:lnTo>
                  <a:lnTo>
                    <a:pt x="631" y="978"/>
                  </a:lnTo>
                  <a:lnTo>
                    <a:pt x="572" y="1009"/>
                  </a:lnTo>
                  <a:lnTo>
                    <a:pt x="510" y="1032"/>
                  </a:lnTo>
                  <a:lnTo>
                    <a:pt x="436" y="1044"/>
                  </a:lnTo>
                  <a:lnTo>
                    <a:pt x="354" y="1048"/>
                  </a:lnTo>
                  <a:lnTo>
                    <a:pt x="261" y="1044"/>
                  </a:lnTo>
                  <a:lnTo>
                    <a:pt x="175" y="1021"/>
                  </a:lnTo>
                  <a:lnTo>
                    <a:pt x="105" y="990"/>
                  </a:lnTo>
                  <a:lnTo>
                    <a:pt x="51" y="951"/>
                  </a:lnTo>
                  <a:lnTo>
                    <a:pt x="16" y="900"/>
                  </a:lnTo>
                  <a:lnTo>
                    <a:pt x="0" y="846"/>
                  </a:lnTo>
                  <a:lnTo>
                    <a:pt x="8" y="807"/>
                  </a:lnTo>
                  <a:lnTo>
                    <a:pt x="27" y="772"/>
                  </a:lnTo>
                  <a:lnTo>
                    <a:pt x="55" y="737"/>
                  </a:lnTo>
                  <a:lnTo>
                    <a:pt x="98" y="710"/>
                  </a:lnTo>
                  <a:lnTo>
                    <a:pt x="148" y="691"/>
                  </a:lnTo>
                  <a:lnTo>
                    <a:pt x="117" y="660"/>
                  </a:lnTo>
                  <a:lnTo>
                    <a:pt x="94" y="625"/>
                  </a:lnTo>
                  <a:lnTo>
                    <a:pt x="82" y="586"/>
                  </a:lnTo>
                  <a:lnTo>
                    <a:pt x="78" y="547"/>
                  </a:lnTo>
                  <a:lnTo>
                    <a:pt x="86" y="493"/>
                  </a:lnTo>
                  <a:lnTo>
                    <a:pt x="105" y="446"/>
                  </a:lnTo>
                  <a:lnTo>
                    <a:pt x="129" y="415"/>
                  </a:lnTo>
                  <a:lnTo>
                    <a:pt x="90" y="373"/>
                  </a:lnTo>
                  <a:lnTo>
                    <a:pt x="63" y="318"/>
                  </a:lnTo>
                  <a:lnTo>
                    <a:pt x="51" y="252"/>
                  </a:lnTo>
                  <a:lnTo>
                    <a:pt x="63" y="190"/>
                  </a:lnTo>
                  <a:lnTo>
                    <a:pt x="86" y="136"/>
                  </a:lnTo>
                  <a:lnTo>
                    <a:pt x="125" y="89"/>
                  </a:lnTo>
                  <a:lnTo>
                    <a:pt x="179" y="50"/>
                  </a:lnTo>
                  <a:lnTo>
                    <a:pt x="241" y="27"/>
                  </a:lnTo>
                  <a:lnTo>
                    <a:pt x="312" y="19"/>
                  </a:lnTo>
                  <a:lnTo>
                    <a:pt x="343" y="19"/>
                  </a:lnTo>
                  <a:lnTo>
                    <a:pt x="385" y="27"/>
                  </a:lnTo>
                  <a:lnTo>
                    <a:pt x="432" y="47"/>
                  </a:lnTo>
                  <a:lnTo>
                    <a:pt x="483" y="78"/>
                  </a:lnTo>
                  <a:lnTo>
                    <a:pt x="533" y="39"/>
                  </a:lnTo>
                  <a:lnTo>
                    <a:pt x="580" y="16"/>
                  </a:lnTo>
                  <a:lnTo>
                    <a:pt x="619" y="4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8941" y="3404"/>
              <a:ext cx="343" cy="508"/>
            </a:xfrm>
            <a:custGeom>
              <a:avLst/>
              <a:gdLst/>
              <a:ahLst/>
              <a:cxnLst>
                <a:cxn ang="0">
                  <a:pos x="176" y="3"/>
                </a:cxn>
                <a:cxn ang="0">
                  <a:pos x="195" y="15"/>
                </a:cxn>
                <a:cxn ang="0">
                  <a:pos x="199" y="35"/>
                </a:cxn>
                <a:cxn ang="0">
                  <a:pos x="191" y="77"/>
                </a:cxn>
                <a:cxn ang="0">
                  <a:pos x="164" y="178"/>
                </a:cxn>
                <a:cxn ang="0">
                  <a:pos x="125" y="310"/>
                </a:cxn>
                <a:cxn ang="0">
                  <a:pos x="94" y="396"/>
                </a:cxn>
                <a:cxn ang="0">
                  <a:pos x="86" y="423"/>
                </a:cxn>
                <a:cxn ang="0">
                  <a:pos x="86" y="438"/>
                </a:cxn>
                <a:cxn ang="0">
                  <a:pos x="90" y="461"/>
                </a:cxn>
                <a:cxn ang="0">
                  <a:pos x="98" y="473"/>
                </a:cxn>
                <a:cxn ang="0">
                  <a:pos x="109" y="477"/>
                </a:cxn>
                <a:cxn ang="0">
                  <a:pos x="160" y="469"/>
                </a:cxn>
                <a:cxn ang="0">
                  <a:pos x="246" y="427"/>
                </a:cxn>
                <a:cxn ang="0">
                  <a:pos x="304" y="341"/>
                </a:cxn>
                <a:cxn ang="0">
                  <a:pos x="308" y="326"/>
                </a:cxn>
                <a:cxn ang="0">
                  <a:pos x="323" y="322"/>
                </a:cxn>
                <a:cxn ang="0">
                  <a:pos x="331" y="322"/>
                </a:cxn>
                <a:cxn ang="0">
                  <a:pos x="343" y="330"/>
                </a:cxn>
                <a:cxn ang="0">
                  <a:pos x="339" y="349"/>
                </a:cxn>
                <a:cxn ang="0">
                  <a:pos x="308" y="411"/>
                </a:cxn>
                <a:cxn ang="0">
                  <a:pos x="218" y="481"/>
                </a:cxn>
                <a:cxn ang="0">
                  <a:pos x="113" y="508"/>
                </a:cxn>
                <a:cxn ang="0">
                  <a:pos x="43" y="485"/>
                </a:cxn>
                <a:cxn ang="0">
                  <a:pos x="8" y="438"/>
                </a:cxn>
                <a:cxn ang="0">
                  <a:pos x="4" y="388"/>
                </a:cxn>
                <a:cxn ang="0">
                  <a:pos x="28" y="322"/>
                </a:cxn>
                <a:cxn ang="0">
                  <a:pos x="51" y="260"/>
                </a:cxn>
                <a:cxn ang="0">
                  <a:pos x="67" y="213"/>
                </a:cxn>
                <a:cxn ang="0">
                  <a:pos x="82" y="151"/>
                </a:cxn>
                <a:cxn ang="0">
                  <a:pos x="98" y="97"/>
                </a:cxn>
                <a:cxn ang="0">
                  <a:pos x="113" y="31"/>
                </a:cxn>
                <a:cxn ang="0">
                  <a:pos x="133" y="11"/>
                </a:cxn>
                <a:cxn ang="0">
                  <a:pos x="164" y="0"/>
                </a:cxn>
              </a:cxnLst>
              <a:rect l="0" t="0" r="r" b="b"/>
              <a:pathLst>
                <a:path w="343" h="508">
                  <a:moveTo>
                    <a:pt x="164" y="0"/>
                  </a:moveTo>
                  <a:lnTo>
                    <a:pt x="176" y="3"/>
                  </a:lnTo>
                  <a:lnTo>
                    <a:pt x="187" y="7"/>
                  </a:lnTo>
                  <a:lnTo>
                    <a:pt x="195" y="15"/>
                  </a:lnTo>
                  <a:lnTo>
                    <a:pt x="199" y="27"/>
                  </a:lnTo>
                  <a:lnTo>
                    <a:pt x="199" y="35"/>
                  </a:lnTo>
                  <a:lnTo>
                    <a:pt x="199" y="50"/>
                  </a:lnTo>
                  <a:lnTo>
                    <a:pt x="191" y="77"/>
                  </a:lnTo>
                  <a:lnTo>
                    <a:pt x="179" y="124"/>
                  </a:lnTo>
                  <a:lnTo>
                    <a:pt x="164" y="178"/>
                  </a:lnTo>
                  <a:lnTo>
                    <a:pt x="144" y="240"/>
                  </a:lnTo>
                  <a:lnTo>
                    <a:pt x="125" y="310"/>
                  </a:lnTo>
                  <a:lnTo>
                    <a:pt x="102" y="380"/>
                  </a:lnTo>
                  <a:lnTo>
                    <a:pt x="94" y="396"/>
                  </a:lnTo>
                  <a:lnTo>
                    <a:pt x="90" y="411"/>
                  </a:lnTo>
                  <a:lnTo>
                    <a:pt x="86" y="423"/>
                  </a:lnTo>
                  <a:lnTo>
                    <a:pt x="86" y="430"/>
                  </a:lnTo>
                  <a:lnTo>
                    <a:pt x="86" y="438"/>
                  </a:lnTo>
                  <a:lnTo>
                    <a:pt x="86" y="450"/>
                  </a:lnTo>
                  <a:lnTo>
                    <a:pt x="90" y="461"/>
                  </a:lnTo>
                  <a:lnTo>
                    <a:pt x="94" y="469"/>
                  </a:lnTo>
                  <a:lnTo>
                    <a:pt x="98" y="473"/>
                  </a:lnTo>
                  <a:lnTo>
                    <a:pt x="102" y="477"/>
                  </a:lnTo>
                  <a:lnTo>
                    <a:pt x="109" y="477"/>
                  </a:lnTo>
                  <a:lnTo>
                    <a:pt x="113" y="477"/>
                  </a:lnTo>
                  <a:lnTo>
                    <a:pt x="160" y="469"/>
                  </a:lnTo>
                  <a:lnTo>
                    <a:pt x="203" y="454"/>
                  </a:lnTo>
                  <a:lnTo>
                    <a:pt x="246" y="427"/>
                  </a:lnTo>
                  <a:lnTo>
                    <a:pt x="277" y="388"/>
                  </a:lnTo>
                  <a:lnTo>
                    <a:pt x="304" y="341"/>
                  </a:lnTo>
                  <a:lnTo>
                    <a:pt x="308" y="333"/>
                  </a:lnTo>
                  <a:lnTo>
                    <a:pt x="308" y="326"/>
                  </a:lnTo>
                  <a:lnTo>
                    <a:pt x="316" y="322"/>
                  </a:lnTo>
                  <a:lnTo>
                    <a:pt x="323" y="322"/>
                  </a:lnTo>
                  <a:lnTo>
                    <a:pt x="327" y="322"/>
                  </a:lnTo>
                  <a:lnTo>
                    <a:pt x="331" y="322"/>
                  </a:lnTo>
                  <a:lnTo>
                    <a:pt x="339" y="326"/>
                  </a:lnTo>
                  <a:lnTo>
                    <a:pt x="343" y="330"/>
                  </a:lnTo>
                  <a:lnTo>
                    <a:pt x="343" y="337"/>
                  </a:lnTo>
                  <a:lnTo>
                    <a:pt x="339" y="349"/>
                  </a:lnTo>
                  <a:lnTo>
                    <a:pt x="327" y="376"/>
                  </a:lnTo>
                  <a:lnTo>
                    <a:pt x="308" y="411"/>
                  </a:lnTo>
                  <a:lnTo>
                    <a:pt x="269" y="450"/>
                  </a:lnTo>
                  <a:lnTo>
                    <a:pt x="218" y="481"/>
                  </a:lnTo>
                  <a:lnTo>
                    <a:pt x="168" y="500"/>
                  </a:lnTo>
                  <a:lnTo>
                    <a:pt x="113" y="508"/>
                  </a:lnTo>
                  <a:lnTo>
                    <a:pt x="74" y="500"/>
                  </a:lnTo>
                  <a:lnTo>
                    <a:pt x="43" y="485"/>
                  </a:lnTo>
                  <a:lnTo>
                    <a:pt x="20" y="465"/>
                  </a:lnTo>
                  <a:lnTo>
                    <a:pt x="8" y="438"/>
                  </a:lnTo>
                  <a:lnTo>
                    <a:pt x="0" y="411"/>
                  </a:lnTo>
                  <a:lnTo>
                    <a:pt x="4" y="388"/>
                  </a:lnTo>
                  <a:lnTo>
                    <a:pt x="16" y="357"/>
                  </a:lnTo>
                  <a:lnTo>
                    <a:pt x="28" y="322"/>
                  </a:lnTo>
                  <a:lnTo>
                    <a:pt x="39" y="287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67" y="213"/>
                  </a:lnTo>
                  <a:lnTo>
                    <a:pt x="71" y="186"/>
                  </a:lnTo>
                  <a:lnTo>
                    <a:pt x="82" y="151"/>
                  </a:lnTo>
                  <a:lnTo>
                    <a:pt x="90" y="128"/>
                  </a:lnTo>
                  <a:lnTo>
                    <a:pt x="98" y="97"/>
                  </a:lnTo>
                  <a:lnTo>
                    <a:pt x="106" y="58"/>
                  </a:lnTo>
                  <a:lnTo>
                    <a:pt x="113" y="31"/>
                  </a:lnTo>
                  <a:lnTo>
                    <a:pt x="121" y="19"/>
                  </a:lnTo>
                  <a:lnTo>
                    <a:pt x="133" y="11"/>
                  </a:lnTo>
                  <a:lnTo>
                    <a:pt x="148" y="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9451" y="3054"/>
              <a:ext cx="358" cy="338"/>
            </a:xfrm>
            <a:custGeom>
              <a:avLst/>
              <a:gdLst/>
              <a:ahLst/>
              <a:cxnLst>
                <a:cxn ang="0">
                  <a:pos x="191" y="4"/>
                </a:cxn>
                <a:cxn ang="0">
                  <a:pos x="206" y="16"/>
                </a:cxn>
                <a:cxn ang="0">
                  <a:pos x="206" y="39"/>
                </a:cxn>
                <a:cxn ang="0">
                  <a:pos x="199" y="101"/>
                </a:cxn>
                <a:cxn ang="0">
                  <a:pos x="195" y="152"/>
                </a:cxn>
                <a:cxn ang="0">
                  <a:pos x="195" y="152"/>
                </a:cxn>
                <a:cxn ang="0">
                  <a:pos x="315" y="78"/>
                </a:cxn>
                <a:cxn ang="0">
                  <a:pos x="331" y="70"/>
                </a:cxn>
                <a:cxn ang="0">
                  <a:pos x="350" y="78"/>
                </a:cxn>
                <a:cxn ang="0">
                  <a:pos x="358" y="97"/>
                </a:cxn>
                <a:cxn ang="0">
                  <a:pos x="354" y="113"/>
                </a:cxn>
                <a:cxn ang="0">
                  <a:pos x="346" y="121"/>
                </a:cxn>
                <a:cxn ang="0">
                  <a:pos x="323" y="132"/>
                </a:cxn>
                <a:cxn ang="0">
                  <a:pos x="249" y="156"/>
                </a:cxn>
                <a:cxn ang="0">
                  <a:pos x="346" y="218"/>
                </a:cxn>
                <a:cxn ang="0">
                  <a:pos x="358" y="233"/>
                </a:cxn>
                <a:cxn ang="0">
                  <a:pos x="358" y="256"/>
                </a:cxn>
                <a:cxn ang="0">
                  <a:pos x="343" y="268"/>
                </a:cxn>
                <a:cxn ang="0">
                  <a:pos x="323" y="268"/>
                </a:cxn>
                <a:cxn ang="0">
                  <a:pos x="195" y="190"/>
                </a:cxn>
                <a:cxn ang="0">
                  <a:pos x="199" y="241"/>
                </a:cxn>
                <a:cxn ang="0">
                  <a:pos x="206" y="299"/>
                </a:cxn>
                <a:cxn ang="0">
                  <a:pos x="206" y="322"/>
                </a:cxn>
                <a:cxn ang="0">
                  <a:pos x="191" y="338"/>
                </a:cxn>
                <a:cxn ang="0">
                  <a:pos x="168" y="338"/>
                </a:cxn>
                <a:cxn ang="0">
                  <a:pos x="156" y="322"/>
                </a:cxn>
                <a:cxn ang="0">
                  <a:pos x="152" y="303"/>
                </a:cxn>
                <a:cxn ang="0">
                  <a:pos x="160" y="241"/>
                </a:cxn>
                <a:cxn ang="0">
                  <a:pos x="168" y="190"/>
                </a:cxn>
                <a:cxn ang="0">
                  <a:pos x="86" y="241"/>
                </a:cxn>
                <a:cxn ang="0">
                  <a:pos x="43" y="264"/>
                </a:cxn>
                <a:cxn ang="0">
                  <a:pos x="27" y="272"/>
                </a:cxn>
                <a:cxn ang="0">
                  <a:pos x="8" y="264"/>
                </a:cxn>
                <a:cxn ang="0">
                  <a:pos x="0" y="245"/>
                </a:cxn>
                <a:cxn ang="0">
                  <a:pos x="4" y="229"/>
                </a:cxn>
                <a:cxn ang="0">
                  <a:pos x="16" y="222"/>
                </a:cxn>
                <a:cxn ang="0">
                  <a:pos x="39" y="210"/>
                </a:cxn>
                <a:cxn ang="0">
                  <a:pos x="113" y="183"/>
                </a:cxn>
                <a:cxn ang="0">
                  <a:pos x="16" y="124"/>
                </a:cxn>
                <a:cxn ang="0">
                  <a:pos x="4" y="113"/>
                </a:cxn>
                <a:cxn ang="0">
                  <a:pos x="0" y="97"/>
                </a:cxn>
                <a:cxn ang="0">
                  <a:pos x="8" y="78"/>
                </a:cxn>
                <a:cxn ang="0">
                  <a:pos x="27" y="70"/>
                </a:cxn>
                <a:cxn ang="0">
                  <a:pos x="39" y="74"/>
                </a:cxn>
                <a:cxn ang="0">
                  <a:pos x="168" y="152"/>
                </a:cxn>
                <a:cxn ang="0">
                  <a:pos x="160" y="101"/>
                </a:cxn>
                <a:cxn ang="0">
                  <a:pos x="152" y="39"/>
                </a:cxn>
                <a:cxn ang="0">
                  <a:pos x="156" y="16"/>
                </a:cxn>
                <a:cxn ang="0">
                  <a:pos x="168" y="4"/>
                </a:cxn>
              </a:cxnLst>
              <a:rect l="0" t="0" r="r" b="b"/>
              <a:pathLst>
                <a:path w="358" h="338">
                  <a:moveTo>
                    <a:pt x="179" y="0"/>
                  </a:moveTo>
                  <a:lnTo>
                    <a:pt x="191" y="4"/>
                  </a:lnTo>
                  <a:lnTo>
                    <a:pt x="199" y="8"/>
                  </a:lnTo>
                  <a:lnTo>
                    <a:pt x="206" y="16"/>
                  </a:lnTo>
                  <a:lnTo>
                    <a:pt x="206" y="27"/>
                  </a:lnTo>
                  <a:lnTo>
                    <a:pt x="206" y="39"/>
                  </a:lnTo>
                  <a:lnTo>
                    <a:pt x="203" y="70"/>
                  </a:lnTo>
                  <a:lnTo>
                    <a:pt x="199" y="101"/>
                  </a:lnTo>
                  <a:lnTo>
                    <a:pt x="195" y="132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315" y="78"/>
                  </a:lnTo>
                  <a:lnTo>
                    <a:pt x="323" y="74"/>
                  </a:lnTo>
                  <a:lnTo>
                    <a:pt x="331" y="70"/>
                  </a:lnTo>
                  <a:lnTo>
                    <a:pt x="343" y="74"/>
                  </a:lnTo>
                  <a:lnTo>
                    <a:pt x="350" y="78"/>
                  </a:lnTo>
                  <a:lnTo>
                    <a:pt x="358" y="86"/>
                  </a:lnTo>
                  <a:lnTo>
                    <a:pt x="358" y="97"/>
                  </a:lnTo>
                  <a:lnTo>
                    <a:pt x="358" y="109"/>
                  </a:lnTo>
                  <a:lnTo>
                    <a:pt x="354" y="113"/>
                  </a:lnTo>
                  <a:lnTo>
                    <a:pt x="350" y="121"/>
                  </a:lnTo>
                  <a:lnTo>
                    <a:pt x="346" y="121"/>
                  </a:lnTo>
                  <a:lnTo>
                    <a:pt x="343" y="124"/>
                  </a:lnTo>
                  <a:lnTo>
                    <a:pt x="323" y="132"/>
                  </a:lnTo>
                  <a:lnTo>
                    <a:pt x="288" y="144"/>
                  </a:lnTo>
                  <a:lnTo>
                    <a:pt x="249" y="156"/>
                  </a:lnTo>
                  <a:lnTo>
                    <a:pt x="210" y="171"/>
                  </a:lnTo>
                  <a:lnTo>
                    <a:pt x="346" y="218"/>
                  </a:lnTo>
                  <a:lnTo>
                    <a:pt x="350" y="225"/>
                  </a:lnTo>
                  <a:lnTo>
                    <a:pt x="358" y="233"/>
                  </a:lnTo>
                  <a:lnTo>
                    <a:pt x="358" y="245"/>
                  </a:lnTo>
                  <a:lnTo>
                    <a:pt x="358" y="256"/>
                  </a:lnTo>
                  <a:lnTo>
                    <a:pt x="350" y="264"/>
                  </a:lnTo>
                  <a:lnTo>
                    <a:pt x="343" y="268"/>
                  </a:lnTo>
                  <a:lnTo>
                    <a:pt x="331" y="272"/>
                  </a:lnTo>
                  <a:lnTo>
                    <a:pt x="323" y="268"/>
                  </a:lnTo>
                  <a:lnTo>
                    <a:pt x="315" y="268"/>
                  </a:lnTo>
                  <a:lnTo>
                    <a:pt x="195" y="190"/>
                  </a:lnTo>
                  <a:lnTo>
                    <a:pt x="195" y="210"/>
                  </a:lnTo>
                  <a:lnTo>
                    <a:pt x="199" y="241"/>
                  </a:lnTo>
                  <a:lnTo>
                    <a:pt x="203" y="272"/>
                  </a:lnTo>
                  <a:lnTo>
                    <a:pt x="206" y="299"/>
                  </a:lnTo>
                  <a:lnTo>
                    <a:pt x="206" y="315"/>
                  </a:lnTo>
                  <a:lnTo>
                    <a:pt x="206" y="322"/>
                  </a:lnTo>
                  <a:lnTo>
                    <a:pt x="199" y="330"/>
                  </a:lnTo>
                  <a:lnTo>
                    <a:pt x="191" y="338"/>
                  </a:lnTo>
                  <a:lnTo>
                    <a:pt x="179" y="338"/>
                  </a:lnTo>
                  <a:lnTo>
                    <a:pt x="168" y="338"/>
                  </a:lnTo>
                  <a:lnTo>
                    <a:pt x="160" y="330"/>
                  </a:lnTo>
                  <a:lnTo>
                    <a:pt x="156" y="322"/>
                  </a:lnTo>
                  <a:lnTo>
                    <a:pt x="152" y="315"/>
                  </a:lnTo>
                  <a:lnTo>
                    <a:pt x="152" y="303"/>
                  </a:lnTo>
                  <a:lnTo>
                    <a:pt x="156" y="276"/>
                  </a:lnTo>
                  <a:lnTo>
                    <a:pt x="160" y="241"/>
                  </a:lnTo>
                  <a:lnTo>
                    <a:pt x="164" y="210"/>
                  </a:lnTo>
                  <a:lnTo>
                    <a:pt x="168" y="190"/>
                  </a:lnTo>
                  <a:lnTo>
                    <a:pt x="121" y="222"/>
                  </a:lnTo>
                  <a:lnTo>
                    <a:pt x="86" y="241"/>
                  </a:lnTo>
                  <a:lnTo>
                    <a:pt x="59" y="256"/>
                  </a:lnTo>
                  <a:lnTo>
                    <a:pt x="43" y="264"/>
                  </a:lnTo>
                  <a:lnTo>
                    <a:pt x="31" y="268"/>
                  </a:lnTo>
                  <a:lnTo>
                    <a:pt x="27" y="272"/>
                  </a:lnTo>
                  <a:lnTo>
                    <a:pt x="16" y="268"/>
                  </a:lnTo>
                  <a:lnTo>
                    <a:pt x="8" y="264"/>
                  </a:lnTo>
                  <a:lnTo>
                    <a:pt x="4" y="256"/>
                  </a:lnTo>
                  <a:lnTo>
                    <a:pt x="0" y="245"/>
                  </a:lnTo>
                  <a:lnTo>
                    <a:pt x="4" y="233"/>
                  </a:lnTo>
                  <a:lnTo>
                    <a:pt x="4" y="229"/>
                  </a:lnTo>
                  <a:lnTo>
                    <a:pt x="12" y="225"/>
                  </a:lnTo>
                  <a:lnTo>
                    <a:pt x="16" y="222"/>
                  </a:lnTo>
                  <a:lnTo>
                    <a:pt x="20" y="218"/>
                  </a:lnTo>
                  <a:lnTo>
                    <a:pt x="39" y="210"/>
                  </a:lnTo>
                  <a:lnTo>
                    <a:pt x="70" y="198"/>
                  </a:lnTo>
                  <a:lnTo>
                    <a:pt x="113" y="183"/>
                  </a:lnTo>
                  <a:lnTo>
                    <a:pt x="148" y="171"/>
                  </a:lnTo>
                  <a:lnTo>
                    <a:pt x="16" y="124"/>
                  </a:lnTo>
                  <a:lnTo>
                    <a:pt x="12" y="121"/>
                  </a:lnTo>
                  <a:lnTo>
                    <a:pt x="4" y="113"/>
                  </a:lnTo>
                  <a:lnTo>
                    <a:pt x="4" y="109"/>
                  </a:lnTo>
                  <a:lnTo>
                    <a:pt x="0" y="97"/>
                  </a:lnTo>
                  <a:lnTo>
                    <a:pt x="4" y="86"/>
                  </a:lnTo>
                  <a:lnTo>
                    <a:pt x="8" y="78"/>
                  </a:lnTo>
                  <a:lnTo>
                    <a:pt x="16" y="74"/>
                  </a:lnTo>
                  <a:lnTo>
                    <a:pt x="27" y="70"/>
                  </a:lnTo>
                  <a:lnTo>
                    <a:pt x="31" y="70"/>
                  </a:lnTo>
                  <a:lnTo>
                    <a:pt x="39" y="74"/>
                  </a:lnTo>
                  <a:lnTo>
                    <a:pt x="43" y="78"/>
                  </a:lnTo>
                  <a:lnTo>
                    <a:pt x="168" y="152"/>
                  </a:lnTo>
                  <a:lnTo>
                    <a:pt x="164" y="132"/>
                  </a:lnTo>
                  <a:lnTo>
                    <a:pt x="160" y="101"/>
                  </a:lnTo>
                  <a:lnTo>
                    <a:pt x="156" y="70"/>
                  </a:lnTo>
                  <a:lnTo>
                    <a:pt x="152" y="39"/>
                  </a:lnTo>
                  <a:lnTo>
                    <a:pt x="152" y="27"/>
                  </a:lnTo>
                  <a:lnTo>
                    <a:pt x="156" y="16"/>
                  </a:lnTo>
                  <a:lnTo>
                    <a:pt x="160" y="8"/>
                  </a:lnTo>
                  <a:lnTo>
                    <a:pt x="168" y="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0128" y="3058"/>
              <a:ext cx="292" cy="112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69" y="0"/>
                </a:cxn>
                <a:cxn ang="0">
                  <a:pos x="276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92" y="8"/>
                </a:cxn>
                <a:cxn ang="0">
                  <a:pos x="292" y="12"/>
                </a:cxn>
                <a:cxn ang="0">
                  <a:pos x="292" y="20"/>
                </a:cxn>
                <a:cxn ang="0">
                  <a:pos x="284" y="23"/>
                </a:cxn>
                <a:cxn ang="0">
                  <a:pos x="249" y="58"/>
                </a:cxn>
                <a:cxn ang="0">
                  <a:pos x="214" y="101"/>
                </a:cxn>
                <a:cxn ang="0">
                  <a:pos x="179" y="152"/>
                </a:cxn>
                <a:cxn ang="0">
                  <a:pos x="144" y="210"/>
                </a:cxn>
                <a:cxn ang="0">
                  <a:pos x="117" y="280"/>
                </a:cxn>
                <a:cxn ang="0">
                  <a:pos x="94" y="361"/>
                </a:cxn>
                <a:cxn ang="0">
                  <a:pos x="78" y="454"/>
                </a:cxn>
                <a:cxn ang="0">
                  <a:pos x="74" y="563"/>
                </a:cxn>
                <a:cxn ang="0">
                  <a:pos x="78" y="664"/>
                </a:cxn>
                <a:cxn ang="0">
                  <a:pos x="94" y="761"/>
                </a:cxn>
                <a:cxn ang="0">
                  <a:pos x="121" y="854"/>
                </a:cxn>
                <a:cxn ang="0">
                  <a:pos x="160" y="939"/>
                </a:cxn>
                <a:cxn ang="0">
                  <a:pos x="214" y="1021"/>
                </a:cxn>
                <a:cxn ang="0">
                  <a:pos x="280" y="1095"/>
                </a:cxn>
                <a:cxn ang="0">
                  <a:pos x="288" y="1099"/>
                </a:cxn>
                <a:cxn ang="0">
                  <a:pos x="292" y="1102"/>
                </a:cxn>
                <a:cxn ang="0">
                  <a:pos x="292" y="1106"/>
                </a:cxn>
                <a:cxn ang="0">
                  <a:pos x="292" y="1110"/>
                </a:cxn>
                <a:cxn ang="0">
                  <a:pos x="292" y="1114"/>
                </a:cxn>
                <a:cxn ang="0">
                  <a:pos x="288" y="1122"/>
                </a:cxn>
                <a:cxn ang="0">
                  <a:pos x="284" y="1122"/>
                </a:cxn>
                <a:cxn ang="0">
                  <a:pos x="276" y="1122"/>
                </a:cxn>
                <a:cxn ang="0">
                  <a:pos x="269" y="1122"/>
                </a:cxn>
                <a:cxn ang="0">
                  <a:pos x="195" y="1060"/>
                </a:cxn>
                <a:cxn ang="0">
                  <a:pos x="133" y="990"/>
                </a:cxn>
                <a:cxn ang="0">
                  <a:pos x="86" y="916"/>
                </a:cxn>
                <a:cxn ang="0">
                  <a:pos x="51" y="842"/>
                </a:cxn>
                <a:cxn ang="0">
                  <a:pos x="27" y="769"/>
                </a:cxn>
                <a:cxn ang="0">
                  <a:pos x="12" y="695"/>
                </a:cxn>
                <a:cxn ang="0">
                  <a:pos x="0" y="625"/>
                </a:cxn>
                <a:cxn ang="0">
                  <a:pos x="0" y="559"/>
                </a:cxn>
                <a:cxn ang="0">
                  <a:pos x="4" y="481"/>
                </a:cxn>
                <a:cxn ang="0">
                  <a:pos x="16" y="400"/>
                </a:cxn>
                <a:cxn ang="0">
                  <a:pos x="39" y="315"/>
                </a:cxn>
                <a:cxn ang="0">
                  <a:pos x="74" y="229"/>
                </a:cxn>
                <a:cxn ang="0">
                  <a:pos x="121" y="148"/>
                </a:cxn>
                <a:cxn ang="0">
                  <a:pos x="187" y="70"/>
                </a:cxn>
                <a:cxn ang="0">
                  <a:pos x="269" y="0"/>
                </a:cxn>
              </a:cxnLst>
              <a:rect l="0" t="0" r="r" b="b"/>
              <a:pathLst>
                <a:path w="292" h="1122">
                  <a:moveTo>
                    <a:pt x="269" y="0"/>
                  </a:moveTo>
                  <a:lnTo>
                    <a:pt x="269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88" y="4"/>
                  </a:lnTo>
                  <a:lnTo>
                    <a:pt x="292" y="8"/>
                  </a:lnTo>
                  <a:lnTo>
                    <a:pt x="292" y="12"/>
                  </a:lnTo>
                  <a:lnTo>
                    <a:pt x="292" y="20"/>
                  </a:lnTo>
                  <a:lnTo>
                    <a:pt x="284" y="23"/>
                  </a:lnTo>
                  <a:lnTo>
                    <a:pt x="249" y="58"/>
                  </a:lnTo>
                  <a:lnTo>
                    <a:pt x="214" y="101"/>
                  </a:lnTo>
                  <a:lnTo>
                    <a:pt x="179" y="152"/>
                  </a:lnTo>
                  <a:lnTo>
                    <a:pt x="144" y="210"/>
                  </a:lnTo>
                  <a:lnTo>
                    <a:pt x="117" y="280"/>
                  </a:lnTo>
                  <a:lnTo>
                    <a:pt x="94" y="361"/>
                  </a:lnTo>
                  <a:lnTo>
                    <a:pt x="78" y="454"/>
                  </a:lnTo>
                  <a:lnTo>
                    <a:pt x="74" y="563"/>
                  </a:lnTo>
                  <a:lnTo>
                    <a:pt x="78" y="664"/>
                  </a:lnTo>
                  <a:lnTo>
                    <a:pt x="94" y="761"/>
                  </a:lnTo>
                  <a:lnTo>
                    <a:pt x="121" y="854"/>
                  </a:lnTo>
                  <a:lnTo>
                    <a:pt x="160" y="939"/>
                  </a:lnTo>
                  <a:lnTo>
                    <a:pt x="214" y="1021"/>
                  </a:lnTo>
                  <a:lnTo>
                    <a:pt x="280" y="1095"/>
                  </a:lnTo>
                  <a:lnTo>
                    <a:pt x="288" y="1099"/>
                  </a:lnTo>
                  <a:lnTo>
                    <a:pt x="292" y="1102"/>
                  </a:lnTo>
                  <a:lnTo>
                    <a:pt x="292" y="1106"/>
                  </a:lnTo>
                  <a:lnTo>
                    <a:pt x="292" y="1110"/>
                  </a:lnTo>
                  <a:lnTo>
                    <a:pt x="292" y="1114"/>
                  </a:lnTo>
                  <a:lnTo>
                    <a:pt x="288" y="1122"/>
                  </a:lnTo>
                  <a:lnTo>
                    <a:pt x="284" y="1122"/>
                  </a:lnTo>
                  <a:lnTo>
                    <a:pt x="276" y="1122"/>
                  </a:lnTo>
                  <a:lnTo>
                    <a:pt x="269" y="1122"/>
                  </a:lnTo>
                  <a:lnTo>
                    <a:pt x="195" y="1060"/>
                  </a:lnTo>
                  <a:lnTo>
                    <a:pt x="133" y="990"/>
                  </a:lnTo>
                  <a:lnTo>
                    <a:pt x="86" y="916"/>
                  </a:lnTo>
                  <a:lnTo>
                    <a:pt x="51" y="842"/>
                  </a:lnTo>
                  <a:lnTo>
                    <a:pt x="27" y="769"/>
                  </a:lnTo>
                  <a:lnTo>
                    <a:pt x="12" y="695"/>
                  </a:lnTo>
                  <a:lnTo>
                    <a:pt x="0" y="625"/>
                  </a:lnTo>
                  <a:lnTo>
                    <a:pt x="0" y="559"/>
                  </a:lnTo>
                  <a:lnTo>
                    <a:pt x="4" y="481"/>
                  </a:lnTo>
                  <a:lnTo>
                    <a:pt x="16" y="400"/>
                  </a:lnTo>
                  <a:lnTo>
                    <a:pt x="39" y="315"/>
                  </a:lnTo>
                  <a:lnTo>
                    <a:pt x="74" y="229"/>
                  </a:lnTo>
                  <a:lnTo>
                    <a:pt x="121" y="148"/>
                  </a:lnTo>
                  <a:lnTo>
                    <a:pt x="187" y="7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 noEditPoints="1"/>
            </p:cNvSpPr>
            <p:nvPr/>
          </p:nvSpPr>
          <p:spPr bwMode="auto">
            <a:xfrm>
              <a:off x="10564" y="3109"/>
              <a:ext cx="790" cy="791"/>
            </a:xfrm>
            <a:custGeom>
              <a:avLst/>
              <a:gdLst/>
              <a:ahLst/>
              <a:cxnLst>
                <a:cxn ang="0">
                  <a:pos x="790" y="601"/>
                </a:cxn>
                <a:cxn ang="0">
                  <a:pos x="790" y="601"/>
                </a:cxn>
                <a:cxn ang="0">
                  <a:pos x="482" y="7"/>
                </a:cxn>
                <a:cxn ang="0">
                  <a:pos x="634" y="62"/>
                </a:cxn>
                <a:cxn ang="0">
                  <a:pos x="735" y="159"/>
                </a:cxn>
                <a:cxn ang="0">
                  <a:pos x="774" y="283"/>
                </a:cxn>
                <a:cxn ang="0">
                  <a:pos x="743" y="407"/>
                </a:cxn>
                <a:cxn ang="0">
                  <a:pos x="669" y="524"/>
                </a:cxn>
                <a:cxn ang="0">
                  <a:pos x="595" y="625"/>
                </a:cxn>
                <a:cxn ang="0">
                  <a:pos x="553" y="710"/>
                </a:cxn>
                <a:cxn ang="0">
                  <a:pos x="693" y="710"/>
                </a:cxn>
                <a:cxn ang="0">
                  <a:pos x="724" y="694"/>
                </a:cxn>
                <a:cxn ang="0">
                  <a:pos x="735" y="663"/>
                </a:cxn>
                <a:cxn ang="0">
                  <a:pos x="747" y="613"/>
                </a:cxn>
                <a:cxn ang="0">
                  <a:pos x="790" y="601"/>
                </a:cxn>
                <a:cxn ang="0">
                  <a:pos x="545" y="791"/>
                </a:cxn>
                <a:cxn ang="0">
                  <a:pos x="525" y="791"/>
                </a:cxn>
                <a:cxn ang="0">
                  <a:pos x="514" y="784"/>
                </a:cxn>
                <a:cxn ang="0">
                  <a:pos x="514" y="768"/>
                </a:cxn>
                <a:cxn ang="0">
                  <a:pos x="537" y="640"/>
                </a:cxn>
                <a:cxn ang="0">
                  <a:pos x="580" y="527"/>
                </a:cxn>
                <a:cxn ang="0">
                  <a:pos x="642" y="361"/>
                </a:cxn>
                <a:cxn ang="0">
                  <a:pos x="646" y="217"/>
                </a:cxn>
                <a:cxn ang="0">
                  <a:pos x="591" y="116"/>
                </a:cxn>
                <a:cxn ang="0">
                  <a:pos x="502" y="54"/>
                </a:cxn>
                <a:cxn ang="0">
                  <a:pos x="393" y="31"/>
                </a:cxn>
                <a:cxn ang="0">
                  <a:pos x="284" y="54"/>
                </a:cxn>
                <a:cxn ang="0">
                  <a:pos x="195" y="116"/>
                </a:cxn>
                <a:cxn ang="0">
                  <a:pos x="140" y="213"/>
                </a:cxn>
                <a:cxn ang="0">
                  <a:pos x="144" y="361"/>
                </a:cxn>
                <a:cxn ang="0">
                  <a:pos x="210" y="535"/>
                </a:cxn>
                <a:cxn ang="0">
                  <a:pos x="249" y="640"/>
                </a:cxn>
                <a:cxn ang="0">
                  <a:pos x="276" y="768"/>
                </a:cxn>
                <a:cxn ang="0">
                  <a:pos x="272" y="784"/>
                </a:cxn>
                <a:cxn ang="0">
                  <a:pos x="261" y="791"/>
                </a:cxn>
                <a:cxn ang="0">
                  <a:pos x="241" y="791"/>
                </a:cxn>
                <a:cxn ang="0">
                  <a:pos x="0" y="601"/>
                </a:cxn>
                <a:cxn ang="0">
                  <a:pos x="39" y="613"/>
                </a:cxn>
                <a:cxn ang="0">
                  <a:pos x="51" y="667"/>
                </a:cxn>
                <a:cxn ang="0">
                  <a:pos x="62" y="698"/>
                </a:cxn>
                <a:cxn ang="0">
                  <a:pos x="97" y="710"/>
                </a:cxn>
                <a:cxn ang="0">
                  <a:pos x="233" y="710"/>
                </a:cxn>
                <a:cxn ang="0">
                  <a:pos x="179" y="605"/>
                </a:cxn>
                <a:cxn ang="0">
                  <a:pos x="93" y="485"/>
                </a:cxn>
                <a:cxn ang="0">
                  <a:pos x="23" y="353"/>
                </a:cxn>
                <a:cxn ang="0">
                  <a:pos x="23" y="217"/>
                </a:cxn>
                <a:cxn ang="0">
                  <a:pos x="93" y="108"/>
                </a:cxn>
                <a:cxn ang="0">
                  <a:pos x="222" y="31"/>
                </a:cxn>
                <a:cxn ang="0">
                  <a:pos x="393" y="0"/>
                </a:cxn>
              </a:cxnLst>
              <a:rect l="0" t="0" r="r" b="b"/>
              <a:pathLst>
                <a:path w="790" h="791">
                  <a:moveTo>
                    <a:pt x="790" y="601"/>
                  </a:moveTo>
                  <a:lnTo>
                    <a:pt x="790" y="601"/>
                  </a:lnTo>
                  <a:lnTo>
                    <a:pt x="790" y="601"/>
                  </a:lnTo>
                  <a:lnTo>
                    <a:pt x="790" y="601"/>
                  </a:lnTo>
                  <a:close/>
                  <a:moveTo>
                    <a:pt x="393" y="0"/>
                  </a:moveTo>
                  <a:lnTo>
                    <a:pt x="482" y="7"/>
                  </a:lnTo>
                  <a:lnTo>
                    <a:pt x="564" y="31"/>
                  </a:lnTo>
                  <a:lnTo>
                    <a:pt x="634" y="62"/>
                  </a:lnTo>
                  <a:lnTo>
                    <a:pt x="693" y="108"/>
                  </a:lnTo>
                  <a:lnTo>
                    <a:pt x="735" y="159"/>
                  </a:lnTo>
                  <a:lnTo>
                    <a:pt x="763" y="217"/>
                  </a:lnTo>
                  <a:lnTo>
                    <a:pt x="774" y="283"/>
                  </a:lnTo>
                  <a:lnTo>
                    <a:pt x="767" y="345"/>
                  </a:lnTo>
                  <a:lnTo>
                    <a:pt x="743" y="407"/>
                  </a:lnTo>
                  <a:lnTo>
                    <a:pt x="708" y="465"/>
                  </a:lnTo>
                  <a:lnTo>
                    <a:pt x="669" y="524"/>
                  </a:lnTo>
                  <a:lnTo>
                    <a:pt x="626" y="578"/>
                  </a:lnTo>
                  <a:lnTo>
                    <a:pt x="595" y="625"/>
                  </a:lnTo>
                  <a:lnTo>
                    <a:pt x="572" y="667"/>
                  </a:lnTo>
                  <a:lnTo>
                    <a:pt x="553" y="710"/>
                  </a:lnTo>
                  <a:lnTo>
                    <a:pt x="650" y="710"/>
                  </a:lnTo>
                  <a:lnTo>
                    <a:pt x="693" y="710"/>
                  </a:lnTo>
                  <a:lnTo>
                    <a:pt x="716" y="706"/>
                  </a:lnTo>
                  <a:lnTo>
                    <a:pt x="724" y="694"/>
                  </a:lnTo>
                  <a:lnTo>
                    <a:pt x="731" y="683"/>
                  </a:lnTo>
                  <a:lnTo>
                    <a:pt x="735" y="663"/>
                  </a:lnTo>
                  <a:lnTo>
                    <a:pt x="743" y="636"/>
                  </a:lnTo>
                  <a:lnTo>
                    <a:pt x="747" y="613"/>
                  </a:lnTo>
                  <a:lnTo>
                    <a:pt x="751" y="601"/>
                  </a:lnTo>
                  <a:lnTo>
                    <a:pt x="790" y="601"/>
                  </a:lnTo>
                  <a:lnTo>
                    <a:pt x="747" y="791"/>
                  </a:lnTo>
                  <a:lnTo>
                    <a:pt x="545" y="791"/>
                  </a:lnTo>
                  <a:lnTo>
                    <a:pt x="533" y="791"/>
                  </a:lnTo>
                  <a:lnTo>
                    <a:pt x="525" y="791"/>
                  </a:lnTo>
                  <a:lnTo>
                    <a:pt x="521" y="788"/>
                  </a:lnTo>
                  <a:lnTo>
                    <a:pt x="514" y="784"/>
                  </a:lnTo>
                  <a:lnTo>
                    <a:pt x="514" y="776"/>
                  </a:lnTo>
                  <a:lnTo>
                    <a:pt x="514" y="768"/>
                  </a:lnTo>
                  <a:lnTo>
                    <a:pt x="521" y="702"/>
                  </a:lnTo>
                  <a:lnTo>
                    <a:pt x="537" y="640"/>
                  </a:lnTo>
                  <a:lnTo>
                    <a:pt x="560" y="578"/>
                  </a:lnTo>
                  <a:lnTo>
                    <a:pt x="580" y="527"/>
                  </a:lnTo>
                  <a:lnTo>
                    <a:pt x="619" y="446"/>
                  </a:lnTo>
                  <a:lnTo>
                    <a:pt x="642" y="361"/>
                  </a:lnTo>
                  <a:lnTo>
                    <a:pt x="654" y="279"/>
                  </a:lnTo>
                  <a:lnTo>
                    <a:pt x="646" y="217"/>
                  </a:lnTo>
                  <a:lnTo>
                    <a:pt x="626" y="163"/>
                  </a:lnTo>
                  <a:lnTo>
                    <a:pt x="591" y="116"/>
                  </a:lnTo>
                  <a:lnTo>
                    <a:pt x="553" y="77"/>
                  </a:lnTo>
                  <a:lnTo>
                    <a:pt x="502" y="54"/>
                  </a:lnTo>
                  <a:lnTo>
                    <a:pt x="447" y="38"/>
                  </a:lnTo>
                  <a:lnTo>
                    <a:pt x="393" y="31"/>
                  </a:lnTo>
                  <a:lnTo>
                    <a:pt x="339" y="38"/>
                  </a:lnTo>
                  <a:lnTo>
                    <a:pt x="284" y="54"/>
                  </a:lnTo>
                  <a:lnTo>
                    <a:pt x="237" y="77"/>
                  </a:lnTo>
                  <a:lnTo>
                    <a:pt x="195" y="116"/>
                  </a:lnTo>
                  <a:lnTo>
                    <a:pt x="163" y="159"/>
                  </a:lnTo>
                  <a:lnTo>
                    <a:pt x="140" y="213"/>
                  </a:lnTo>
                  <a:lnTo>
                    <a:pt x="132" y="279"/>
                  </a:lnTo>
                  <a:lnTo>
                    <a:pt x="144" y="361"/>
                  </a:lnTo>
                  <a:lnTo>
                    <a:pt x="171" y="442"/>
                  </a:lnTo>
                  <a:lnTo>
                    <a:pt x="210" y="535"/>
                  </a:lnTo>
                  <a:lnTo>
                    <a:pt x="230" y="582"/>
                  </a:lnTo>
                  <a:lnTo>
                    <a:pt x="249" y="640"/>
                  </a:lnTo>
                  <a:lnTo>
                    <a:pt x="268" y="706"/>
                  </a:lnTo>
                  <a:lnTo>
                    <a:pt x="276" y="768"/>
                  </a:lnTo>
                  <a:lnTo>
                    <a:pt x="272" y="776"/>
                  </a:lnTo>
                  <a:lnTo>
                    <a:pt x="272" y="784"/>
                  </a:lnTo>
                  <a:lnTo>
                    <a:pt x="268" y="788"/>
                  </a:lnTo>
                  <a:lnTo>
                    <a:pt x="261" y="791"/>
                  </a:lnTo>
                  <a:lnTo>
                    <a:pt x="253" y="791"/>
                  </a:lnTo>
                  <a:lnTo>
                    <a:pt x="241" y="791"/>
                  </a:lnTo>
                  <a:lnTo>
                    <a:pt x="39" y="791"/>
                  </a:lnTo>
                  <a:lnTo>
                    <a:pt x="0" y="601"/>
                  </a:lnTo>
                  <a:lnTo>
                    <a:pt x="35" y="601"/>
                  </a:lnTo>
                  <a:lnTo>
                    <a:pt x="39" y="613"/>
                  </a:lnTo>
                  <a:lnTo>
                    <a:pt x="43" y="640"/>
                  </a:lnTo>
                  <a:lnTo>
                    <a:pt x="51" y="667"/>
                  </a:lnTo>
                  <a:lnTo>
                    <a:pt x="58" y="691"/>
                  </a:lnTo>
                  <a:lnTo>
                    <a:pt x="62" y="698"/>
                  </a:lnTo>
                  <a:lnTo>
                    <a:pt x="74" y="706"/>
                  </a:lnTo>
                  <a:lnTo>
                    <a:pt x="97" y="710"/>
                  </a:lnTo>
                  <a:lnTo>
                    <a:pt x="136" y="710"/>
                  </a:lnTo>
                  <a:lnTo>
                    <a:pt x="233" y="710"/>
                  </a:lnTo>
                  <a:lnTo>
                    <a:pt x="210" y="656"/>
                  </a:lnTo>
                  <a:lnTo>
                    <a:pt x="179" y="605"/>
                  </a:lnTo>
                  <a:lnTo>
                    <a:pt x="148" y="559"/>
                  </a:lnTo>
                  <a:lnTo>
                    <a:pt x="93" y="485"/>
                  </a:lnTo>
                  <a:lnTo>
                    <a:pt x="51" y="419"/>
                  </a:lnTo>
                  <a:lnTo>
                    <a:pt x="23" y="353"/>
                  </a:lnTo>
                  <a:lnTo>
                    <a:pt x="12" y="283"/>
                  </a:lnTo>
                  <a:lnTo>
                    <a:pt x="23" y="217"/>
                  </a:lnTo>
                  <a:lnTo>
                    <a:pt x="51" y="159"/>
                  </a:lnTo>
                  <a:lnTo>
                    <a:pt x="93" y="108"/>
                  </a:lnTo>
                  <a:lnTo>
                    <a:pt x="152" y="62"/>
                  </a:lnTo>
                  <a:lnTo>
                    <a:pt x="222" y="31"/>
                  </a:lnTo>
                  <a:lnTo>
                    <a:pt x="303" y="7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 noEditPoints="1"/>
            </p:cNvSpPr>
            <p:nvPr/>
          </p:nvSpPr>
          <p:spPr bwMode="auto">
            <a:xfrm>
              <a:off x="11486" y="2880"/>
              <a:ext cx="451" cy="547"/>
            </a:xfrm>
            <a:custGeom>
              <a:avLst/>
              <a:gdLst/>
              <a:ahLst/>
              <a:cxnLst>
                <a:cxn ang="0">
                  <a:pos x="187" y="229"/>
                </a:cxn>
                <a:cxn ang="0">
                  <a:pos x="117" y="283"/>
                </a:cxn>
                <a:cxn ang="0">
                  <a:pos x="82" y="364"/>
                </a:cxn>
                <a:cxn ang="0">
                  <a:pos x="70" y="442"/>
                </a:cxn>
                <a:cxn ang="0">
                  <a:pos x="86" y="500"/>
                </a:cxn>
                <a:cxn ang="0">
                  <a:pos x="121" y="520"/>
                </a:cxn>
                <a:cxn ang="0">
                  <a:pos x="179" y="516"/>
                </a:cxn>
                <a:cxn ang="0">
                  <a:pos x="249" y="465"/>
                </a:cxn>
                <a:cxn ang="0">
                  <a:pos x="261" y="454"/>
                </a:cxn>
                <a:cxn ang="0">
                  <a:pos x="265" y="442"/>
                </a:cxn>
                <a:cxn ang="0">
                  <a:pos x="265" y="434"/>
                </a:cxn>
                <a:cxn ang="0">
                  <a:pos x="288" y="260"/>
                </a:cxn>
                <a:cxn ang="0">
                  <a:pos x="245" y="225"/>
                </a:cxn>
                <a:cxn ang="0">
                  <a:pos x="416" y="0"/>
                </a:cxn>
                <a:cxn ang="0">
                  <a:pos x="428" y="0"/>
                </a:cxn>
                <a:cxn ang="0">
                  <a:pos x="440" y="3"/>
                </a:cxn>
                <a:cxn ang="0">
                  <a:pos x="440" y="15"/>
                </a:cxn>
                <a:cxn ang="0">
                  <a:pos x="440" y="19"/>
                </a:cxn>
                <a:cxn ang="0">
                  <a:pos x="440" y="27"/>
                </a:cxn>
                <a:cxn ang="0">
                  <a:pos x="327" y="469"/>
                </a:cxn>
                <a:cxn ang="0">
                  <a:pos x="327" y="493"/>
                </a:cxn>
                <a:cxn ang="0">
                  <a:pos x="339" y="516"/>
                </a:cxn>
                <a:cxn ang="0">
                  <a:pos x="358" y="524"/>
                </a:cxn>
                <a:cxn ang="0">
                  <a:pos x="405" y="485"/>
                </a:cxn>
                <a:cxn ang="0">
                  <a:pos x="420" y="427"/>
                </a:cxn>
                <a:cxn ang="0">
                  <a:pos x="428" y="419"/>
                </a:cxn>
                <a:cxn ang="0">
                  <a:pos x="440" y="419"/>
                </a:cxn>
                <a:cxn ang="0">
                  <a:pos x="448" y="419"/>
                </a:cxn>
                <a:cxn ang="0">
                  <a:pos x="451" y="427"/>
                </a:cxn>
                <a:cxn ang="0">
                  <a:pos x="448" y="458"/>
                </a:cxn>
                <a:cxn ang="0">
                  <a:pos x="424" y="504"/>
                </a:cxn>
                <a:cxn ang="0">
                  <a:pos x="381" y="543"/>
                </a:cxn>
                <a:cxn ang="0">
                  <a:pos x="327" y="547"/>
                </a:cxn>
                <a:cxn ang="0">
                  <a:pos x="276" y="520"/>
                </a:cxn>
                <a:cxn ang="0">
                  <a:pos x="245" y="508"/>
                </a:cxn>
                <a:cxn ang="0">
                  <a:pos x="183" y="539"/>
                </a:cxn>
                <a:cxn ang="0">
                  <a:pos x="82" y="539"/>
                </a:cxn>
                <a:cxn ang="0">
                  <a:pos x="8" y="469"/>
                </a:cxn>
                <a:cxn ang="0">
                  <a:pos x="12" y="349"/>
                </a:cxn>
                <a:cxn ang="0">
                  <a:pos x="94" y="240"/>
                </a:cxn>
                <a:cxn ang="0">
                  <a:pos x="222" y="194"/>
                </a:cxn>
                <a:cxn ang="0">
                  <a:pos x="296" y="221"/>
                </a:cxn>
                <a:cxn ang="0">
                  <a:pos x="350" y="97"/>
                </a:cxn>
                <a:cxn ang="0">
                  <a:pos x="358" y="73"/>
                </a:cxn>
                <a:cxn ang="0">
                  <a:pos x="358" y="58"/>
                </a:cxn>
                <a:cxn ang="0">
                  <a:pos x="362" y="50"/>
                </a:cxn>
                <a:cxn ang="0">
                  <a:pos x="354" y="46"/>
                </a:cxn>
                <a:cxn ang="0">
                  <a:pos x="335" y="42"/>
                </a:cxn>
                <a:cxn ang="0">
                  <a:pos x="319" y="38"/>
                </a:cxn>
                <a:cxn ang="0">
                  <a:pos x="308" y="38"/>
                </a:cxn>
                <a:cxn ang="0">
                  <a:pos x="296" y="35"/>
                </a:cxn>
                <a:cxn ang="0">
                  <a:pos x="296" y="23"/>
                </a:cxn>
                <a:cxn ang="0">
                  <a:pos x="300" y="11"/>
                </a:cxn>
                <a:cxn ang="0">
                  <a:pos x="308" y="7"/>
                </a:cxn>
                <a:cxn ang="0">
                  <a:pos x="319" y="3"/>
                </a:cxn>
              </a:cxnLst>
              <a:rect l="0" t="0" r="r" b="b"/>
              <a:pathLst>
                <a:path w="451" h="547">
                  <a:moveTo>
                    <a:pt x="222" y="221"/>
                  </a:moveTo>
                  <a:lnTo>
                    <a:pt x="187" y="229"/>
                  </a:lnTo>
                  <a:lnTo>
                    <a:pt x="152" y="248"/>
                  </a:lnTo>
                  <a:lnTo>
                    <a:pt x="117" y="283"/>
                  </a:lnTo>
                  <a:lnTo>
                    <a:pt x="97" y="322"/>
                  </a:lnTo>
                  <a:lnTo>
                    <a:pt x="82" y="364"/>
                  </a:lnTo>
                  <a:lnTo>
                    <a:pt x="74" y="407"/>
                  </a:lnTo>
                  <a:lnTo>
                    <a:pt x="70" y="442"/>
                  </a:lnTo>
                  <a:lnTo>
                    <a:pt x="74" y="477"/>
                  </a:lnTo>
                  <a:lnTo>
                    <a:pt x="86" y="500"/>
                  </a:lnTo>
                  <a:lnTo>
                    <a:pt x="101" y="512"/>
                  </a:lnTo>
                  <a:lnTo>
                    <a:pt x="121" y="520"/>
                  </a:lnTo>
                  <a:lnTo>
                    <a:pt x="140" y="524"/>
                  </a:lnTo>
                  <a:lnTo>
                    <a:pt x="179" y="516"/>
                  </a:lnTo>
                  <a:lnTo>
                    <a:pt x="214" y="496"/>
                  </a:lnTo>
                  <a:lnTo>
                    <a:pt x="249" y="465"/>
                  </a:lnTo>
                  <a:lnTo>
                    <a:pt x="257" y="458"/>
                  </a:lnTo>
                  <a:lnTo>
                    <a:pt x="261" y="454"/>
                  </a:lnTo>
                  <a:lnTo>
                    <a:pt x="261" y="446"/>
                  </a:lnTo>
                  <a:lnTo>
                    <a:pt x="265" y="442"/>
                  </a:lnTo>
                  <a:lnTo>
                    <a:pt x="265" y="434"/>
                  </a:lnTo>
                  <a:lnTo>
                    <a:pt x="265" y="434"/>
                  </a:lnTo>
                  <a:lnTo>
                    <a:pt x="304" y="291"/>
                  </a:lnTo>
                  <a:lnTo>
                    <a:pt x="288" y="260"/>
                  </a:lnTo>
                  <a:lnTo>
                    <a:pt x="269" y="236"/>
                  </a:lnTo>
                  <a:lnTo>
                    <a:pt x="245" y="225"/>
                  </a:lnTo>
                  <a:lnTo>
                    <a:pt x="222" y="221"/>
                  </a:lnTo>
                  <a:close/>
                  <a:moveTo>
                    <a:pt x="416" y="0"/>
                  </a:moveTo>
                  <a:lnTo>
                    <a:pt x="424" y="0"/>
                  </a:lnTo>
                  <a:lnTo>
                    <a:pt x="428" y="0"/>
                  </a:lnTo>
                  <a:lnTo>
                    <a:pt x="436" y="0"/>
                  </a:lnTo>
                  <a:lnTo>
                    <a:pt x="440" y="3"/>
                  </a:lnTo>
                  <a:lnTo>
                    <a:pt x="440" y="11"/>
                  </a:lnTo>
                  <a:lnTo>
                    <a:pt x="440" y="15"/>
                  </a:lnTo>
                  <a:lnTo>
                    <a:pt x="440" y="15"/>
                  </a:lnTo>
                  <a:lnTo>
                    <a:pt x="440" y="19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327" y="454"/>
                  </a:lnTo>
                  <a:lnTo>
                    <a:pt x="327" y="469"/>
                  </a:lnTo>
                  <a:lnTo>
                    <a:pt x="327" y="481"/>
                  </a:lnTo>
                  <a:lnTo>
                    <a:pt x="327" y="493"/>
                  </a:lnTo>
                  <a:lnTo>
                    <a:pt x="331" y="508"/>
                  </a:lnTo>
                  <a:lnTo>
                    <a:pt x="339" y="516"/>
                  </a:lnTo>
                  <a:lnTo>
                    <a:pt x="346" y="520"/>
                  </a:lnTo>
                  <a:lnTo>
                    <a:pt x="358" y="524"/>
                  </a:lnTo>
                  <a:lnTo>
                    <a:pt x="381" y="512"/>
                  </a:lnTo>
                  <a:lnTo>
                    <a:pt x="405" y="485"/>
                  </a:lnTo>
                  <a:lnTo>
                    <a:pt x="416" y="434"/>
                  </a:lnTo>
                  <a:lnTo>
                    <a:pt x="420" y="427"/>
                  </a:lnTo>
                  <a:lnTo>
                    <a:pt x="424" y="419"/>
                  </a:lnTo>
                  <a:lnTo>
                    <a:pt x="428" y="419"/>
                  </a:lnTo>
                  <a:lnTo>
                    <a:pt x="440" y="419"/>
                  </a:lnTo>
                  <a:lnTo>
                    <a:pt x="440" y="419"/>
                  </a:lnTo>
                  <a:lnTo>
                    <a:pt x="444" y="419"/>
                  </a:lnTo>
                  <a:lnTo>
                    <a:pt x="448" y="419"/>
                  </a:lnTo>
                  <a:lnTo>
                    <a:pt x="451" y="423"/>
                  </a:lnTo>
                  <a:lnTo>
                    <a:pt x="451" y="427"/>
                  </a:lnTo>
                  <a:lnTo>
                    <a:pt x="451" y="438"/>
                  </a:lnTo>
                  <a:lnTo>
                    <a:pt x="448" y="458"/>
                  </a:lnTo>
                  <a:lnTo>
                    <a:pt x="436" y="481"/>
                  </a:lnTo>
                  <a:lnTo>
                    <a:pt x="424" y="504"/>
                  </a:lnTo>
                  <a:lnTo>
                    <a:pt x="405" y="527"/>
                  </a:lnTo>
                  <a:lnTo>
                    <a:pt x="381" y="543"/>
                  </a:lnTo>
                  <a:lnTo>
                    <a:pt x="354" y="547"/>
                  </a:lnTo>
                  <a:lnTo>
                    <a:pt x="327" y="547"/>
                  </a:lnTo>
                  <a:lnTo>
                    <a:pt x="300" y="535"/>
                  </a:lnTo>
                  <a:lnTo>
                    <a:pt x="276" y="520"/>
                  </a:lnTo>
                  <a:lnTo>
                    <a:pt x="261" y="496"/>
                  </a:lnTo>
                  <a:lnTo>
                    <a:pt x="245" y="508"/>
                  </a:lnTo>
                  <a:lnTo>
                    <a:pt x="218" y="524"/>
                  </a:lnTo>
                  <a:lnTo>
                    <a:pt x="183" y="539"/>
                  </a:lnTo>
                  <a:lnTo>
                    <a:pt x="136" y="547"/>
                  </a:lnTo>
                  <a:lnTo>
                    <a:pt x="82" y="539"/>
                  </a:lnTo>
                  <a:lnTo>
                    <a:pt x="39" y="512"/>
                  </a:lnTo>
                  <a:lnTo>
                    <a:pt x="8" y="469"/>
                  </a:lnTo>
                  <a:lnTo>
                    <a:pt x="0" y="411"/>
                  </a:lnTo>
                  <a:lnTo>
                    <a:pt x="12" y="349"/>
                  </a:lnTo>
                  <a:lnTo>
                    <a:pt x="47" y="287"/>
                  </a:lnTo>
                  <a:lnTo>
                    <a:pt x="94" y="240"/>
                  </a:lnTo>
                  <a:lnTo>
                    <a:pt x="156" y="209"/>
                  </a:lnTo>
                  <a:lnTo>
                    <a:pt x="222" y="194"/>
                  </a:lnTo>
                  <a:lnTo>
                    <a:pt x="265" y="201"/>
                  </a:lnTo>
                  <a:lnTo>
                    <a:pt x="296" y="221"/>
                  </a:lnTo>
                  <a:lnTo>
                    <a:pt x="315" y="240"/>
                  </a:lnTo>
                  <a:lnTo>
                    <a:pt x="350" y="97"/>
                  </a:lnTo>
                  <a:lnTo>
                    <a:pt x="354" y="85"/>
                  </a:lnTo>
                  <a:lnTo>
                    <a:pt x="358" y="73"/>
                  </a:lnTo>
                  <a:lnTo>
                    <a:pt x="358" y="66"/>
                  </a:lnTo>
                  <a:lnTo>
                    <a:pt x="358" y="58"/>
                  </a:lnTo>
                  <a:lnTo>
                    <a:pt x="362" y="54"/>
                  </a:lnTo>
                  <a:lnTo>
                    <a:pt x="362" y="50"/>
                  </a:lnTo>
                  <a:lnTo>
                    <a:pt x="358" y="46"/>
                  </a:lnTo>
                  <a:lnTo>
                    <a:pt x="354" y="46"/>
                  </a:lnTo>
                  <a:lnTo>
                    <a:pt x="346" y="42"/>
                  </a:lnTo>
                  <a:lnTo>
                    <a:pt x="335" y="42"/>
                  </a:lnTo>
                  <a:lnTo>
                    <a:pt x="323" y="38"/>
                  </a:lnTo>
                  <a:lnTo>
                    <a:pt x="319" y="38"/>
                  </a:lnTo>
                  <a:lnTo>
                    <a:pt x="311" y="38"/>
                  </a:lnTo>
                  <a:lnTo>
                    <a:pt x="308" y="38"/>
                  </a:lnTo>
                  <a:lnTo>
                    <a:pt x="300" y="38"/>
                  </a:lnTo>
                  <a:lnTo>
                    <a:pt x="296" y="35"/>
                  </a:lnTo>
                  <a:lnTo>
                    <a:pt x="296" y="27"/>
                  </a:lnTo>
                  <a:lnTo>
                    <a:pt x="296" y="23"/>
                  </a:lnTo>
                  <a:lnTo>
                    <a:pt x="300" y="15"/>
                  </a:lnTo>
                  <a:lnTo>
                    <a:pt x="300" y="11"/>
                  </a:lnTo>
                  <a:lnTo>
                    <a:pt x="304" y="7"/>
                  </a:lnTo>
                  <a:lnTo>
                    <a:pt x="308" y="7"/>
                  </a:lnTo>
                  <a:lnTo>
                    <a:pt x="311" y="7"/>
                  </a:lnTo>
                  <a:lnTo>
                    <a:pt x="319" y="3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12132" y="3326"/>
              <a:ext cx="105" cy="24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70" y="4"/>
                </a:cxn>
                <a:cxn ang="0">
                  <a:pos x="90" y="23"/>
                </a:cxn>
                <a:cxn ang="0">
                  <a:pos x="101" y="50"/>
                </a:cxn>
                <a:cxn ang="0">
                  <a:pos x="105" y="85"/>
                </a:cxn>
                <a:cxn ang="0">
                  <a:pos x="97" y="140"/>
                </a:cxn>
                <a:cxn ang="0">
                  <a:pos x="78" y="186"/>
                </a:cxn>
                <a:cxn ang="0">
                  <a:pos x="58" y="217"/>
                </a:cxn>
                <a:cxn ang="0">
                  <a:pos x="35" y="241"/>
                </a:cxn>
                <a:cxn ang="0">
                  <a:pos x="23" y="248"/>
                </a:cxn>
                <a:cxn ang="0">
                  <a:pos x="16" y="245"/>
                </a:cxn>
                <a:cxn ang="0">
                  <a:pos x="12" y="241"/>
                </a:cxn>
                <a:cxn ang="0">
                  <a:pos x="8" y="237"/>
                </a:cxn>
                <a:cxn ang="0">
                  <a:pos x="8" y="233"/>
                </a:cxn>
                <a:cxn ang="0">
                  <a:pos x="8" y="229"/>
                </a:cxn>
                <a:cxn ang="0">
                  <a:pos x="12" y="225"/>
                </a:cxn>
                <a:cxn ang="0">
                  <a:pos x="19" y="221"/>
                </a:cxn>
                <a:cxn ang="0">
                  <a:pos x="35" y="202"/>
                </a:cxn>
                <a:cxn ang="0">
                  <a:pos x="58" y="175"/>
                </a:cxn>
                <a:cxn ang="0">
                  <a:pos x="74" y="136"/>
                </a:cxn>
                <a:cxn ang="0">
                  <a:pos x="82" y="85"/>
                </a:cxn>
                <a:cxn ang="0">
                  <a:pos x="82" y="85"/>
                </a:cxn>
                <a:cxn ang="0">
                  <a:pos x="82" y="85"/>
                </a:cxn>
                <a:cxn ang="0">
                  <a:pos x="82" y="85"/>
                </a:cxn>
                <a:cxn ang="0">
                  <a:pos x="70" y="89"/>
                </a:cxn>
                <a:cxn ang="0">
                  <a:pos x="58" y="93"/>
                </a:cxn>
                <a:cxn ang="0">
                  <a:pos x="47" y="93"/>
                </a:cxn>
                <a:cxn ang="0">
                  <a:pos x="35" y="93"/>
                </a:cxn>
                <a:cxn ang="0">
                  <a:pos x="23" y="89"/>
                </a:cxn>
                <a:cxn ang="0">
                  <a:pos x="12" y="81"/>
                </a:cxn>
                <a:cxn ang="0">
                  <a:pos x="8" y="70"/>
                </a:cxn>
                <a:cxn ang="0">
                  <a:pos x="0" y="58"/>
                </a:cxn>
                <a:cxn ang="0">
                  <a:pos x="0" y="47"/>
                </a:cxn>
                <a:cxn ang="0">
                  <a:pos x="0" y="35"/>
                </a:cxn>
                <a:cxn ang="0">
                  <a:pos x="8" y="23"/>
                </a:cxn>
                <a:cxn ang="0">
                  <a:pos x="12" y="15"/>
                </a:cxn>
                <a:cxn ang="0">
                  <a:pos x="23" y="8"/>
                </a:cxn>
                <a:cxn ang="0">
                  <a:pos x="35" y="0"/>
                </a:cxn>
                <a:cxn ang="0">
                  <a:pos x="47" y="0"/>
                </a:cxn>
              </a:cxnLst>
              <a:rect l="0" t="0" r="r" b="b"/>
              <a:pathLst>
                <a:path w="105" h="248">
                  <a:moveTo>
                    <a:pt x="47" y="0"/>
                  </a:moveTo>
                  <a:lnTo>
                    <a:pt x="70" y="4"/>
                  </a:lnTo>
                  <a:lnTo>
                    <a:pt x="90" y="23"/>
                  </a:lnTo>
                  <a:lnTo>
                    <a:pt x="101" y="50"/>
                  </a:lnTo>
                  <a:lnTo>
                    <a:pt x="105" y="85"/>
                  </a:lnTo>
                  <a:lnTo>
                    <a:pt x="97" y="140"/>
                  </a:lnTo>
                  <a:lnTo>
                    <a:pt x="78" y="186"/>
                  </a:lnTo>
                  <a:lnTo>
                    <a:pt x="58" y="217"/>
                  </a:lnTo>
                  <a:lnTo>
                    <a:pt x="35" y="241"/>
                  </a:lnTo>
                  <a:lnTo>
                    <a:pt x="23" y="248"/>
                  </a:lnTo>
                  <a:lnTo>
                    <a:pt x="16" y="245"/>
                  </a:lnTo>
                  <a:lnTo>
                    <a:pt x="12" y="241"/>
                  </a:lnTo>
                  <a:lnTo>
                    <a:pt x="8" y="237"/>
                  </a:lnTo>
                  <a:lnTo>
                    <a:pt x="8" y="233"/>
                  </a:lnTo>
                  <a:lnTo>
                    <a:pt x="8" y="229"/>
                  </a:lnTo>
                  <a:lnTo>
                    <a:pt x="12" y="225"/>
                  </a:lnTo>
                  <a:lnTo>
                    <a:pt x="19" y="221"/>
                  </a:lnTo>
                  <a:lnTo>
                    <a:pt x="35" y="202"/>
                  </a:lnTo>
                  <a:lnTo>
                    <a:pt x="58" y="175"/>
                  </a:lnTo>
                  <a:lnTo>
                    <a:pt x="74" y="136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70" y="89"/>
                  </a:lnTo>
                  <a:lnTo>
                    <a:pt x="58" y="93"/>
                  </a:lnTo>
                  <a:lnTo>
                    <a:pt x="47" y="93"/>
                  </a:lnTo>
                  <a:lnTo>
                    <a:pt x="35" y="93"/>
                  </a:lnTo>
                  <a:lnTo>
                    <a:pt x="23" y="89"/>
                  </a:lnTo>
                  <a:lnTo>
                    <a:pt x="12" y="81"/>
                  </a:lnTo>
                  <a:lnTo>
                    <a:pt x="8" y="70"/>
                  </a:lnTo>
                  <a:lnTo>
                    <a:pt x="0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8" y="23"/>
                  </a:lnTo>
                  <a:lnTo>
                    <a:pt x="12" y="15"/>
                  </a:lnTo>
                  <a:lnTo>
                    <a:pt x="23" y="8"/>
                  </a:lnTo>
                  <a:lnTo>
                    <a:pt x="35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 noEditPoints="1"/>
            </p:cNvSpPr>
            <p:nvPr/>
          </p:nvSpPr>
          <p:spPr bwMode="auto">
            <a:xfrm>
              <a:off x="12428" y="2899"/>
              <a:ext cx="408" cy="540"/>
            </a:xfrm>
            <a:custGeom>
              <a:avLst/>
              <a:gdLst/>
              <a:ahLst/>
              <a:cxnLst>
                <a:cxn ang="0">
                  <a:pos x="183" y="27"/>
                </a:cxn>
                <a:cxn ang="0">
                  <a:pos x="128" y="47"/>
                </a:cxn>
                <a:cxn ang="0">
                  <a:pos x="89" y="105"/>
                </a:cxn>
                <a:cxn ang="0">
                  <a:pos x="78" y="206"/>
                </a:cxn>
                <a:cxn ang="0">
                  <a:pos x="78" y="322"/>
                </a:cxn>
                <a:cxn ang="0">
                  <a:pos x="89" y="423"/>
                </a:cxn>
                <a:cxn ang="0">
                  <a:pos x="132" y="489"/>
                </a:cxn>
                <a:cxn ang="0">
                  <a:pos x="183" y="512"/>
                </a:cxn>
                <a:cxn ang="0">
                  <a:pos x="206" y="512"/>
                </a:cxn>
                <a:cxn ang="0">
                  <a:pos x="206" y="512"/>
                </a:cxn>
                <a:cxn ang="0">
                  <a:pos x="253" y="505"/>
                </a:cxn>
                <a:cxn ang="0">
                  <a:pos x="303" y="466"/>
                </a:cxn>
                <a:cxn ang="0">
                  <a:pos x="327" y="373"/>
                </a:cxn>
                <a:cxn ang="0">
                  <a:pos x="330" y="260"/>
                </a:cxn>
                <a:cxn ang="0">
                  <a:pos x="327" y="159"/>
                </a:cxn>
                <a:cxn ang="0">
                  <a:pos x="303" y="74"/>
                </a:cxn>
                <a:cxn ang="0">
                  <a:pos x="245" y="31"/>
                </a:cxn>
                <a:cxn ang="0">
                  <a:pos x="206" y="0"/>
                </a:cxn>
                <a:cxn ang="0">
                  <a:pos x="311" y="27"/>
                </a:cxn>
                <a:cxn ang="0">
                  <a:pos x="373" y="93"/>
                </a:cxn>
                <a:cxn ang="0">
                  <a:pos x="401" y="175"/>
                </a:cxn>
                <a:cxn ang="0">
                  <a:pos x="408" y="248"/>
                </a:cxn>
                <a:cxn ang="0">
                  <a:pos x="408" y="295"/>
                </a:cxn>
                <a:cxn ang="0">
                  <a:pos x="401" y="365"/>
                </a:cxn>
                <a:cxn ang="0">
                  <a:pos x="373" y="446"/>
                </a:cxn>
                <a:cxn ang="0">
                  <a:pos x="311" y="512"/>
                </a:cxn>
                <a:cxn ang="0">
                  <a:pos x="206" y="540"/>
                </a:cxn>
                <a:cxn ang="0">
                  <a:pos x="97" y="512"/>
                </a:cxn>
                <a:cxn ang="0">
                  <a:pos x="35" y="446"/>
                </a:cxn>
                <a:cxn ang="0">
                  <a:pos x="8" y="365"/>
                </a:cxn>
                <a:cxn ang="0">
                  <a:pos x="0" y="295"/>
                </a:cxn>
                <a:cxn ang="0">
                  <a:pos x="0" y="248"/>
                </a:cxn>
                <a:cxn ang="0">
                  <a:pos x="8" y="175"/>
                </a:cxn>
                <a:cxn ang="0">
                  <a:pos x="35" y="93"/>
                </a:cxn>
                <a:cxn ang="0">
                  <a:pos x="97" y="27"/>
                </a:cxn>
                <a:cxn ang="0">
                  <a:pos x="206" y="0"/>
                </a:cxn>
              </a:cxnLst>
              <a:rect l="0" t="0" r="r" b="b"/>
              <a:pathLst>
                <a:path w="408" h="540">
                  <a:moveTo>
                    <a:pt x="206" y="27"/>
                  </a:moveTo>
                  <a:lnTo>
                    <a:pt x="183" y="27"/>
                  </a:lnTo>
                  <a:lnTo>
                    <a:pt x="155" y="35"/>
                  </a:lnTo>
                  <a:lnTo>
                    <a:pt x="128" y="47"/>
                  </a:lnTo>
                  <a:lnTo>
                    <a:pt x="105" y="70"/>
                  </a:lnTo>
                  <a:lnTo>
                    <a:pt x="89" y="105"/>
                  </a:lnTo>
                  <a:lnTo>
                    <a:pt x="81" y="151"/>
                  </a:lnTo>
                  <a:lnTo>
                    <a:pt x="78" y="206"/>
                  </a:lnTo>
                  <a:lnTo>
                    <a:pt x="78" y="260"/>
                  </a:lnTo>
                  <a:lnTo>
                    <a:pt x="78" y="322"/>
                  </a:lnTo>
                  <a:lnTo>
                    <a:pt x="81" y="377"/>
                  </a:lnTo>
                  <a:lnTo>
                    <a:pt x="89" y="423"/>
                  </a:lnTo>
                  <a:lnTo>
                    <a:pt x="109" y="462"/>
                  </a:lnTo>
                  <a:lnTo>
                    <a:pt x="132" y="489"/>
                  </a:lnTo>
                  <a:lnTo>
                    <a:pt x="159" y="505"/>
                  </a:lnTo>
                  <a:lnTo>
                    <a:pt x="183" y="512"/>
                  </a:lnTo>
                  <a:lnTo>
                    <a:pt x="206" y="512"/>
                  </a:lnTo>
                  <a:lnTo>
                    <a:pt x="206" y="512"/>
                  </a:lnTo>
                  <a:lnTo>
                    <a:pt x="206" y="512"/>
                  </a:lnTo>
                  <a:lnTo>
                    <a:pt x="206" y="512"/>
                  </a:lnTo>
                  <a:lnTo>
                    <a:pt x="225" y="512"/>
                  </a:lnTo>
                  <a:lnTo>
                    <a:pt x="253" y="505"/>
                  </a:lnTo>
                  <a:lnTo>
                    <a:pt x="280" y="489"/>
                  </a:lnTo>
                  <a:lnTo>
                    <a:pt x="303" y="466"/>
                  </a:lnTo>
                  <a:lnTo>
                    <a:pt x="319" y="427"/>
                  </a:lnTo>
                  <a:lnTo>
                    <a:pt x="327" y="373"/>
                  </a:lnTo>
                  <a:lnTo>
                    <a:pt x="330" y="318"/>
                  </a:lnTo>
                  <a:lnTo>
                    <a:pt x="330" y="260"/>
                  </a:lnTo>
                  <a:lnTo>
                    <a:pt x="330" y="210"/>
                  </a:lnTo>
                  <a:lnTo>
                    <a:pt x="327" y="159"/>
                  </a:lnTo>
                  <a:lnTo>
                    <a:pt x="319" y="113"/>
                  </a:lnTo>
                  <a:lnTo>
                    <a:pt x="303" y="74"/>
                  </a:lnTo>
                  <a:lnTo>
                    <a:pt x="280" y="47"/>
                  </a:lnTo>
                  <a:lnTo>
                    <a:pt x="245" y="31"/>
                  </a:lnTo>
                  <a:lnTo>
                    <a:pt x="206" y="27"/>
                  </a:lnTo>
                  <a:close/>
                  <a:moveTo>
                    <a:pt x="206" y="0"/>
                  </a:moveTo>
                  <a:lnTo>
                    <a:pt x="264" y="8"/>
                  </a:lnTo>
                  <a:lnTo>
                    <a:pt x="311" y="27"/>
                  </a:lnTo>
                  <a:lnTo>
                    <a:pt x="350" y="58"/>
                  </a:lnTo>
                  <a:lnTo>
                    <a:pt x="373" y="93"/>
                  </a:lnTo>
                  <a:lnTo>
                    <a:pt x="389" y="136"/>
                  </a:lnTo>
                  <a:lnTo>
                    <a:pt x="401" y="175"/>
                  </a:lnTo>
                  <a:lnTo>
                    <a:pt x="404" y="213"/>
                  </a:lnTo>
                  <a:lnTo>
                    <a:pt x="408" y="248"/>
                  </a:lnTo>
                  <a:lnTo>
                    <a:pt x="408" y="272"/>
                  </a:lnTo>
                  <a:lnTo>
                    <a:pt x="408" y="295"/>
                  </a:lnTo>
                  <a:lnTo>
                    <a:pt x="404" y="330"/>
                  </a:lnTo>
                  <a:lnTo>
                    <a:pt x="401" y="365"/>
                  </a:lnTo>
                  <a:lnTo>
                    <a:pt x="389" y="408"/>
                  </a:lnTo>
                  <a:lnTo>
                    <a:pt x="373" y="446"/>
                  </a:lnTo>
                  <a:lnTo>
                    <a:pt x="350" y="481"/>
                  </a:lnTo>
                  <a:lnTo>
                    <a:pt x="311" y="512"/>
                  </a:lnTo>
                  <a:lnTo>
                    <a:pt x="264" y="532"/>
                  </a:lnTo>
                  <a:lnTo>
                    <a:pt x="206" y="540"/>
                  </a:lnTo>
                  <a:lnTo>
                    <a:pt x="144" y="532"/>
                  </a:lnTo>
                  <a:lnTo>
                    <a:pt x="97" y="512"/>
                  </a:lnTo>
                  <a:lnTo>
                    <a:pt x="62" y="481"/>
                  </a:lnTo>
                  <a:lnTo>
                    <a:pt x="35" y="446"/>
                  </a:lnTo>
                  <a:lnTo>
                    <a:pt x="19" y="408"/>
                  </a:lnTo>
                  <a:lnTo>
                    <a:pt x="8" y="365"/>
                  </a:lnTo>
                  <a:lnTo>
                    <a:pt x="4" y="330"/>
                  </a:lnTo>
                  <a:lnTo>
                    <a:pt x="0" y="295"/>
                  </a:lnTo>
                  <a:lnTo>
                    <a:pt x="0" y="272"/>
                  </a:lnTo>
                  <a:lnTo>
                    <a:pt x="0" y="248"/>
                  </a:lnTo>
                  <a:lnTo>
                    <a:pt x="4" y="213"/>
                  </a:lnTo>
                  <a:lnTo>
                    <a:pt x="8" y="175"/>
                  </a:lnTo>
                  <a:lnTo>
                    <a:pt x="19" y="136"/>
                  </a:lnTo>
                  <a:lnTo>
                    <a:pt x="35" y="93"/>
                  </a:lnTo>
                  <a:lnTo>
                    <a:pt x="62" y="58"/>
                  </a:lnTo>
                  <a:lnTo>
                    <a:pt x="97" y="27"/>
                  </a:lnTo>
                  <a:lnTo>
                    <a:pt x="144" y="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3062" y="3058"/>
              <a:ext cx="292" cy="112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7" y="62"/>
                </a:cxn>
                <a:cxn ang="0">
                  <a:pos x="159" y="132"/>
                </a:cxn>
                <a:cxn ang="0">
                  <a:pos x="206" y="206"/>
                </a:cxn>
                <a:cxn ang="0">
                  <a:pos x="241" y="280"/>
                </a:cxn>
                <a:cxn ang="0">
                  <a:pos x="268" y="357"/>
                </a:cxn>
                <a:cxn ang="0">
                  <a:pos x="284" y="431"/>
                </a:cxn>
                <a:cxn ang="0">
                  <a:pos x="292" y="497"/>
                </a:cxn>
                <a:cxn ang="0">
                  <a:pos x="292" y="563"/>
                </a:cxn>
                <a:cxn ang="0">
                  <a:pos x="288" y="660"/>
                </a:cxn>
                <a:cxn ang="0">
                  <a:pos x="272" y="749"/>
                </a:cxn>
                <a:cxn ang="0">
                  <a:pos x="245" y="835"/>
                </a:cxn>
                <a:cxn ang="0">
                  <a:pos x="210" y="908"/>
                </a:cxn>
                <a:cxn ang="0">
                  <a:pos x="171" y="971"/>
                </a:cxn>
                <a:cxn ang="0">
                  <a:pos x="128" y="1025"/>
                </a:cxn>
                <a:cxn ang="0">
                  <a:pos x="89" y="1068"/>
                </a:cxn>
                <a:cxn ang="0">
                  <a:pos x="54" y="1099"/>
                </a:cxn>
                <a:cxn ang="0">
                  <a:pos x="27" y="1114"/>
                </a:cxn>
                <a:cxn ang="0">
                  <a:pos x="16" y="1122"/>
                </a:cxn>
                <a:cxn ang="0">
                  <a:pos x="8" y="1122"/>
                </a:cxn>
                <a:cxn ang="0">
                  <a:pos x="4" y="1118"/>
                </a:cxn>
                <a:cxn ang="0">
                  <a:pos x="0" y="1114"/>
                </a:cxn>
                <a:cxn ang="0">
                  <a:pos x="0" y="1110"/>
                </a:cxn>
                <a:cxn ang="0">
                  <a:pos x="0" y="1106"/>
                </a:cxn>
                <a:cxn ang="0">
                  <a:pos x="0" y="1106"/>
                </a:cxn>
                <a:cxn ang="0">
                  <a:pos x="4" y="1102"/>
                </a:cxn>
                <a:cxn ang="0">
                  <a:pos x="8" y="1099"/>
                </a:cxn>
                <a:cxn ang="0">
                  <a:pos x="12" y="1091"/>
                </a:cxn>
                <a:cxn ang="0">
                  <a:pos x="19" y="1083"/>
                </a:cxn>
                <a:cxn ang="0">
                  <a:pos x="78" y="1021"/>
                </a:cxn>
                <a:cxn ang="0">
                  <a:pos x="124" y="951"/>
                </a:cxn>
                <a:cxn ang="0">
                  <a:pos x="163" y="870"/>
                </a:cxn>
                <a:cxn ang="0">
                  <a:pos x="191" y="776"/>
                </a:cxn>
                <a:cxn ang="0">
                  <a:pos x="210" y="672"/>
                </a:cxn>
                <a:cxn ang="0">
                  <a:pos x="214" y="559"/>
                </a:cxn>
                <a:cxn ang="0">
                  <a:pos x="210" y="443"/>
                </a:cxn>
                <a:cxn ang="0">
                  <a:pos x="191" y="342"/>
                </a:cxn>
                <a:cxn ang="0">
                  <a:pos x="167" y="256"/>
                </a:cxn>
                <a:cxn ang="0">
                  <a:pos x="132" y="183"/>
                </a:cxn>
                <a:cxn ang="0">
                  <a:pos x="93" y="124"/>
                </a:cxn>
                <a:cxn ang="0">
                  <a:pos x="51" y="70"/>
                </a:cxn>
                <a:cxn ang="0">
                  <a:pos x="12" y="31"/>
                </a:cxn>
                <a:cxn ang="0">
                  <a:pos x="4" y="23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92" h="1122">
                  <a:moveTo>
                    <a:pt x="23" y="0"/>
                  </a:moveTo>
                  <a:lnTo>
                    <a:pt x="97" y="62"/>
                  </a:lnTo>
                  <a:lnTo>
                    <a:pt x="159" y="132"/>
                  </a:lnTo>
                  <a:lnTo>
                    <a:pt x="206" y="206"/>
                  </a:lnTo>
                  <a:lnTo>
                    <a:pt x="241" y="280"/>
                  </a:lnTo>
                  <a:lnTo>
                    <a:pt x="268" y="357"/>
                  </a:lnTo>
                  <a:lnTo>
                    <a:pt x="284" y="431"/>
                  </a:lnTo>
                  <a:lnTo>
                    <a:pt x="292" y="497"/>
                  </a:lnTo>
                  <a:lnTo>
                    <a:pt x="292" y="563"/>
                  </a:lnTo>
                  <a:lnTo>
                    <a:pt x="288" y="660"/>
                  </a:lnTo>
                  <a:lnTo>
                    <a:pt x="272" y="749"/>
                  </a:lnTo>
                  <a:lnTo>
                    <a:pt x="245" y="835"/>
                  </a:lnTo>
                  <a:lnTo>
                    <a:pt x="210" y="908"/>
                  </a:lnTo>
                  <a:lnTo>
                    <a:pt x="171" y="971"/>
                  </a:lnTo>
                  <a:lnTo>
                    <a:pt x="128" y="1025"/>
                  </a:lnTo>
                  <a:lnTo>
                    <a:pt x="89" y="1068"/>
                  </a:lnTo>
                  <a:lnTo>
                    <a:pt x="54" y="1099"/>
                  </a:lnTo>
                  <a:lnTo>
                    <a:pt x="27" y="1114"/>
                  </a:lnTo>
                  <a:lnTo>
                    <a:pt x="16" y="1122"/>
                  </a:lnTo>
                  <a:lnTo>
                    <a:pt x="8" y="1122"/>
                  </a:lnTo>
                  <a:lnTo>
                    <a:pt x="4" y="1118"/>
                  </a:lnTo>
                  <a:lnTo>
                    <a:pt x="0" y="1114"/>
                  </a:lnTo>
                  <a:lnTo>
                    <a:pt x="0" y="1110"/>
                  </a:lnTo>
                  <a:lnTo>
                    <a:pt x="0" y="1106"/>
                  </a:lnTo>
                  <a:lnTo>
                    <a:pt x="0" y="1106"/>
                  </a:lnTo>
                  <a:lnTo>
                    <a:pt x="4" y="1102"/>
                  </a:lnTo>
                  <a:lnTo>
                    <a:pt x="8" y="1099"/>
                  </a:lnTo>
                  <a:lnTo>
                    <a:pt x="12" y="1091"/>
                  </a:lnTo>
                  <a:lnTo>
                    <a:pt x="19" y="1083"/>
                  </a:lnTo>
                  <a:lnTo>
                    <a:pt x="78" y="1021"/>
                  </a:lnTo>
                  <a:lnTo>
                    <a:pt x="124" y="951"/>
                  </a:lnTo>
                  <a:lnTo>
                    <a:pt x="163" y="870"/>
                  </a:lnTo>
                  <a:lnTo>
                    <a:pt x="191" y="776"/>
                  </a:lnTo>
                  <a:lnTo>
                    <a:pt x="210" y="672"/>
                  </a:lnTo>
                  <a:lnTo>
                    <a:pt x="214" y="559"/>
                  </a:lnTo>
                  <a:lnTo>
                    <a:pt x="210" y="443"/>
                  </a:lnTo>
                  <a:lnTo>
                    <a:pt x="191" y="342"/>
                  </a:lnTo>
                  <a:lnTo>
                    <a:pt x="167" y="256"/>
                  </a:lnTo>
                  <a:lnTo>
                    <a:pt x="132" y="183"/>
                  </a:lnTo>
                  <a:lnTo>
                    <a:pt x="93" y="124"/>
                  </a:lnTo>
                  <a:lnTo>
                    <a:pt x="51" y="70"/>
                  </a:lnTo>
                  <a:lnTo>
                    <a:pt x="12" y="31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8906" y="4258"/>
              <a:ext cx="4642" cy="77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9455" y="4739"/>
              <a:ext cx="607" cy="4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4"/>
                </a:cxn>
                <a:cxn ang="0">
                  <a:pos x="109" y="8"/>
                </a:cxn>
                <a:cxn ang="0">
                  <a:pos x="148" y="8"/>
                </a:cxn>
                <a:cxn ang="0">
                  <a:pos x="191" y="4"/>
                </a:cxn>
                <a:cxn ang="0">
                  <a:pos x="226" y="4"/>
                </a:cxn>
                <a:cxn ang="0">
                  <a:pos x="241" y="0"/>
                </a:cxn>
                <a:cxn ang="0">
                  <a:pos x="241" y="42"/>
                </a:cxn>
                <a:cxn ang="0">
                  <a:pos x="230" y="42"/>
                </a:cxn>
                <a:cxn ang="0">
                  <a:pos x="222" y="42"/>
                </a:cxn>
                <a:cxn ang="0">
                  <a:pos x="214" y="42"/>
                </a:cxn>
                <a:cxn ang="0">
                  <a:pos x="202" y="46"/>
                </a:cxn>
                <a:cxn ang="0">
                  <a:pos x="195" y="50"/>
                </a:cxn>
                <a:cxn ang="0">
                  <a:pos x="187" y="54"/>
                </a:cxn>
                <a:cxn ang="0">
                  <a:pos x="183" y="62"/>
                </a:cxn>
                <a:cxn ang="0">
                  <a:pos x="183" y="70"/>
                </a:cxn>
                <a:cxn ang="0">
                  <a:pos x="183" y="77"/>
                </a:cxn>
                <a:cxn ang="0">
                  <a:pos x="183" y="81"/>
                </a:cxn>
                <a:cxn ang="0">
                  <a:pos x="187" y="89"/>
                </a:cxn>
                <a:cxn ang="0">
                  <a:pos x="187" y="89"/>
                </a:cxn>
                <a:cxn ang="0">
                  <a:pos x="327" y="396"/>
                </a:cxn>
                <a:cxn ang="0">
                  <a:pos x="455" y="116"/>
                </a:cxn>
                <a:cxn ang="0">
                  <a:pos x="463" y="105"/>
                </a:cxn>
                <a:cxn ang="0">
                  <a:pos x="463" y="93"/>
                </a:cxn>
                <a:cxn ang="0">
                  <a:pos x="467" y="85"/>
                </a:cxn>
                <a:cxn ang="0">
                  <a:pos x="467" y="81"/>
                </a:cxn>
                <a:cxn ang="0">
                  <a:pos x="463" y="77"/>
                </a:cxn>
                <a:cxn ang="0">
                  <a:pos x="463" y="70"/>
                </a:cxn>
                <a:cxn ang="0">
                  <a:pos x="459" y="62"/>
                </a:cxn>
                <a:cxn ang="0">
                  <a:pos x="455" y="54"/>
                </a:cxn>
                <a:cxn ang="0">
                  <a:pos x="444" y="50"/>
                </a:cxn>
                <a:cxn ang="0">
                  <a:pos x="432" y="42"/>
                </a:cxn>
                <a:cxn ang="0">
                  <a:pos x="416" y="42"/>
                </a:cxn>
                <a:cxn ang="0">
                  <a:pos x="416" y="0"/>
                </a:cxn>
                <a:cxn ang="0">
                  <a:pos x="471" y="4"/>
                </a:cxn>
                <a:cxn ang="0">
                  <a:pos x="521" y="8"/>
                </a:cxn>
                <a:cxn ang="0">
                  <a:pos x="607" y="0"/>
                </a:cxn>
                <a:cxn ang="0">
                  <a:pos x="607" y="42"/>
                </a:cxn>
                <a:cxn ang="0">
                  <a:pos x="592" y="42"/>
                </a:cxn>
                <a:cxn ang="0">
                  <a:pos x="568" y="46"/>
                </a:cxn>
                <a:cxn ang="0">
                  <a:pos x="545" y="58"/>
                </a:cxn>
                <a:cxn ang="0">
                  <a:pos x="521" y="77"/>
                </a:cxn>
                <a:cxn ang="0">
                  <a:pos x="502" y="112"/>
                </a:cxn>
                <a:cxn ang="0">
                  <a:pos x="502" y="112"/>
                </a:cxn>
                <a:cxn ang="0">
                  <a:pos x="331" y="477"/>
                </a:cxn>
                <a:cxn ang="0">
                  <a:pos x="331" y="481"/>
                </a:cxn>
                <a:cxn ang="0">
                  <a:pos x="327" y="489"/>
                </a:cxn>
                <a:cxn ang="0">
                  <a:pos x="319" y="493"/>
                </a:cxn>
                <a:cxn ang="0">
                  <a:pos x="311" y="497"/>
                </a:cxn>
                <a:cxn ang="0">
                  <a:pos x="304" y="497"/>
                </a:cxn>
                <a:cxn ang="0">
                  <a:pos x="292" y="497"/>
                </a:cxn>
                <a:cxn ang="0">
                  <a:pos x="284" y="493"/>
                </a:cxn>
                <a:cxn ang="0">
                  <a:pos x="276" y="489"/>
                </a:cxn>
                <a:cxn ang="0">
                  <a:pos x="272" y="481"/>
                </a:cxn>
                <a:cxn ang="0">
                  <a:pos x="269" y="473"/>
                </a:cxn>
                <a:cxn ang="0">
                  <a:pos x="93" y="81"/>
                </a:cxn>
                <a:cxn ang="0">
                  <a:pos x="78" y="58"/>
                </a:cxn>
                <a:cxn ang="0">
                  <a:pos x="62" y="46"/>
                </a:cxn>
                <a:cxn ang="0">
                  <a:pos x="39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607" h="497">
                  <a:moveTo>
                    <a:pt x="0" y="0"/>
                  </a:moveTo>
                  <a:lnTo>
                    <a:pt x="55" y="4"/>
                  </a:lnTo>
                  <a:lnTo>
                    <a:pt x="109" y="8"/>
                  </a:lnTo>
                  <a:lnTo>
                    <a:pt x="148" y="8"/>
                  </a:lnTo>
                  <a:lnTo>
                    <a:pt x="191" y="4"/>
                  </a:lnTo>
                  <a:lnTo>
                    <a:pt x="226" y="4"/>
                  </a:lnTo>
                  <a:lnTo>
                    <a:pt x="241" y="0"/>
                  </a:lnTo>
                  <a:lnTo>
                    <a:pt x="241" y="42"/>
                  </a:lnTo>
                  <a:lnTo>
                    <a:pt x="230" y="42"/>
                  </a:lnTo>
                  <a:lnTo>
                    <a:pt x="222" y="42"/>
                  </a:lnTo>
                  <a:lnTo>
                    <a:pt x="214" y="42"/>
                  </a:lnTo>
                  <a:lnTo>
                    <a:pt x="202" y="46"/>
                  </a:lnTo>
                  <a:lnTo>
                    <a:pt x="195" y="50"/>
                  </a:lnTo>
                  <a:lnTo>
                    <a:pt x="187" y="54"/>
                  </a:lnTo>
                  <a:lnTo>
                    <a:pt x="183" y="62"/>
                  </a:lnTo>
                  <a:lnTo>
                    <a:pt x="183" y="70"/>
                  </a:lnTo>
                  <a:lnTo>
                    <a:pt x="183" y="77"/>
                  </a:lnTo>
                  <a:lnTo>
                    <a:pt x="183" y="81"/>
                  </a:lnTo>
                  <a:lnTo>
                    <a:pt x="187" y="89"/>
                  </a:lnTo>
                  <a:lnTo>
                    <a:pt x="187" y="89"/>
                  </a:lnTo>
                  <a:lnTo>
                    <a:pt x="327" y="396"/>
                  </a:lnTo>
                  <a:lnTo>
                    <a:pt x="455" y="116"/>
                  </a:lnTo>
                  <a:lnTo>
                    <a:pt x="463" y="105"/>
                  </a:lnTo>
                  <a:lnTo>
                    <a:pt x="463" y="93"/>
                  </a:lnTo>
                  <a:lnTo>
                    <a:pt x="467" y="85"/>
                  </a:lnTo>
                  <a:lnTo>
                    <a:pt x="467" y="81"/>
                  </a:lnTo>
                  <a:lnTo>
                    <a:pt x="463" y="77"/>
                  </a:lnTo>
                  <a:lnTo>
                    <a:pt x="463" y="70"/>
                  </a:lnTo>
                  <a:lnTo>
                    <a:pt x="459" y="62"/>
                  </a:lnTo>
                  <a:lnTo>
                    <a:pt x="455" y="54"/>
                  </a:lnTo>
                  <a:lnTo>
                    <a:pt x="444" y="50"/>
                  </a:lnTo>
                  <a:lnTo>
                    <a:pt x="432" y="42"/>
                  </a:lnTo>
                  <a:lnTo>
                    <a:pt x="416" y="42"/>
                  </a:lnTo>
                  <a:lnTo>
                    <a:pt x="416" y="0"/>
                  </a:lnTo>
                  <a:lnTo>
                    <a:pt x="471" y="4"/>
                  </a:lnTo>
                  <a:lnTo>
                    <a:pt x="521" y="8"/>
                  </a:lnTo>
                  <a:lnTo>
                    <a:pt x="607" y="0"/>
                  </a:lnTo>
                  <a:lnTo>
                    <a:pt x="607" y="42"/>
                  </a:lnTo>
                  <a:lnTo>
                    <a:pt x="592" y="42"/>
                  </a:lnTo>
                  <a:lnTo>
                    <a:pt x="568" y="46"/>
                  </a:lnTo>
                  <a:lnTo>
                    <a:pt x="545" y="58"/>
                  </a:lnTo>
                  <a:lnTo>
                    <a:pt x="521" y="77"/>
                  </a:lnTo>
                  <a:lnTo>
                    <a:pt x="502" y="112"/>
                  </a:lnTo>
                  <a:lnTo>
                    <a:pt x="502" y="112"/>
                  </a:lnTo>
                  <a:lnTo>
                    <a:pt x="331" y="477"/>
                  </a:lnTo>
                  <a:lnTo>
                    <a:pt x="331" y="481"/>
                  </a:lnTo>
                  <a:lnTo>
                    <a:pt x="327" y="489"/>
                  </a:lnTo>
                  <a:lnTo>
                    <a:pt x="319" y="493"/>
                  </a:lnTo>
                  <a:lnTo>
                    <a:pt x="311" y="497"/>
                  </a:lnTo>
                  <a:lnTo>
                    <a:pt x="304" y="497"/>
                  </a:lnTo>
                  <a:lnTo>
                    <a:pt x="292" y="497"/>
                  </a:lnTo>
                  <a:lnTo>
                    <a:pt x="284" y="493"/>
                  </a:lnTo>
                  <a:lnTo>
                    <a:pt x="276" y="489"/>
                  </a:lnTo>
                  <a:lnTo>
                    <a:pt x="272" y="481"/>
                  </a:lnTo>
                  <a:lnTo>
                    <a:pt x="269" y="473"/>
                  </a:lnTo>
                  <a:lnTo>
                    <a:pt x="93" y="81"/>
                  </a:lnTo>
                  <a:lnTo>
                    <a:pt x="78" y="58"/>
                  </a:lnTo>
                  <a:lnTo>
                    <a:pt x="62" y="46"/>
                  </a:lnTo>
                  <a:lnTo>
                    <a:pt x="39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 noEditPoints="1"/>
            </p:cNvSpPr>
            <p:nvPr/>
          </p:nvSpPr>
          <p:spPr bwMode="auto">
            <a:xfrm>
              <a:off x="10101" y="4723"/>
              <a:ext cx="552" cy="513"/>
            </a:xfrm>
            <a:custGeom>
              <a:avLst/>
              <a:gdLst/>
              <a:ahLst/>
              <a:cxnLst>
                <a:cxn ang="0">
                  <a:pos x="276" y="31"/>
                </a:cxn>
                <a:cxn ang="0">
                  <a:pos x="222" y="39"/>
                </a:cxn>
                <a:cxn ang="0">
                  <a:pos x="175" y="62"/>
                </a:cxn>
                <a:cxn ang="0">
                  <a:pos x="140" y="90"/>
                </a:cxn>
                <a:cxn ang="0">
                  <a:pos x="117" y="128"/>
                </a:cxn>
                <a:cxn ang="0">
                  <a:pos x="105" y="171"/>
                </a:cxn>
                <a:cxn ang="0">
                  <a:pos x="101" y="214"/>
                </a:cxn>
                <a:cxn ang="0">
                  <a:pos x="101" y="253"/>
                </a:cxn>
                <a:cxn ang="0">
                  <a:pos x="105" y="307"/>
                </a:cxn>
                <a:cxn ang="0">
                  <a:pos x="113" y="361"/>
                </a:cxn>
                <a:cxn ang="0">
                  <a:pos x="136" y="412"/>
                </a:cxn>
                <a:cxn ang="0">
                  <a:pos x="167" y="443"/>
                </a:cxn>
                <a:cxn ang="0">
                  <a:pos x="202" y="466"/>
                </a:cxn>
                <a:cxn ang="0">
                  <a:pos x="241" y="474"/>
                </a:cxn>
                <a:cxn ang="0">
                  <a:pos x="276" y="478"/>
                </a:cxn>
                <a:cxn ang="0">
                  <a:pos x="327" y="470"/>
                </a:cxn>
                <a:cxn ang="0">
                  <a:pos x="377" y="451"/>
                </a:cxn>
                <a:cxn ang="0">
                  <a:pos x="412" y="412"/>
                </a:cxn>
                <a:cxn ang="0">
                  <a:pos x="436" y="365"/>
                </a:cxn>
                <a:cxn ang="0">
                  <a:pos x="447" y="311"/>
                </a:cxn>
                <a:cxn ang="0">
                  <a:pos x="447" y="253"/>
                </a:cxn>
                <a:cxn ang="0">
                  <a:pos x="447" y="198"/>
                </a:cxn>
                <a:cxn ang="0">
                  <a:pos x="436" y="148"/>
                </a:cxn>
                <a:cxn ang="0">
                  <a:pos x="412" y="97"/>
                </a:cxn>
                <a:cxn ang="0">
                  <a:pos x="389" y="74"/>
                </a:cxn>
                <a:cxn ang="0">
                  <a:pos x="358" y="55"/>
                </a:cxn>
                <a:cxn ang="0">
                  <a:pos x="323" y="39"/>
                </a:cxn>
                <a:cxn ang="0">
                  <a:pos x="276" y="31"/>
                </a:cxn>
                <a:cxn ang="0">
                  <a:pos x="276" y="0"/>
                </a:cxn>
                <a:cxn ang="0">
                  <a:pos x="350" y="8"/>
                </a:cxn>
                <a:cxn ang="0">
                  <a:pos x="416" y="39"/>
                </a:cxn>
                <a:cxn ang="0">
                  <a:pos x="471" y="78"/>
                </a:cxn>
                <a:cxn ang="0">
                  <a:pos x="514" y="132"/>
                </a:cxn>
                <a:cxn ang="0">
                  <a:pos x="541" y="194"/>
                </a:cxn>
                <a:cxn ang="0">
                  <a:pos x="552" y="264"/>
                </a:cxn>
                <a:cxn ang="0">
                  <a:pos x="541" y="330"/>
                </a:cxn>
                <a:cxn ang="0">
                  <a:pos x="514" y="388"/>
                </a:cxn>
                <a:cxn ang="0">
                  <a:pos x="471" y="439"/>
                </a:cxn>
                <a:cxn ang="0">
                  <a:pos x="412" y="478"/>
                </a:cxn>
                <a:cxn ang="0">
                  <a:pos x="350" y="505"/>
                </a:cxn>
                <a:cxn ang="0">
                  <a:pos x="276" y="513"/>
                </a:cxn>
                <a:cxn ang="0">
                  <a:pos x="202" y="505"/>
                </a:cxn>
                <a:cxn ang="0">
                  <a:pos x="136" y="478"/>
                </a:cxn>
                <a:cxn ang="0">
                  <a:pos x="78" y="439"/>
                </a:cxn>
                <a:cxn ang="0">
                  <a:pos x="35" y="388"/>
                </a:cxn>
                <a:cxn ang="0">
                  <a:pos x="8" y="330"/>
                </a:cxn>
                <a:cxn ang="0">
                  <a:pos x="0" y="264"/>
                </a:cxn>
                <a:cxn ang="0">
                  <a:pos x="8" y="194"/>
                </a:cxn>
                <a:cxn ang="0">
                  <a:pos x="35" y="132"/>
                </a:cxn>
                <a:cxn ang="0">
                  <a:pos x="78" y="78"/>
                </a:cxn>
                <a:cxn ang="0">
                  <a:pos x="132" y="39"/>
                </a:cxn>
                <a:cxn ang="0">
                  <a:pos x="198" y="8"/>
                </a:cxn>
                <a:cxn ang="0">
                  <a:pos x="276" y="0"/>
                </a:cxn>
              </a:cxnLst>
              <a:rect l="0" t="0" r="r" b="b"/>
              <a:pathLst>
                <a:path w="552" h="513">
                  <a:moveTo>
                    <a:pt x="276" y="31"/>
                  </a:moveTo>
                  <a:lnTo>
                    <a:pt x="222" y="39"/>
                  </a:lnTo>
                  <a:lnTo>
                    <a:pt x="175" y="62"/>
                  </a:lnTo>
                  <a:lnTo>
                    <a:pt x="140" y="90"/>
                  </a:lnTo>
                  <a:lnTo>
                    <a:pt x="117" y="128"/>
                  </a:lnTo>
                  <a:lnTo>
                    <a:pt x="105" y="171"/>
                  </a:lnTo>
                  <a:lnTo>
                    <a:pt x="101" y="214"/>
                  </a:lnTo>
                  <a:lnTo>
                    <a:pt x="101" y="253"/>
                  </a:lnTo>
                  <a:lnTo>
                    <a:pt x="105" y="307"/>
                  </a:lnTo>
                  <a:lnTo>
                    <a:pt x="113" y="361"/>
                  </a:lnTo>
                  <a:lnTo>
                    <a:pt x="136" y="412"/>
                  </a:lnTo>
                  <a:lnTo>
                    <a:pt x="167" y="443"/>
                  </a:lnTo>
                  <a:lnTo>
                    <a:pt x="202" y="466"/>
                  </a:lnTo>
                  <a:lnTo>
                    <a:pt x="241" y="474"/>
                  </a:lnTo>
                  <a:lnTo>
                    <a:pt x="276" y="478"/>
                  </a:lnTo>
                  <a:lnTo>
                    <a:pt x="327" y="470"/>
                  </a:lnTo>
                  <a:lnTo>
                    <a:pt x="377" y="451"/>
                  </a:lnTo>
                  <a:lnTo>
                    <a:pt x="412" y="412"/>
                  </a:lnTo>
                  <a:lnTo>
                    <a:pt x="436" y="365"/>
                  </a:lnTo>
                  <a:lnTo>
                    <a:pt x="447" y="311"/>
                  </a:lnTo>
                  <a:lnTo>
                    <a:pt x="447" y="253"/>
                  </a:lnTo>
                  <a:lnTo>
                    <a:pt x="447" y="198"/>
                  </a:lnTo>
                  <a:lnTo>
                    <a:pt x="436" y="148"/>
                  </a:lnTo>
                  <a:lnTo>
                    <a:pt x="412" y="97"/>
                  </a:lnTo>
                  <a:lnTo>
                    <a:pt x="389" y="74"/>
                  </a:lnTo>
                  <a:lnTo>
                    <a:pt x="358" y="55"/>
                  </a:lnTo>
                  <a:lnTo>
                    <a:pt x="323" y="39"/>
                  </a:lnTo>
                  <a:lnTo>
                    <a:pt x="276" y="31"/>
                  </a:lnTo>
                  <a:close/>
                  <a:moveTo>
                    <a:pt x="276" y="0"/>
                  </a:moveTo>
                  <a:lnTo>
                    <a:pt x="350" y="8"/>
                  </a:lnTo>
                  <a:lnTo>
                    <a:pt x="416" y="39"/>
                  </a:lnTo>
                  <a:lnTo>
                    <a:pt x="471" y="78"/>
                  </a:lnTo>
                  <a:lnTo>
                    <a:pt x="514" y="132"/>
                  </a:lnTo>
                  <a:lnTo>
                    <a:pt x="541" y="194"/>
                  </a:lnTo>
                  <a:lnTo>
                    <a:pt x="552" y="264"/>
                  </a:lnTo>
                  <a:lnTo>
                    <a:pt x="541" y="330"/>
                  </a:lnTo>
                  <a:lnTo>
                    <a:pt x="514" y="388"/>
                  </a:lnTo>
                  <a:lnTo>
                    <a:pt x="471" y="439"/>
                  </a:lnTo>
                  <a:lnTo>
                    <a:pt x="412" y="478"/>
                  </a:lnTo>
                  <a:lnTo>
                    <a:pt x="350" y="505"/>
                  </a:lnTo>
                  <a:lnTo>
                    <a:pt x="276" y="513"/>
                  </a:lnTo>
                  <a:lnTo>
                    <a:pt x="202" y="505"/>
                  </a:lnTo>
                  <a:lnTo>
                    <a:pt x="136" y="478"/>
                  </a:lnTo>
                  <a:lnTo>
                    <a:pt x="78" y="439"/>
                  </a:lnTo>
                  <a:lnTo>
                    <a:pt x="35" y="388"/>
                  </a:lnTo>
                  <a:lnTo>
                    <a:pt x="8" y="330"/>
                  </a:lnTo>
                  <a:lnTo>
                    <a:pt x="0" y="264"/>
                  </a:lnTo>
                  <a:lnTo>
                    <a:pt x="8" y="194"/>
                  </a:lnTo>
                  <a:lnTo>
                    <a:pt x="35" y="132"/>
                  </a:lnTo>
                  <a:lnTo>
                    <a:pt x="78" y="78"/>
                  </a:lnTo>
                  <a:lnTo>
                    <a:pt x="132" y="39"/>
                  </a:lnTo>
                  <a:lnTo>
                    <a:pt x="198" y="8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 noEditPoints="1"/>
            </p:cNvSpPr>
            <p:nvPr/>
          </p:nvSpPr>
          <p:spPr bwMode="auto">
            <a:xfrm>
              <a:off x="10751" y="4444"/>
              <a:ext cx="257" cy="784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71" y="691"/>
                </a:cxn>
                <a:cxn ang="0">
                  <a:pos x="175" y="722"/>
                </a:cxn>
                <a:cxn ang="0">
                  <a:pos x="187" y="737"/>
                </a:cxn>
                <a:cxn ang="0">
                  <a:pos x="214" y="741"/>
                </a:cxn>
                <a:cxn ang="0">
                  <a:pos x="257" y="741"/>
                </a:cxn>
                <a:cxn ang="0">
                  <a:pos x="257" y="784"/>
                </a:cxn>
                <a:cxn ang="0">
                  <a:pos x="128" y="776"/>
                </a:cxn>
                <a:cxn ang="0">
                  <a:pos x="89" y="776"/>
                </a:cxn>
                <a:cxn ang="0">
                  <a:pos x="50" y="780"/>
                </a:cxn>
                <a:cxn ang="0">
                  <a:pos x="15" y="780"/>
                </a:cxn>
                <a:cxn ang="0">
                  <a:pos x="0" y="784"/>
                </a:cxn>
                <a:cxn ang="0">
                  <a:pos x="0" y="741"/>
                </a:cxn>
                <a:cxn ang="0">
                  <a:pos x="46" y="741"/>
                </a:cxn>
                <a:cxn ang="0">
                  <a:pos x="74" y="737"/>
                </a:cxn>
                <a:cxn ang="0">
                  <a:pos x="85" y="722"/>
                </a:cxn>
                <a:cxn ang="0">
                  <a:pos x="85" y="691"/>
                </a:cxn>
                <a:cxn ang="0">
                  <a:pos x="85" y="116"/>
                </a:cxn>
                <a:cxn ang="0">
                  <a:pos x="85" y="85"/>
                </a:cxn>
                <a:cxn ang="0">
                  <a:pos x="74" y="66"/>
                </a:cxn>
                <a:cxn ang="0">
                  <a:pos x="46" y="58"/>
                </a:cxn>
                <a:cxn ang="0">
                  <a:pos x="0" y="54"/>
                </a:cxn>
                <a:cxn ang="0">
                  <a:pos x="0" y="15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71" y="0"/>
                </a:cxn>
              </a:cxnLst>
              <a:rect l="0" t="0" r="r" b="b"/>
              <a:pathLst>
                <a:path w="257" h="784">
                  <a:moveTo>
                    <a:pt x="171" y="0"/>
                  </a:moveTo>
                  <a:lnTo>
                    <a:pt x="171" y="691"/>
                  </a:lnTo>
                  <a:lnTo>
                    <a:pt x="175" y="722"/>
                  </a:lnTo>
                  <a:lnTo>
                    <a:pt x="187" y="737"/>
                  </a:lnTo>
                  <a:lnTo>
                    <a:pt x="214" y="741"/>
                  </a:lnTo>
                  <a:lnTo>
                    <a:pt x="257" y="741"/>
                  </a:lnTo>
                  <a:lnTo>
                    <a:pt x="257" y="784"/>
                  </a:lnTo>
                  <a:lnTo>
                    <a:pt x="128" y="776"/>
                  </a:lnTo>
                  <a:lnTo>
                    <a:pt x="89" y="776"/>
                  </a:lnTo>
                  <a:lnTo>
                    <a:pt x="50" y="780"/>
                  </a:lnTo>
                  <a:lnTo>
                    <a:pt x="15" y="780"/>
                  </a:lnTo>
                  <a:lnTo>
                    <a:pt x="0" y="784"/>
                  </a:lnTo>
                  <a:lnTo>
                    <a:pt x="0" y="741"/>
                  </a:lnTo>
                  <a:lnTo>
                    <a:pt x="46" y="741"/>
                  </a:lnTo>
                  <a:lnTo>
                    <a:pt x="74" y="737"/>
                  </a:lnTo>
                  <a:lnTo>
                    <a:pt x="85" y="722"/>
                  </a:lnTo>
                  <a:lnTo>
                    <a:pt x="85" y="691"/>
                  </a:lnTo>
                  <a:lnTo>
                    <a:pt x="85" y="116"/>
                  </a:lnTo>
                  <a:lnTo>
                    <a:pt x="85" y="85"/>
                  </a:lnTo>
                  <a:lnTo>
                    <a:pt x="74" y="66"/>
                  </a:lnTo>
                  <a:lnTo>
                    <a:pt x="46" y="58"/>
                  </a:lnTo>
                  <a:lnTo>
                    <a:pt x="0" y="54"/>
                  </a:lnTo>
                  <a:lnTo>
                    <a:pt x="0" y="15"/>
                  </a:lnTo>
                  <a:lnTo>
                    <a:pt x="171" y="0"/>
                  </a:lnTo>
                  <a:close/>
                  <a:moveTo>
                    <a:pt x="171" y="0"/>
                  </a:move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11187" y="4382"/>
              <a:ext cx="291" cy="1125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68" y="0"/>
                </a:cxn>
                <a:cxn ang="0">
                  <a:pos x="276" y="0"/>
                </a:cxn>
                <a:cxn ang="0">
                  <a:pos x="284" y="4"/>
                </a:cxn>
                <a:cxn ang="0">
                  <a:pos x="287" y="4"/>
                </a:cxn>
                <a:cxn ang="0">
                  <a:pos x="291" y="7"/>
                </a:cxn>
                <a:cxn ang="0">
                  <a:pos x="291" y="15"/>
                </a:cxn>
                <a:cxn ang="0">
                  <a:pos x="291" y="19"/>
                </a:cxn>
                <a:cxn ang="0">
                  <a:pos x="287" y="23"/>
                </a:cxn>
                <a:cxn ang="0">
                  <a:pos x="284" y="27"/>
                </a:cxn>
                <a:cxn ang="0">
                  <a:pos x="249" y="62"/>
                </a:cxn>
                <a:cxn ang="0">
                  <a:pos x="214" y="105"/>
                </a:cxn>
                <a:cxn ang="0">
                  <a:pos x="179" y="155"/>
                </a:cxn>
                <a:cxn ang="0">
                  <a:pos x="144" y="213"/>
                </a:cxn>
                <a:cxn ang="0">
                  <a:pos x="116" y="283"/>
                </a:cxn>
                <a:cxn ang="0">
                  <a:pos x="93" y="365"/>
                </a:cxn>
                <a:cxn ang="0">
                  <a:pos x="77" y="458"/>
                </a:cxn>
                <a:cxn ang="0">
                  <a:pos x="73" y="563"/>
                </a:cxn>
                <a:cxn ang="0">
                  <a:pos x="77" y="663"/>
                </a:cxn>
                <a:cxn ang="0">
                  <a:pos x="93" y="760"/>
                </a:cxn>
                <a:cxn ang="0">
                  <a:pos x="120" y="854"/>
                </a:cxn>
                <a:cxn ang="0">
                  <a:pos x="159" y="943"/>
                </a:cxn>
                <a:cxn ang="0">
                  <a:pos x="214" y="1021"/>
                </a:cxn>
                <a:cxn ang="0">
                  <a:pos x="280" y="1094"/>
                </a:cxn>
                <a:cxn ang="0">
                  <a:pos x="287" y="1098"/>
                </a:cxn>
                <a:cxn ang="0">
                  <a:pos x="291" y="1102"/>
                </a:cxn>
                <a:cxn ang="0">
                  <a:pos x="291" y="1106"/>
                </a:cxn>
                <a:cxn ang="0">
                  <a:pos x="291" y="1110"/>
                </a:cxn>
                <a:cxn ang="0">
                  <a:pos x="291" y="1118"/>
                </a:cxn>
                <a:cxn ang="0">
                  <a:pos x="287" y="1121"/>
                </a:cxn>
                <a:cxn ang="0">
                  <a:pos x="284" y="1125"/>
                </a:cxn>
                <a:cxn ang="0">
                  <a:pos x="276" y="1125"/>
                </a:cxn>
                <a:cxn ang="0">
                  <a:pos x="268" y="1125"/>
                </a:cxn>
                <a:cxn ang="0">
                  <a:pos x="194" y="1063"/>
                </a:cxn>
                <a:cxn ang="0">
                  <a:pos x="132" y="993"/>
                </a:cxn>
                <a:cxn ang="0">
                  <a:pos x="85" y="920"/>
                </a:cxn>
                <a:cxn ang="0">
                  <a:pos x="50" y="842"/>
                </a:cxn>
                <a:cxn ang="0">
                  <a:pos x="27" y="768"/>
                </a:cxn>
                <a:cxn ang="0">
                  <a:pos x="11" y="694"/>
                </a:cxn>
                <a:cxn ang="0">
                  <a:pos x="0" y="625"/>
                </a:cxn>
                <a:cxn ang="0">
                  <a:pos x="0" y="563"/>
                </a:cxn>
                <a:cxn ang="0">
                  <a:pos x="3" y="485"/>
                </a:cxn>
                <a:cxn ang="0">
                  <a:pos x="15" y="399"/>
                </a:cxn>
                <a:cxn ang="0">
                  <a:pos x="38" y="314"/>
                </a:cxn>
                <a:cxn ang="0">
                  <a:pos x="73" y="229"/>
                </a:cxn>
                <a:cxn ang="0">
                  <a:pos x="120" y="147"/>
                </a:cxn>
                <a:cxn ang="0">
                  <a:pos x="186" y="70"/>
                </a:cxn>
                <a:cxn ang="0">
                  <a:pos x="268" y="0"/>
                </a:cxn>
              </a:cxnLst>
              <a:rect l="0" t="0" r="r" b="b"/>
              <a:pathLst>
                <a:path w="291" h="1125">
                  <a:moveTo>
                    <a:pt x="268" y="0"/>
                  </a:moveTo>
                  <a:lnTo>
                    <a:pt x="268" y="0"/>
                  </a:lnTo>
                  <a:lnTo>
                    <a:pt x="276" y="0"/>
                  </a:lnTo>
                  <a:lnTo>
                    <a:pt x="284" y="4"/>
                  </a:lnTo>
                  <a:lnTo>
                    <a:pt x="287" y="4"/>
                  </a:lnTo>
                  <a:lnTo>
                    <a:pt x="291" y="7"/>
                  </a:lnTo>
                  <a:lnTo>
                    <a:pt x="291" y="15"/>
                  </a:lnTo>
                  <a:lnTo>
                    <a:pt x="291" y="19"/>
                  </a:lnTo>
                  <a:lnTo>
                    <a:pt x="287" y="23"/>
                  </a:lnTo>
                  <a:lnTo>
                    <a:pt x="284" y="27"/>
                  </a:lnTo>
                  <a:lnTo>
                    <a:pt x="249" y="62"/>
                  </a:lnTo>
                  <a:lnTo>
                    <a:pt x="214" y="105"/>
                  </a:lnTo>
                  <a:lnTo>
                    <a:pt x="179" y="155"/>
                  </a:lnTo>
                  <a:lnTo>
                    <a:pt x="144" y="213"/>
                  </a:lnTo>
                  <a:lnTo>
                    <a:pt x="116" y="283"/>
                  </a:lnTo>
                  <a:lnTo>
                    <a:pt x="93" y="365"/>
                  </a:lnTo>
                  <a:lnTo>
                    <a:pt x="77" y="458"/>
                  </a:lnTo>
                  <a:lnTo>
                    <a:pt x="73" y="563"/>
                  </a:lnTo>
                  <a:lnTo>
                    <a:pt x="77" y="663"/>
                  </a:lnTo>
                  <a:lnTo>
                    <a:pt x="93" y="760"/>
                  </a:lnTo>
                  <a:lnTo>
                    <a:pt x="120" y="854"/>
                  </a:lnTo>
                  <a:lnTo>
                    <a:pt x="159" y="943"/>
                  </a:lnTo>
                  <a:lnTo>
                    <a:pt x="214" y="1021"/>
                  </a:lnTo>
                  <a:lnTo>
                    <a:pt x="280" y="1094"/>
                  </a:lnTo>
                  <a:lnTo>
                    <a:pt x="287" y="1098"/>
                  </a:lnTo>
                  <a:lnTo>
                    <a:pt x="291" y="1102"/>
                  </a:lnTo>
                  <a:lnTo>
                    <a:pt x="291" y="1106"/>
                  </a:lnTo>
                  <a:lnTo>
                    <a:pt x="291" y="1110"/>
                  </a:lnTo>
                  <a:lnTo>
                    <a:pt x="291" y="1118"/>
                  </a:lnTo>
                  <a:lnTo>
                    <a:pt x="287" y="1121"/>
                  </a:lnTo>
                  <a:lnTo>
                    <a:pt x="284" y="1125"/>
                  </a:lnTo>
                  <a:lnTo>
                    <a:pt x="276" y="1125"/>
                  </a:lnTo>
                  <a:lnTo>
                    <a:pt x="268" y="1125"/>
                  </a:lnTo>
                  <a:lnTo>
                    <a:pt x="194" y="1063"/>
                  </a:lnTo>
                  <a:lnTo>
                    <a:pt x="132" y="993"/>
                  </a:lnTo>
                  <a:lnTo>
                    <a:pt x="85" y="920"/>
                  </a:lnTo>
                  <a:lnTo>
                    <a:pt x="50" y="842"/>
                  </a:lnTo>
                  <a:lnTo>
                    <a:pt x="27" y="768"/>
                  </a:lnTo>
                  <a:lnTo>
                    <a:pt x="11" y="694"/>
                  </a:lnTo>
                  <a:lnTo>
                    <a:pt x="0" y="625"/>
                  </a:lnTo>
                  <a:lnTo>
                    <a:pt x="0" y="563"/>
                  </a:lnTo>
                  <a:lnTo>
                    <a:pt x="3" y="485"/>
                  </a:lnTo>
                  <a:lnTo>
                    <a:pt x="15" y="399"/>
                  </a:lnTo>
                  <a:lnTo>
                    <a:pt x="38" y="314"/>
                  </a:lnTo>
                  <a:lnTo>
                    <a:pt x="73" y="229"/>
                  </a:lnTo>
                  <a:lnTo>
                    <a:pt x="120" y="147"/>
                  </a:lnTo>
                  <a:lnTo>
                    <a:pt x="186" y="7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11615" y="4436"/>
              <a:ext cx="774" cy="811"/>
            </a:xfrm>
            <a:custGeom>
              <a:avLst/>
              <a:gdLst/>
              <a:ahLst/>
              <a:cxnLst>
                <a:cxn ang="0">
                  <a:pos x="645" y="8"/>
                </a:cxn>
                <a:cxn ang="0">
                  <a:pos x="700" y="51"/>
                </a:cxn>
                <a:cxn ang="0">
                  <a:pos x="715" y="109"/>
                </a:cxn>
                <a:cxn ang="0">
                  <a:pos x="700" y="167"/>
                </a:cxn>
                <a:cxn ang="0">
                  <a:pos x="649" y="198"/>
                </a:cxn>
                <a:cxn ang="0">
                  <a:pos x="607" y="214"/>
                </a:cxn>
                <a:cxn ang="0">
                  <a:pos x="595" y="210"/>
                </a:cxn>
                <a:cxn ang="0">
                  <a:pos x="595" y="198"/>
                </a:cxn>
                <a:cxn ang="0">
                  <a:pos x="599" y="182"/>
                </a:cxn>
                <a:cxn ang="0">
                  <a:pos x="591" y="132"/>
                </a:cxn>
                <a:cxn ang="0">
                  <a:pos x="544" y="78"/>
                </a:cxn>
                <a:cxn ang="0">
                  <a:pos x="494" y="74"/>
                </a:cxn>
                <a:cxn ang="0">
                  <a:pos x="463" y="82"/>
                </a:cxn>
                <a:cxn ang="0">
                  <a:pos x="408" y="144"/>
                </a:cxn>
                <a:cxn ang="0">
                  <a:pos x="338" y="272"/>
                </a:cxn>
                <a:cxn ang="0">
                  <a:pos x="291" y="408"/>
                </a:cxn>
                <a:cxn ang="0">
                  <a:pos x="260" y="524"/>
                </a:cxn>
                <a:cxn ang="0">
                  <a:pos x="182" y="679"/>
                </a:cxn>
                <a:cxn ang="0">
                  <a:pos x="202" y="679"/>
                </a:cxn>
                <a:cxn ang="0">
                  <a:pos x="322" y="687"/>
                </a:cxn>
                <a:cxn ang="0">
                  <a:pos x="455" y="718"/>
                </a:cxn>
                <a:cxn ang="0">
                  <a:pos x="556" y="734"/>
                </a:cxn>
                <a:cxn ang="0">
                  <a:pos x="614" y="738"/>
                </a:cxn>
                <a:cxn ang="0">
                  <a:pos x="630" y="734"/>
                </a:cxn>
                <a:cxn ang="0">
                  <a:pos x="645" y="722"/>
                </a:cxn>
                <a:cxn ang="0">
                  <a:pos x="657" y="691"/>
                </a:cxn>
                <a:cxn ang="0">
                  <a:pos x="708" y="640"/>
                </a:cxn>
                <a:cxn ang="0">
                  <a:pos x="762" y="621"/>
                </a:cxn>
                <a:cxn ang="0">
                  <a:pos x="774" y="625"/>
                </a:cxn>
                <a:cxn ang="0">
                  <a:pos x="774" y="640"/>
                </a:cxn>
                <a:cxn ang="0">
                  <a:pos x="735" y="703"/>
                </a:cxn>
                <a:cxn ang="0">
                  <a:pos x="653" y="769"/>
                </a:cxn>
                <a:cxn ang="0">
                  <a:pos x="564" y="807"/>
                </a:cxn>
                <a:cxn ang="0">
                  <a:pos x="412" y="804"/>
                </a:cxn>
                <a:cxn ang="0">
                  <a:pos x="256" y="769"/>
                </a:cxn>
                <a:cxn ang="0">
                  <a:pos x="159" y="753"/>
                </a:cxn>
                <a:cxn ang="0">
                  <a:pos x="81" y="784"/>
                </a:cxn>
                <a:cxn ang="0">
                  <a:pos x="23" y="811"/>
                </a:cxn>
                <a:cxn ang="0">
                  <a:pos x="7" y="811"/>
                </a:cxn>
                <a:cxn ang="0">
                  <a:pos x="0" y="811"/>
                </a:cxn>
                <a:cxn ang="0">
                  <a:pos x="0" y="800"/>
                </a:cxn>
                <a:cxn ang="0">
                  <a:pos x="11" y="780"/>
                </a:cxn>
                <a:cxn ang="0">
                  <a:pos x="31" y="765"/>
                </a:cxn>
                <a:cxn ang="0">
                  <a:pos x="46" y="749"/>
                </a:cxn>
                <a:cxn ang="0">
                  <a:pos x="62" y="734"/>
                </a:cxn>
                <a:cxn ang="0">
                  <a:pos x="108" y="664"/>
                </a:cxn>
                <a:cxn ang="0">
                  <a:pos x="155" y="543"/>
                </a:cxn>
                <a:cxn ang="0">
                  <a:pos x="202" y="380"/>
                </a:cxn>
                <a:cxn ang="0">
                  <a:pos x="280" y="210"/>
                </a:cxn>
                <a:cxn ang="0">
                  <a:pos x="393" y="82"/>
                </a:cxn>
                <a:cxn ang="0">
                  <a:pos x="529" y="12"/>
                </a:cxn>
              </a:cxnLst>
              <a:rect l="0" t="0" r="r" b="b"/>
              <a:pathLst>
                <a:path w="774" h="811">
                  <a:moveTo>
                    <a:pt x="603" y="0"/>
                  </a:moveTo>
                  <a:lnTo>
                    <a:pt x="645" y="8"/>
                  </a:lnTo>
                  <a:lnTo>
                    <a:pt x="677" y="23"/>
                  </a:lnTo>
                  <a:lnTo>
                    <a:pt x="700" y="51"/>
                  </a:lnTo>
                  <a:lnTo>
                    <a:pt x="712" y="78"/>
                  </a:lnTo>
                  <a:lnTo>
                    <a:pt x="715" y="109"/>
                  </a:lnTo>
                  <a:lnTo>
                    <a:pt x="712" y="144"/>
                  </a:lnTo>
                  <a:lnTo>
                    <a:pt x="700" y="167"/>
                  </a:lnTo>
                  <a:lnTo>
                    <a:pt x="677" y="182"/>
                  </a:lnTo>
                  <a:lnTo>
                    <a:pt x="649" y="198"/>
                  </a:lnTo>
                  <a:lnTo>
                    <a:pt x="622" y="210"/>
                  </a:lnTo>
                  <a:lnTo>
                    <a:pt x="607" y="214"/>
                  </a:lnTo>
                  <a:lnTo>
                    <a:pt x="599" y="210"/>
                  </a:lnTo>
                  <a:lnTo>
                    <a:pt x="595" y="210"/>
                  </a:lnTo>
                  <a:lnTo>
                    <a:pt x="595" y="202"/>
                  </a:lnTo>
                  <a:lnTo>
                    <a:pt x="595" y="198"/>
                  </a:lnTo>
                  <a:lnTo>
                    <a:pt x="595" y="190"/>
                  </a:lnTo>
                  <a:lnTo>
                    <a:pt x="599" y="182"/>
                  </a:lnTo>
                  <a:lnTo>
                    <a:pt x="599" y="171"/>
                  </a:lnTo>
                  <a:lnTo>
                    <a:pt x="591" y="132"/>
                  </a:lnTo>
                  <a:lnTo>
                    <a:pt x="575" y="101"/>
                  </a:lnTo>
                  <a:lnTo>
                    <a:pt x="544" y="78"/>
                  </a:lnTo>
                  <a:lnTo>
                    <a:pt x="509" y="74"/>
                  </a:lnTo>
                  <a:lnTo>
                    <a:pt x="494" y="74"/>
                  </a:lnTo>
                  <a:lnTo>
                    <a:pt x="478" y="78"/>
                  </a:lnTo>
                  <a:lnTo>
                    <a:pt x="463" y="82"/>
                  </a:lnTo>
                  <a:lnTo>
                    <a:pt x="451" y="93"/>
                  </a:lnTo>
                  <a:lnTo>
                    <a:pt x="408" y="144"/>
                  </a:lnTo>
                  <a:lnTo>
                    <a:pt x="369" y="202"/>
                  </a:lnTo>
                  <a:lnTo>
                    <a:pt x="338" y="272"/>
                  </a:lnTo>
                  <a:lnTo>
                    <a:pt x="315" y="342"/>
                  </a:lnTo>
                  <a:lnTo>
                    <a:pt x="291" y="408"/>
                  </a:lnTo>
                  <a:lnTo>
                    <a:pt x="276" y="466"/>
                  </a:lnTo>
                  <a:lnTo>
                    <a:pt x="260" y="524"/>
                  </a:lnTo>
                  <a:lnTo>
                    <a:pt x="229" y="598"/>
                  </a:lnTo>
                  <a:lnTo>
                    <a:pt x="182" y="679"/>
                  </a:lnTo>
                  <a:lnTo>
                    <a:pt x="182" y="679"/>
                  </a:lnTo>
                  <a:lnTo>
                    <a:pt x="202" y="679"/>
                  </a:lnTo>
                  <a:lnTo>
                    <a:pt x="225" y="679"/>
                  </a:lnTo>
                  <a:lnTo>
                    <a:pt x="322" y="687"/>
                  </a:lnTo>
                  <a:lnTo>
                    <a:pt x="424" y="710"/>
                  </a:lnTo>
                  <a:lnTo>
                    <a:pt x="455" y="718"/>
                  </a:lnTo>
                  <a:lnTo>
                    <a:pt x="501" y="726"/>
                  </a:lnTo>
                  <a:lnTo>
                    <a:pt x="556" y="734"/>
                  </a:lnTo>
                  <a:lnTo>
                    <a:pt x="603" y="738"/>
                  </a:lnTo>
                  <a:lnTo>
                    <a:pt x="614" y="738"/>
                  </a:lnTo>
                  <a:lnTo>
                    <a:pt x="622" y="738"/>
                  </a:lnTo>
                  <a:lnTo>
                    <a:pt x="630" y="734"/>
                  </a:lnTo>
                  <a:lnTo>
                    <a:pt x="638" y="730"/>
                  </a:lnTo>
                  <a:lnTo>
                    <a:pt x="645" y="722"/>
                  </a:lnTo>
                  <a:lnTo>
                    <a:pt x="653" y="706"/>
                  </a:lnTo>
                  <a:lnTo>
                    <a:pt x="657" y="691"/>
                  </a:lnTo>
                  <a:lnTo>
                    <a:pt x="677" y="660"/>
                  </a:lnTo>
                  <a:lnTo>
                    <a:pt x="708" y="640"/>
                  </a:lnTo>
                  <a:lnTo>
                    <a:pt x="743" y="629"/>
                  </a:lnTo>
                  <a:lnTo>
                    <a:pt x="762" y="621"/>
                  </a:lnTo>
                  <a:lnTo>
                    <a:pt x="770" y="625"/>
                  </a:lnTo>
                  <a:lnTo>
                    <a:pt x="774" y="625"/>
                  </a:lnTo>
                  <a:lnTo>
                    <a:pt x="774" y="633"/>
                  </a:lnTo>
                  <a:lnTo>
                    <a:pt x="774" y="640"/>
                  </a:lnTo>
                  <a:lnTo>
                    <a:pt x="762" y="668"/>
                  </a:lnTo>
                  <a:lnTo>
                    <a:pt x="735" y="703"/>
                  </a:lnTo>
                  <a:lnTo>
                    <a:pt x="688" y="749"/>
                  </a:lnTo>
                  <a:lnTo>
                    <a:pt x="653" y="769"/>
                  </a:lnTo>
                  <a:lnTo>
                    <a:pt x="614" y="792"/>
                  </a:lnTo>
                  <a:lnTo>
                    <a:pt x="564" y="807"/>
                  </a:lnTo>
                  <a:lnTo>
                    <a:pt x="509" y="811"/>
                  </a:lnTo>
                  <a:lnTo>
                    <a:pt x="412" y="804"/>
                  </a:lnTo>
                  <a:lnTo>
                    <a:pt x="319" y="784"/>
                  </a:lnTo>
                  <a:lnTo>
                    <a:pt x="256" y="769"/>
                  </a:lnTo>
                  <a:lnTo>
                    <a:pt x="206" y="757"/>
                  </a:lnTo>
                  <a:lnTo>
                    <a:pt x="159" y="753"/>
                  </a:lnTo>
                  <a:lnTo>
                    <a:pt x="120" y="749"/>
                  </a:lnTo>
                  <a:lnTo>
                    <a:pt x="81" y="784"/>
                  </a:lnTo>
                  <a:lnTo>
                    <a:pt x="46" y="804"/>
                  </a:lnTo>
                  <a:lnTo>
                    <a:pt x="23" y="811"/>
                  </a:lnTo>
                  <a:lnTo>
                    <a:pt x="11" y="811"/>
                  </a:lnTo>
                  <a:lnTo>
                    <a:pt x="7" y="811"/>
                  </a:lnTo>
                  <a:lnTo>
                    <a:pt x="3" y="811"/>
                  </a:lnTo>
                  <a:lnTo>
                    <a:pt x="0" y="811"/>
                  </a:lnTo>
                  <a:lnTo>
                    <a:pt x="0" y="804"/>
                  </a:lnTo>
                  <a:lnTo>
                    <a:pt x="0" y="800"/>
                  </a:lnTo>
                  <a:lnTo>
                    <a:pt x="7" y="792"/>
                  </a:lnTo>
                  <a:lnTo>
                    <a:pt x="11" y="780"/>
                  </a:lnTo>
                  <a:lnTo>
                    <a:pt x="23" y="772"/>
                  </a:lnTo>
                  <a:lnTo>
                    <a:pt x="31" y="765"/>
                  </a:lnTo>
                  <a:lnTo>
                    <a:pt x="38" y="757"/>
                  </a:lnTo>
                  <a:lnTo>
                    <a:pt x="46" y="749"/>
                  </a:lnTo>
                  <a:lnTo>
                    <a:pt x="50" y="745"/>
                  </a:lnTo>
                  <a:lnTo>
                    <a:pt x="62" y="734"/>
                  </a:lnTo>
                  <a:lnTo>
                    <a:pt x="81" y="706"/>
                  </a:lnTo>
                  <a:lnTo>
                    <a:pt x="108" y="664"/>
                  </a:lnTo>
                  <a:lnTo>
                    <a:pt x="132" y="609"/>
                  </a:lnTo>
                  <a:lnTo>
                    <a:pt x="155" y="543"/>
                  </a:lnTo>
                  <a:lnTo>
                    <a:pt x="175" y="466"/>
                  </a:lnTo>
                  <a:lnTo>
                    <a:pt x="202" y="380"/>
                  </a:lnTo>
                  <a:lnTo>
                    <a:pt x="237" y="291"/>
                  </a:lnTo>
                  <a:lnTo>
                    <a:pt x="280" y="210"/>
                  </a:lnTo>
                  <a:lnTo>
                    <a:pt x="338" y="132"/>
                  </a:lnTo>
                  <a:lnTo>
                    <a:pt x="393" y="82"/>
                  </a:lnTo>
                  <a:lnTo>
                    <a:pt x="455" y="39"/>
                  </a:lnTo>
                  <a:lnTo>
                    <a:pt x="529" y="12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12521" y="4382"/>
              <a:ext cx="296" cy="11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97" y="66"/>
                </a:cxn>
                <a:cxn ang="0">
                  <a:pos x="160" y="132"/>
                </a:cxn>
                <a:cxn ang="0">
                  <a:pos x="206" y="205"/>
                </a:cxn>
                <a:cxn ang="0">
                  <a:pos x="241" y="283"/>
                </a:cxn>
                <a:cxn ang="0">
                  <a:pos x="269" y="357"/>
                </a:cxn>
                <a:cxn ang="0">
                  <a:pos x="284" y="431"/>
                </a:cxn>
                <a:cxn ang="0">
                  <a:pos x="292" y="500"/>
                </a:cxn>
                <a:cxn ang="0">
                  <a:pos x="296" y="563"/>
                </a:cxn>
                <a:cxn ang="0">
                  <a:pos x="288" y="660"/>
                </a:cxn>
                <a:cxn ang="0">
                  <a:pos x="272" y="749"/>
                </a:cxn>
                <a:cxn ang="0">
                  <a:pos x="245" y="834"/>
                </a:cxn>
                <a:cxn ang="0">
                  <a:pos x="210" y="908"/>
                </a:cxn>
                <a:cxn ang="0">
                  <a:pos x="171" y="974"/>
                </a:cxn>
                <a:cxn ang="0">
                  <a:pos x="129" y="1028"/>
                </a:cxn>
                <a:cxn ang="0">
                  <a:pos x="90" y="1071"/>
                </a:cxn>
                <a:cxn ang="0">
                  <a:pos x="55" y="1098"/>
                </a:cxn>
                <a:cxn ang="0">
                  <a:pos x="31" y="1118"/>
                </a:cxn>
                <a:cxn ang="0">
                  <a:pos x="16" y="1125"/>
                </a:cxn>
                <a:cxn ang="0">
                  <a:pos x="8" y="1121"/>
                </a:cxn>
                <a:cxn ang="0">
                  <a:pos x="4" y="1121"/>
                </a:cxn>
                <a:cxn ang="0">
                  <a:pos x="0" y="1118"/>
                </a:cxn>
                <a:cxn ang="0">
                  <a:pos x="0" y="1110"/>
                </a:cxn>
                <a:cxn ang="0">
                  <a:pos x="0" y="1110"/>
                </a:cxn>
                <a:cxn ang="0">
                  <a:pos x="0" y="1106"/>
                </a:cxn>
                <a:cxn ang="0">
                  <a:pos x="4" y="1102"/>
                </a:cxn>
                <a:cxn ang="0">
                  <a:pos x="8" y="1098"/>
                </a:cxn>
                <a:cxn ang="0">
                  <a:pos x="12" y="1094"/>
                </a:cxn>
                <a:cxn ang="0">
                  <a:pos x="20" y="1083"/>
                </a:cxn>
                <a:cxn ang="0">
                  <a:pos x="78" y="1024"/>
                </a:cxn>
                <a:cxn ang="0">
                  <a:pos x="125" y="951"/>
                </a:cxn>
                <a:cxn ang="0">
                  <a:pos x="164" y="869"/>
                </a:cxn>
                <a:cxn ang="0">
                  <a:pos x="195" y="776"/>
                </a:cxn>
                <a:cxn ang="0">
                  <a:pos x="210" y="675"/>
                </a:cxn>
                <a:cxn ang="0">
                  <a:pos x="218" y="563"/>
                </a:cxn>
                <a:cxn ang="0">
                  <a:pos x="210" y="446"/>
                </a:cxn>
                <a:cxn ang="0">
                  <a:pos x="195" y="345"/>
                </a:cxn>
                <a:cxn ang="0">
                  <a:pos x="167" y="260"/>
                </a:cxn>
                <a:cxn ang="0">
                  <a:pos x="132" y="186"/>
                </a:cxn>
                <a:cxn ang="0">
                  <a:pos x="94" y="124"/>
                </a:cxn>
                <a:cxn ang="0">
                  <a:pos x="55" y="73"/>
                </a:cxn>
                <a:cxn ang="0">
                  <a:pos x="12" y="31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12" y="4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96" h="1125">
                  <a:moveTo>
                    <a:pt x="23" y="0"/>
                  </a:moveTo>
                  <a:lnTo>
                    <a:pt x="97" y="66"/>
                  </a:lnTo>
                  <a:lnTo>
                    <a:pt x="160" y="132"/>
                  </a:lnTo>
                  <a:lnTo>
                    <a:pt x="206" y="205"/>
                  </a:lnTo>
                  <a:lnTo>
                    <a:pt x="241" y="283"/>
                  </a:lnTo>
                  <a:lnTo>
                    <a:pt x="269" y="357"/>
                  </a:lnTo>
                  <a:lnTo>
                    <a:pt x="284" y="431"/>
                  </a:lnTo>
                  <a:lnTo>
                    <a:pt x="292" y="500"/>
                  </a:lnTo>
                  <a:lnTo>
                    <a:pt x="296" y="563"/>
                  </a:lnTo>
                  <a:lnTo>
                    <a:pt x="288" y="660"/>
                  </a:lnTo>
                  <a:lnTo>
                    <a:pt x="272" y="749"/>
                  </a:lnTo>
                  <a:lnTo>
                    <a:pt x="245" y="834"/>
                  </a:lnTo>
                  <a:lnTo>
                    <a:pt x="210" y="908"/>
                  </a:lnTo>
                  <a:lnTo>
                    <a:pt x="171" y="974"/>
                  </a:lnTo>
                  <a:lnTo>
                    <a:pt x="129" y="1028"/>
                  </a:lnTo>
                  <a:lnTo>
                    <a:pt x="90" y="1071"/>
                  </a:lnTo>
                  <a:lnTo>
                    <a:pt x="55" y="1098"/>
                  </a:lnTo>
                  <a:lnTo>
                    <a:pt x="31" y="1118"/>
                  </a:lnTo>
                  <a:lnTo>
                    <a:pt x="16" y="1125"/>
                  </a:lnTo>
                  <a:lnTo>
                    <a:pt x="8" y="1121"/>
                  </a:lnTo>
                  <a:lnTo>
                    <a:pt x="4" y="1121"/>
                  </a:lnTo>
                  <a:lnTo>
                    <a:pt x="0" y="1118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0" y="1106"/>
                  </a:lnTo>
                  <a:lnTo>
                    <a:pt x="4" y="1102"/>
                  </a:lnTo>
                  <a:lnTo>
                    <a:pt x="8" y="1098"/>
                  </a:lnTo>
                  <a:lnTo>
                    <a:pt x="12" y="1094"/>
                  </a:lnTo>
                  <a:lnTo>
                    <a:pt x="20" y="1083"/>
                  </a:lnTo>
                  <a:lnTo>
                    <a:pt x="78" y="1024"/>
                  </a:lnTo>
                  <a:lnTo>
                    <a:pt x="125" y="951"/>
                  </a:lnTo>
                  <a:lnTo>
                    <a:pt x="164" y="869"/>
                  </a:lnTo>
                  <a:lnTo>
                    <a:pt x="195" y="776"/>
                  </a:lnTo>
                  <a:lnTo>
                    <a:pt x="210" y="675"/>
                  </a:lnTo>
                  <a:lnTo>
                    <a:pt x="218" y="563"/>
                  </a:lnTo>
                  <a:lnTo>
                    <a:pt x="210" y="446"/>
                  </a:lnTo>
                  <a:lnTo>
                    <a:pt x="195" y="345"/>
                  </a:lnTo>
                  <a:lnTo>
                    <a:pt x="167" y="260"/>
                  </a:lnTo>
                  <a:lnTo>
                    <a:pt x="132" y="186"/>
                  </a:lnTo>
                  <a:lnTo>
                    <a:pt x="94" y="124"/>
                  </a:lnTo>
                  <a:lnTo>
                    <a:pt x="55" y="73"/>
                  </a:lnTo>
                  <a:lnTo>
                    <a:pt x="12" y="31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4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81000" y="5562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the grading is by </a:t>
            </a:r>
            <a:endParaRPr lang="en-US" sz="2400" dirty="0"/>
          </a:p>
        </p:txBody>
      </p:sp>
      <p:grpSp>
        <p:nvGrpSpPr>
          <p:cNvPr id="2134" name="Group 8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267200" y="5562600"/>
            <a:ext cx="3336267" cy="571500"/>
            <a:chOff x="2723" y="3744"/>
            <a:chExt cx="9498" cy="1627"/>
          </a:xfrm>
        </p:grpSpPr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2723" y="3818"/>
              <a:ext cx="791" cy="1479"/>
            </a:xfrm>
            <a:custGeom>
              <a:avLst/>
              <a:gdLst/>
              <a:ahLst/>
              <a:cxnLst>
                <a:cxn ang="0">
                  <a:pos x="686" y="3"/>
                </a:cxn>
                <a:cxn ang="0">
                  <a:pos x="748" y="30"/>
                </a:cxn>
                <a:cxn ang="0">
                  <a:pos x="785" y="77"/>
                </a:cxn>
                <a:cxn ang="0">
                  <a:pos x="785" y="149"/>
                </a:cxn>
                <a:cxn ang="0">
                  <a:pos x="753" y="193"/>
                </a:cxn>
                <a:cxn ang="0">
                  <a:pos x="704" y="211"/>
                </a:cxn>
                <a:cxn ang="0">
                  <a:pos x="663" y="196"/>
                </a:cxn>
                <a:cxn ang="0">
                  <a:pos x="646" y="155"/>
                </a:cxn>
                <a:cxn ang="0">
                  <a:pos x="652" y="122"/>
                </a:cxn>
                <a:cxn ang="0">
                  <a:pos x="678" y="86"/>
                </a:cxn>
                <a:cxn ang="0">
                  <a:pos x="730" y="65"/>
                </a:cxn>
                <a:cxn ang="0">
                  <a:pos x="684" y="42"/>
                </a:cxn>
                <a:cxn ang="0">
                  <a:pos x="654" y="36"/>
                </a:cxn>
                <a:cxn ang="0">
                  <a:pos x="596" y="62"/>
                </a:cxn>
                <a:cxn ang="0">
                  <a:pos x="573" y="107"/>
                </a:cxn>
                <a:cxn ang="0">
                  <a:pos x="558" y="170"/>
                </a:cxn>
                <a:cxn ang="0">
                  <a:pos x="544" y="238"/>
                </a:cxn>
                <a:cxn ang="0">
                  <a:pos x="509" y="446"/>
                </a:cxn>
                <a:cxn ang="0">
                  <a:pos x="649" y="446"/>
                </a:cxn>
                <a:cxn ang="0">
                  <a:pos x="669" y="446"/>
                </a:cxn>
                <a:cxn ang="0">
                  <a:pos x="681" y="452"/>
                </a:cxn>
                <a:cxn ang="0">
                  <a:pos x="684" y="464"/>
                </a:cxn>
                <a:cxn ang="0">
                  <a:pos x="672" y="494"/>
                </a:cxn>
                <a:cxn ang="0">
                  <a:pos x="634" y="497"/>
                </a:cxn>
                <a:cxn ang="0">
                  <a:pos x="497" y="497"/>
                </a:cxn>
                <a:cxn ang="0">
                  <a:pos x="398" y="1023"/>
                </a:cxn>
                <a:cxn ang="0">
                  <a:pos x="387" y="1089"/>
                </a:cxn>
                <a:cxn ang="0">
                  <a:pos x="364" y="1184"/>
                </a:cxn>
                <a:cxn ang="0">
                  <a:pos x="332" y="1282"/>
                </a:cxn>
                <a:cxn ang="0">
                  <a:pos x="297" y="1357"/>
                </a:cxn>
                <a:cxn ang="0">
                  <a:pos x="244" y="1425"/>
                </a:cxn>
                <a:cxn ang="0">
                  <a:pos x="174" y="1473"/>
                </a:cxn>
                <a:cxn ang="0">
                  <a:pos x="102" y="1476"/>
                </a:cxn>
                <a:cxn ang="0">
                  <a:pos x="41" y="1452"/>
                </a:cxn>
                <a:cxn ang="0">
                  <a:pos x="3" y="1401"/>
                </a:cxn>
                <a:cxn ang="0">
                  <a:pos x="3" y="1333"/>
                </a:cxn>
                <a:cxn ang="0">
                  <a:pos x="38" y="1285"/>
                </a:cxn>
                <a:cxn ang="0">
                  <a:pos x="87" y="1270"/>
                </a:cxn>
                <a:cxn ang="0">
                  <a:pos x="125" y="1285"/>
                </a:cxn>
                <a:cxn ang="0">
                  <a:pos x="142" y="1327"/>
                </a:cxn>
                <a:cxn ang="0">
                  <a:pos x="137" y="1360"/>
                </a:cxn>
                <a:cxn ang="0">
                  <a:pos x="113" y="1395"/>
                </a:cxn>
                <a:cxn ang="0">
                  <a:pos x="55" y="1416"/>
                </a:cxn>
                <a:cxn ang="0">
                  <a:pos x="105" y="1440"/>
                </a:cxn>
                <a:cxn ang="0">
                  <a:pos x="134" y="1443"/>
                </a:cxn>
                <a:cxn ang="0">
                  <a:pos x="186" y="1416"/>
                </a:cxn>
                <a:cxn ang="0">
                  <a:pos x="224" y="1351"/>
                </a:cxn>
                <a:cxn ang="0">
                  <a:pos x="250" y="1253"/>
                </a:cxn>
                <a:cxn ang="0">
                  <a:pos x="270" y="1139"/>
                </a:cxn>
                <a:cxn ang="0">
                  <a:pos x="285" y="497"/>
                </a:cxn>
                <a:cxn ang="0">
                  <a:pos x="262" y="497"/>
                </a:cxn>
                <a:cxn ang="0">
                  <a:pos x="247" y="491"/>
                </a:cxn>
                <a:cxn ang="0">
                  <a:pos x="241" y="476"/>
                </a:cxn>
                <a:cxn ang="0">
                  <a:pos x="253" y="449"/>
                </a:cxn>
                <a:cxn ang="0">
                  <a:pos x="288" y="446"/>
                </a:cxn>
                <a:cxn ang="0">
                  <a:pos x="410" y="378"/>
                </a:cxn>
                <a:cxn ang="0">
                  <a:pos x="430" y="286"/>
                </a:cxn>
                <a:cxn ang="0">
                  <a:pos x="439" y="232"/>
                </a:cxn>
                <a:cxn ang="0">
                  <a:pos x="448" y="202"/>
                </a:cxn>
                <a:cxn ang="0">
                  <a:pos x="474" y="128"/>
                </a:cxn>
                <a:cxn ang="0">
                  <a:pos x="532" y="48"/>
                </a:cxn>
                <a:cxn ang="0">
                  <a:pos x="599" y="12"/>
                </a:cxn>
                <a:cxn ang="0">
                  <a:pos x="654" y="0"/>
                </a:cxn>
              </a:cxnLst>
              <a:rect l="0" t="0" r="r" b="b"/>
              <a:pathLst>
                <a:path w="791" h="1479">
                  <a:moveTo>
                    <a:pt x="654" y="0"/>
                  </a:moveTo>
                  <a:lnTo>
                    <a:pt x="686" y="3"/>
                  </a:lnTo>
                  <a:lnTo>
                    <a:pt x="718" y="12"/>
                  </a:lnTo>
                  <a:lnTo>
                    <a:pt x="748" y="30"/>
                  </a:lnTo>
                  <a:lnTo>
                    <a:pt x="771" y="51"/>
                  </a:lnTo>
                  <a:lnTo>
                    <a:pt x="785" y="77"/>
                  </a:lnTo>
                  <a:lnTo>
                    <a:pt x="791" y="113"/>
                  </a:lnTo>
                  <a:lnTo>
                    <a:pt x="785" y="149"/>
                  </a:lnTo>
                  <a:lnTo>
                    <a:pt x="774" y="176"/>
                  </a:lnTo>
                  <a:lnTo>
                    <a:pt x="753" y="193"/>
                  </a:lnTo>
                  <a:lnTo>
                    <a:pt x="730" y="205"/>
                  </a:lnTo>
                  <a:lnTo>
                    <a:pt x="704" y="211"/>
                  </a:lnTo>
                  <a:lnTo>
                    <a:pt x="684" y="208"/>
                  </a:lnTo>
                  <a:lnTo>
                    <a:pt x="663" y="196"/>
                  </a:lnTo>
                  <a:lnTo>
                    <a:pt x="652" y="178"/>
                  </a:lnTo>
                  <a:lnTo>
                    <a:pt x="646" y="155"/>
                  </a:lnTo>
                  <a:lnTo>
                    <a:pt x="649" y="140"/>
                  </a:lnTo>
                  <a:lnTo>
                    <a:pt x="652" y="122"/>
                  </a:lnTo>
                  <a:lnTo>
                    <a:pt x="663" y="104"/>
                  </a:lnTo>
                  <a:lnTo>
                    <a:pt x="678" y="86"/>
                  </a:lnTo>
                  <a:lnTo>
                    <a:pt x="701" y="71"/>
                  </a:lnTo>
                  <a:lnTo>
                    <a:pt x="730" y="65"/>
                  </a:lnTo>
                  <a:lnTo>
                    <a:pt x="707" y="48"/>
                  </a:lnTo>
                  <a:lnTo>
                    <a:pt x="684" y="42"/>
                  </a:lnTo>
                  <a:lnTo>
                    <a:pt x="666" y="39"/>
                  </a:lnTo>
                  <a:lnTo>
                    <a:pt x="654" y="36"/>
                  </a:lnTo>
                  <a:lnTo>
                    <a:pt x="622" y="45"/>
                  </a:lnTo>
                  <a:lnTo>
                    <a:pt x="596" y="62"/>
                  </a:lnTo>
                  <a:lnTo>
                    <a:pt x="579" y="89"/>
                  </a:lnTo>
                  <a:lnTo>
                    <a:pt x="573" y="107"/>
                  </a:lnTo>
                  <a:lnTo>
                    <a:pt x="564" y="137"/>
                  </a:lnTo>
                  <a:lnTo>
                    <a:pt x="558" y="170"/>
                  </a:lnTo>
                  <a:lnTo>
                    <a:pt x="550" y="205"/>
                  </a:lnTo>
                  <a:lnTo>
                    <a:pt x="544" y="238"/>
                  </a:lnTo>
                  <a:lnTo>
                    <a:pt x="541" y="262"/>
                  </a:lnTo>
                  <a:lnTo>
                    <a:pt x="509" y="446"/>
                  </a:lnTo>
                  <a:lnTo>
                    <a:pt x="640" y="446"/>
                  </a:lnTo>
                  <a:lnTo>
                    <a:pt x="649" y="446"/>
                  </a:lnTo>
                  <a:lnTo>
                    <a:pt x="660" y="446"/>
                  </a:lnTo>
                  <a:lnTo>
                    <a:pt x="669" y="446"/>
                  </a:lnTo>
                  <a:lnTo>
                    <a:pt x="675" y="449"/>
                  </a:lnTo>
                  <a:lnTo>
                    <a:pt x="681" y="452"/>
                  </a:lnTo>
                  <a:lnTo>
                    <a:pt x="684" y="458"/>
                  </a:lnTo>
                  <a:lnTo>
                    <a:pt x="684" y="464"/>
                  </a:lnTo>
                  <a:lnTo>
                    <a:pt x="681" y="482"/>
                  </a:lnTo>
                  <a:lnTo>
                    <a:pt x="672" y="494"/>
                  </a:lnTo>
                  <a:lnTo>
                    <a:pt x="654" y="497"/>
                  </a:lnTo>
                  <a:lnTo>
                    <a:pt x="634" y="497"/>
                  </a:lnTo>
                  <a:lnTo>
                    <a:pt x="497" y="497"/>
                  </a:lnTo>
                  <a:lnTo>
                    <a:pt x="497" y="497"/>
                  </a:lnTo>
                  <a:lnTo>
                    <a:pt x="401" y="1012"/>
                  </a:lnTo>
                  <a:lnTo>
                    <a:pt x="398" y="1023"/>
                  </a:lnTo>
                  <a:lnTo>
                    <a:pt x="396" y="1050"/>
                  </a:lnTo>
                  <a:lnTo>
                    <a:pt x="387" y="1089"/>
                  </a:lnTo>
                  <a:lnTo>
                    <a:pt x="375" y="1134"/>
                  </a:lnTo>
                  <a:lnTo>
                    <a:pt x="364" y="1184"/>
                  </a:lnTo>
                  <a:lnTo>
                    <a:pt x="349" y="1232"/>
                  </a:lnTo>
                  <a:lnTo>
                    <a:pt x="332" y="1282"/>
                  </a:lnTo>
                  <a:lnTo>
                    <a:pt x="314" y="1324"/>
                  </a:lnTo>
                  <a:lnTo>
                    <a:pt x="297" y="1357"/>
                  </a:lnTo>
                  <a:lnTo>
                    <a:pt x="273" y="1389"/>
                  </a:lnTo>
                  <a:lnTo>
                    <a:pt x="244" y="1425"/>
                  </a:lnTo>
                  <a:lnTo>
                    <a:pt x="212" y="1452"/>
                  </a:lnTo>
                  <a:lnTo>
                    <a:pt x="174" y="1473"/>
                  </a:lnTo>
                  <a:lnTo>
                    <a:pt x="134" y="1479"/>
                  </a:lnTo>
                  <a:lnTo>
                    <a:pt x="102" y="1476"/>
                  </a:lnTo>
                  <a:lnTo>
                    <a:pt x="70" y="1467"/>
                  </a:lnTo>
                  <a:lnTo>
                    <a:pt x="41" y="1452"/>
                  </a:lnTo>
                  <a:lnTo>
                    <a:pt x="20" y="1428"/>
                  </a:lnTo>
                  <a:lnTo>
                    <a:pt x="3" y="1401"/>
                  </a:lnTo>
                  <a:lnTo>
                    <a:pt x="0" y="1366"/>
                  </a:lnTo>
                  <a:lnTo>
                    <a:pt x="3" y="1333"/>
                  </a:lnTo>
                  <a:lnTo>
                    <a:pt x="17" y="1306"/>
                  </a:lnTo>
                  <a:lnTo>
                    <a:pt x="38" y="1285"/>
                  </a:lnTo>
                  <a:lnTo>
                    <a:pt x="61" y="1273"/>
                  </a:lnTo>
                  <a:lnTo>
                    <a:pt x="87" y="1270"/>
                  </a:lnTo>
                  <a:lnTo>
                    <a:pt x="108" y="1273"/>
                  </a:lnTo>
                  <a:lnTo>
                    <a:pt x="125" y="1285"/>
                  </a:lnTo>
                  <a:lnTo>
                    <a:pt x="140" y="1303"/>
                  </a:lnTo>
                  <a:lnTo>
                    <a:pt x="142" y="1327"/>
                  </a:lnTo>
                  <a:lnTo>
                    <a:pt x="142" y="1342"/>
                  </a:lnTo>
                  <a:lnTo>
                    <a:pt x="137" y="1360"/>
                  </a:lnTo>
                  <a:lnTo>
                    <a:pt x="128" y="1378"/>
                  </a:lnTo>
                  <a:lnTo>
                    <a:pt x="113" y="1395"/>
                  </a:lnTo>
                  <a:lnTo>
                    <a:pt x="90" y="1407"/>
                  </a:lnTo>
                  <a:lnTo>
                    <a:pt x="55" y="1416"/>
                  </a:lnTo>
                  <a:lnTo>
                    <a:pt x="81" y="1431"/>
                  </a:lnTo>
                  <a:lnTo>
                    <a:pt x="105" y="1440"/>
                  </a:lnTo>
                  <a:lnTo>
                    <a:pt x="122" y="1443"/>
                  </a:lnTo>
                  <a:lnTo>
                    <a:pt x="134" y="1443"/>
                  </a:lnTo>
                  <a:lnTo>
                    <a:pt x="163" y="1437"/>
                  </a:lnTo>
                  <a:lnTo>
                    <a:pt x="186" y="1416"/>
                  </a:lnTo>
                  <a:lnTo>
                    <a:pt x="206" y="1389"/>
                  </a:lnTo>
                  <a:lnTo>
                    <a:pt x="224" y="1351"/>
                  </a:lnTo>
                  <a:lnTo>
                    <a:pt x="238" y="1303"/>
                  </a:lnTo>
                  <a:lnTo>
                    <a:pt x="250" y="1253"/>
                  </a:lnTo>
                  <a:lnTo>
                    <a:pt x="262" y="1196"/>
                  </a:lnTo>
                  <a:lnTo>
                    <a:pt x="270" y="1139"/>
                  </a:lnTo>
                  <a:lnTo>
                    <a:pt x="393" y="497"/>
                  </a:lnTo>
                  <a:lnTo>
                    <a:pt x="285" y="497"/>
                  </a:lnTo>
                  <a:lnTo>
                    <a:pt x="273" y="497"/>
                  </a:lnTo>
                  <a:lnTo>
                    <a:pt x="262" y="497"/>
                  </a:lnTo>
                  <a:lnTo>
                    <a:pt x="253" y="494"/>
                  </a:lnTo>
                  <a:lnTo>
                    <a:pt x="247" y="491"/>
                  </a:lnTo>
                  <a:lnTo>
                    <a:pt x="241" y="485"/>
                  </a:lnTo>
                  <a:lnTo>
                    <a:pt x="241" y="476"/>
                  </a:lnTo>
                  <a:lnTo>
                    <a:pt x="244" y="458"/>
                  </a:lnTo>
                  <a:lnTo>
                    <a:pt x="253" y="449"/>
                  </a:lnTo>
                  <a:lnTo>
                    <a:pt x="268" y="446"/>
                  </a:lnTo>
                  <a:lnTo>
                    <a:pt x="288" y="446"/>
                  </a:lnTo>
                  <a:lnTo>
                    <a:pt x="398" y="446"/>
                  </a:lnTo>
                  <a:lnTo>
                    <a:pt x="410" y="378"/>
                  </a:lnTo>
                  <a:lnTo>
                    <a:pt x="422" y="324"/>
                  </a:lnTo>
                  <a:lnTo>
                    <a:pt x="430" y="286"/>
                  </a:lnTo>
                  <a:lnTo>
                    <a:pt x="436" y="256"/>
                  </a:lnTo>
                  <a:lnTo>
                    <a:pt x="439" y="232"/>
                  </a:lnTo>
                  <a:lnTo>
                    <a:pt x="445" y="217"/>
                  </a:lnTo>
                  <a:lnTo>
                    <a:pt x="448" y="202"/>
                  </a:lnTo>
                  <a:lnTo>
                    <a:pt x="451" y="190"/>
                  </a:lnTo>
                  <a:lnTo>
                    <a:pt x="474" y="128"/>
                  </a:lnTo>
                  <a:lnTo>
                    <a:pt x="503" y="83"/>
                  </a:lnTo>
                  <a:lnTo>
                    <a:pt x="532" y="48"/>
                  </a:lnTo>
                  <a:lnTo>
                    <a:pt x="567" y="24"/>
                  </a:lnTo>
                  <a:lnTo>
                    <a:pt x="599" y="12"/>
                  </a:lnTo>
                  <a:lnTo>
                    <a:pt x="628" y="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 noEditPoints="1"/>
            </p:cNvSpPr>
            <p:nvPr/>
          </p:nvSpPr>
          <p:spPr bwMode="auto">
            <a:xfrm>
              <a:off x="4128" y="4368"/>
              <a:ext cx="1056" cy="378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1004" y="316"/>
                </a:cxn>
                <a:cxn ang="0">
                  <a:pos x="1018" y="316"/>
                </a:cxn>
                <a:cxn ang="0">
                  <a:pos x="1033" y="319"/>
                </a:cxn>
                <a:cxn ang="0">
                  <a:pos x="1044" y="322"/>
                </a:cxn>
                <a:cxn ang="0">
                  <a:pos x="1053" y="334"/>
                </a:cxn>
                <a:cxn ang="0">
                  <a:pos x="1056" y="348"/>
                </a:cxn>
                <a:cxn ang="0">
                  <a:pos x="1053" y="366"/>
                </a:cxn>
                <a:cxn ang="0">
                  <a:pos x="1039" y="375"/>
                </a:cxn>
                <a:cxn ang="0">
                  <a:pos x="1024" y="378"/>
                </a:cxn>
                <a:cxn ang="0">
                  <a:pos x="1004" y="378"/>
                </a:cxn>
                <a:cxn ang="0">
                  <a:pos x="52" y="378"/>
                </a:cxn>
                <a:cxn ang="0">
                  <a:pos x="35" y="378"/>
                </a:cxn>
                <a:cxn ang="0">
                  <a:pos x="17" y="375"/>
                </a:cxn>
                <a:cxn ang="0">
                  <a:pos x="6" y="366"/>
                </a:cxn>
                <a:cxn ang="0">
                  <a:pos x="0" y="348"/>
                </a:cxn>
                <a:cxn ang="0">
                  <a:pos x="3" y="334"/>
                </a:cxn>
                <a:cxn ang="0">
                  <a:pos x="12" y="322"/>
                </a:cxn>
                <a:cxn ang="0">
                  <a:pos x="23" y="319"/>
                </a:cxn>
                <a:cxn ang="0">
                  <a:pos x="38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1004" y="0"/>
                </a:cxn>
                <a:cxn ang="0">
                  <a:pos x="1024" y="0"/>
                </a:cxn>
                <a:cxn ang="0">
                  <a:pos x="1039" y="3"/>
                </a:cxn>
                <a:cxn ang="0">
                  <a:pos x="1053" y="15"/>
                </a:cxn>
                <a:cxn ang="0">
                  <a:pos x="1056" y="30"/>
                </a:cxn>
                <a:cxn ang="0">
                  <a:pos x="1053" y="48"/>
                </a:cxn>
                <a:cxn ang="0">
                  <a:pos x="1044" y="57"/>
                </a:cxn>
                <a:cxn ang="0">
                  <a:pos x="1033" y="63"/>
                </a:cxn>
                <a:cxn ang="0">
                  <a:pos x="1018" y="66"/>
                </a:cxn>
                <a:cxn ang="0">
                  <a:pos x="1004" y="66"/>
                </a:cxn>
                <a:cxn ang="0">
                  <a:pos x="52" y="66"/>
                </a:cxn>
                <a:cxn ang="0">
                  <a:pos x="38" y="66"/>
                </a:cxn>
                <a:cxn ang="0">
                  <a:pos x="23" y="63"/>
                </a:cxn>
                <a:cxn ang="0">
                  <a:pos x="12" y="57"/>
                </a:cxn>
                <a:cxn ang="0">
                  <a:pos x="3" y="48"/>
                </a:cxn>
                <a:cxn ang="0">
                  <a:pos x="0" y="30"/>
                </a:cxn>
                <a:cxn ang="0">
                  <a:pos x="6" y="15"/>
                </a:cxn>
                <a:cxn ang="0">
                  <a:pos x="17" y="3"/>
                </a:cxn>
                <a:cxn ang="0">
                  <a:pos x="35" y="0"/>
                </a:cxn>
                <a:cxn ang="0">
                  <a:pos x="52" y="0"/>
                </a:cxn>
              </a:cxnLst>
              <a:rect l="0" t="0" r="r" b="b"/>
              <a:pathLst>
                <a:path w="1056" h="378">
                  <a:moveTo>
                    <a:pt x="52" y="316"/>
                  </a:moveTo>
                  <a:lnTo>
                    <a:pt x="1004" y="316"/>
                  </a:lnTo>
                  <a:lnTo>
                    <a:pt x="1018" y="316"/>
                  </a:lnTo>
                  <a:lnTo>
                    <a:pt x="1033" y="319"/>
                  </a:lnTo>
                  <a:lnTo>
                    <a:pt x="1044" y="322"/>
                  </a:lnTo>
                  <a:lnTo>
                    <a:pt x="1053" y="334"/>
                  </a:lnTo>
                  <a:lnTo>
                    <a:pt x="1056" y="348"/>
                  </a:lnTo>
                  <a:lnTo>
                    <a:pt x="1053" y="366"/>
                  </a:lnTo>
                  <a:lnTo>
                    <a:pt x="1039" y="375"/>
                  </a:lnTo>
                  <a:lnTo>
                    <a:pt x="1024" y="378"/>
                  </a:lnTo>
                  <a:lnTo>
                    <a:pt x="1004" y="378"/>
                  </a:lnTo>
                  <a:lnTo>
                    <a:pt x="52" y="378"/>
                  </a:lnTo>
                  <a:lnTo>
                    <a:pt x="35" y="378"/>
                  </a:lnTo>
                  <a:lnTo>
                    <a:pt x="17" y="375"/>
                  </a:lnTo>
                  <a:lnTo>
                    <a:pt x="6" y="366"/>
                  </a:lnTo>
                  <a:lnTo>
                    <a:pt x="0" y="348"/>
                  </a:lnTo>
                  <a:lnTo>
                    <a:pt x="3" y="334"/>
                  </a:lnTo>
                  <a:lnTo>
                    <a:pt x="12" y="322"/>
                  </a:lnTo>
                  <a:lnTo>
                    <a:pt x="23" y="319"/>
                  </a:lnTo>
                  <a:lnTo>
                    <a:pt x="38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1004" y="0"/>
                  </a:lnTo>
                  <a:lnTo>
                    <a:pt x="1024" y="0"/>
                  </a:lnTo>
                  <a:lnTo>
                    <a:pt x="1039" y="3"/>
                  </a:lnTo>
                  <a:lnTo>
                    <a:pt x="1053" y="15"/>
                  </a:lnTo>
                  <a:lnTo>
                    <a:pt x="1056" y="30"/>
                  </a:lnTo>
                  <a:lnTo>
                    <a:pt x="1053" y="48"/>
                  </a:lnTo>
                  <a:lnTo>
                    <a:pt x="1044" y="57"/>
                  </a:lnTo>
                  <a:lnTo>
                    <a:pt x="1033" y="63"/>
                  </a:lnTo>
                  <a:lnTo>
                    <a:pt x="1018" y="66"/>
                  </a:lnTo>
                  <a:lnTo>
                    <a:pt x="1004" y="66"/>
                  </a:lnTo>
                  <a:lnTo>
                    <a:pt x="52" y="66"/>
                  </a:lnTo>
                  <a:lnTo>
                    <a:pt x="38" y="66"/>
                  </a:lnTo>
                  <a:lnTo>
                    <a:pt x="23" y="63"/>
                  </a:lnTo>
                  <a:lnTo>
                    <a:pt x="12" y="57"/>
                  </a:lnTo>
                  <a:lnTo>
                    <a:pt x="3" y="48"/>
                  </a:lnTo>
                  <a:lnTo>
                    <a:pt x="0" y="30"/>
                  </a:lnTo>
                  <a:lnTo>
                    <a:pt x="6" y="15"/>
                  </a:lnTo>
                  <a:lnTo>
                    <a:pt x="17" y="3"/>
                  </a:lnTo>
                  <a:lnTo>
                    <a:pt x="35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5772" y="4246"/>
              <a:ext cx="744" cy="1069"/>
            </a:xfrm>
            <a:custGeom>
              <a:avLst/>
              <a:gdLst/>
              <a:ahLst/>
              <a:cxnLst>
                <a:cxn ang="0">
                  <a:pos x="203" y="3"/>
                </a:cxn>
                <a:cxn ang="0">
                  <a:pos x="267" y="36"/>
                </a:cxn>
                <a:cxn ang="0">
                  <a:pos x="308" y="99"/>
                </a:cxn>
                <a:cxn ang="0">
                  <a:pos x="337" y="110"/>
                </a:cxn>
                <a:cxn ang="0">
                  <a:pos x="404" y="48"/>
                </a:cxn>
                <a:cxn ang="0">
                  <a:pos x="503" y="6"/>
                </a:cxn>
                <a:cxn ang="0">
                  <a:pos x="616" y="6"/>
                </a:cxn>
                <a:cxn ang="0">
                  <a:pos x="698" y="48"/>
                </a:cxn>
                <a:cxn ang="0">
                  <a:pos x="741" y="125"/>
                </a:cxn>
                <a:cxn ang="0">
                  <a:pos x="744" y="212"/>
                </a:cxn>
                <a:cxn ang="0">
                  <a:pos x="733" y="268"/>
                </a:cxn>
                <a:cxn ang="0">
                  <a:pos x="549" y="1006"/>
                </a:cxn>
                <a:cxn ang="0">
                  <a:pos x="541" y="1036"/>
                </a:cxn>
                <a:cxn ang="0">
                  <a:pos x="512" y="1063"/>
                </a:cxn>
                <a:cxn ang="0">
                  <a:pos x="474" y="1069"/>
                </a:cxn>
                <a:cxn ang="0">
                  <a:pos x="453" y="1057"/>
                </a:cxn>
                <a:cxn ang="0">
                  <a:pos x="442" y="1039"/>
                </a:cxn>
                <a:cxn ang="0">
                  <a:pos x="439" y="1024"/>
                </a:cxn>
                <a:cxn ang="0">
                  <a:pos x="442" y="1018"/>
                </a:cxn>
                <a:cxn ang="0">
                  <a:pos x="445" y="1000"/>
                </a:cxn>
                <a:cxn ang="0">
                  <a:pos x="637" y="212"/>
                </a:cxn>
                <a:cxn ang="0">
                  <a:pos x="643" y="161"/>
                </a:cxn>
                <a:cxn ang="0">
                  <a:pos x="643" y="119"/>
                </a:cxn>
                <a:cxn ang="0">
                  <a:pos x="625" y="72"/>
                </a:cxn>
                <a:cxn ang="0">
                  <a:pos x="587" y="39"/>
                </a:cxn>
                <a:cxn ang="0">
                  <a:pos x="509" y="42"/>
                </a:cxn>
                <a:cxn ang="0">
                  <a:pos x="433" y="72"/>
                </a:cxn>
                <a:cxn ang="0">
                  <a:pos x="378" y="116"/>
                </a:cxn>
                <a:cxn ang="0">
                  <a:pos x="331" y="179"/>
                </a:cxn>
                <a:cxn ang="0">
                  <a:pos x="302" y="230"/>
                </a:cxn>
                <a:cxn ang="0">
                  <a:pos x="293" y="256"/>
                </a:cxn>
                <a:cxn ang="0">
                  <a:pos x="282" y="301"/>
                </a:cxn>
                <a:cxn ang="0">
                  <a:pos x="264" y="369"/>
                </a:cxn>
                <a:cxn ang="0">
                  <a:pos x="215" y="572"/>
                </a:cxn>
                <a:cxn ang="0">
                  <a:pos x="203" y="628"/>
                </a:cxn>
                <a:cxn ang="0">
                  <a:pos x="189" y="682"/>
                </a:cxn>
                <a:cxn ang="0">
                  <a:pos x="174" y="711"/>
                </a:cxn>
                <a:cxn ang="0">
                  <a:pos x="142" y="735"/>
                </a:cxn>
                <a:cxn ang="0">
                  <a:pos x="110" y="732"/>
                </a:cxn>
                <a:cxn ang="0">
                  <a:pos x="84" y="711"/>
                </a:cxn>
                <a:cxn ang="0">
                  <a:pos x="81" y="682"/>
                </a:cxn>
                <a:cxn ang="0">
                  <a:pos x="90" y="643"/>
                </a:cxn>
                <a:cxn ang="0">
                  <a:pos x="189" y="247"/>
                </a:cxn>
                <a:cxn ang="0">
                  <a:pos x="206" y="173"/>
                </a:cxn>
                <a:cxn ang="0">
                  <a:pos x="212" y="131"/>
                </a:cxn>
                <a:cxn ang="0">
                  <a:pos x="209" y="78"/>
                </a:cxn>
                <a:cxn ang="0">
                  <a:pos x="192" y="45"/>
                </a:cxn>
                <a:cxn ang="0">
                  <a:pos x="163" y="36"/>
                </a:cxn>
                <a:cxn ang="0">
                  <a:pos x="113" y="60"/>
                </a:cxn>
                <a:cxn ang="0">
                  <a:pos x="78" y="128"/>
                </a:cxn>
                <a:cxn ang="0">
                  <a:pos x="49" y="230"/>
                </a:cxn>
                <a:cxn ang="0">
                  <a:pos x="40" y="253"/>
                </a:cxn>
                <a:cxn ang="0">
                  <a:pos x="35" y="262"/>
                </a:cxn>
                <a:cxn ang="0">
                  <a:pos x="26" y="265"/>
                </a:cxn>
                <a:cxn ang="0">
                  <a:pos x="17" y="265"/>
                </a:cxn>
                <a:cxn ang="0">
                  <a:pos x="8" y="265"/>
                </a:cxn>
                <a:cxn ang="0">
                  <a:pos x="3" y="256"/>
                </a:cxn>
                <a:cxn ang="0">
                  <a:pos x="3" y="241"/>
                </a:cxn>
                <a:cxn ang="0">
                  <a:pos x="14" y="191"/>
                </a:cxn>
                <a:cxn ang="0">
                  <a:pos x="37" y="122"/>
                </a:cxn>
                <a:cxn ang="0">
                  <a:pos x="61" y="75"/>
                </a:cxn>
                <a:cxn ang="0">
                  <a:pos x="87" y="36"/>
                </a:cxn>
                <a:cxn ang="0">
                  <a:pos x="136" y="6"/>
                </a:cxn>
              </a:cxnLst>
              <a:rect l="0" t="0" r="r" b="b"/>
              <a:pathLst>
                <a:path w="744" h="1069">
                  <a:moveTo>
                    <a:pt x="168" y="0"/>
                  </a:moveTo>
                  <a:lnTo>
                    <a:pt x="203" y="3"/>
                  </a:lnTo>
                  <a:lnTo>
                    <a:pt x="235" y="15"/>
                  </a:lnTo>
                  <a:lnTo>
                    <a:pt x="267" y="36"/>
                  </a:lnTo>
                  <a:lnTo>
                    <a:pt x="291" y="63"/>
                  </a:lnTo>
                  <a:lnTo>
                    <a:pt x="308" y="99"/>
                  </a:lnTo>
                  <a:lnTo>
                    <a:pt x="317" y="140"/>
                  </a:lnTo>
                  <a:lnTo>
                    <a:pt x="337" y="110"/>
                  </a:lnTo>
                  <a:lnTo>
                    <a:pt x="369" y="81"/>
                  </a:lnTo>
                  <a:lnTo>
                    <a:pt x="404" y="48"/>
                  </a:lnTo>
                  <a:lnTo>
                    <a:pt x="451" y="24"/>
                  </a:lnTo>
                  <a:lnTo>
                    <a:pt x="503" y="6"/>
                  </a:lnTo>
                  <a:lnTo>
                    <a:pt x="564" y="0"/>
                  </a:lnTo>
                  <a:lnTo>
                    <a:pt x="616" y="6"/>
                  </a:lnTo>
                  <a:lnTo>
                    <a:pt x="663" y="21"/>
                  </a:lnTo>
                  <a:lnTo>
                    <a:pt x="698" y="48"/>
                  </a:lnTo>
                  <a:lnTo>
                    <a:pt x="724" y="84"/>
                  </a:lnTo>
                  <a:lnTo>
                    <a:pt x="741" y="125"/>
                  </a:lnTo>
                  <a:lnTo>
                    <a:pt x="744" y="173"/>
                  </a:lnTo>
                  <a:lnTo>
                    <a:pt x="744" y="212"/>
                  </a:lnTo>
                  <a:lnTo>
                    <a:pt x="739" y="241"/>
                  </a:lnTo>
                  <a:lnTo>
                    <a:pt x="733" y="268"/>
                  </a:lnTo>
                  <a:lnTo>
                    <a:pt x="733" y="268"/>
                  </a:lnTo>
                  <a:lnTo>
                    <a:pt x="549" y="1006"/>
                  </a:lnTo>
                  <a:lnTo>
                    <a:pt x="547" y="1018"/>
                  </a:lnTo>
                  <a:lnTo>
                    <a:pt x="541" y="1036"/>
                  </a:lnTo>
                  <a:lnTo>
                    <a:pt x="529" y="1051"/>
                  </a:lnTo>
                  <a:lnTo>
                    <a:pt x="512" y="1063"/>
                  </a:lnTo>
                  <a:lnTo>
                    <a:pt x="485" y="1069"/>
                  </a:lnTo>
                  <a:lnTo>
                    <a:pt x="474" y="1069"/>
                  </a:lnTo>
                  <a:lnTo>
                    <a:pt x="462" y="1063"/>
                  </a:lnTo>
                  <a:lnTo>
                    <a:pt x="453" y="1057"/>
                  </a:lnTo>
                  <a:lnTo>
                    <a:pt x="445" y="1048"/>
                  </a:lnTo>
                  <a:lnTo>
                    <a:pt x="442" y="1039"/>
                  </a:lnTo>
                  <a:lnTo>
                    <a:pt x="439" y="1027"/>
                  </a:lnTo>
                  <a:lnTo>
                    <a:pt x="439" y="1024"/>
                  </a:lnTo>
                  <a:lnTo>
                    <a:pt x="442" y="1021"/>
                  </a:lnTo>
                  <a:lnTo>
                    <a:pt x="442" y="1018"/>
                  </a:lnTo>
                  <a:lnTo>
                    <a:pt x="442" y="1009"/>
                  </a:lnTo>
                  <a:lnTo>
                    <a:pt x="445" y="1000"/>
                  </a:lnTo>
                  <a:lnTo>
                    <a:pt x="628" y="253"/>
                  </a:lnTo>
                  <a:lnTo>
                    <a:pt x="637" y="212"/>
                  </a:lnTo>
                  <a:lnTo>
                    <a:pt x="640" y="179"/>
                  </a:lnTo>
                  <a:lnTo>
                    <a:pt x="643" y="161"/>
                  </a:lnTo>
                  <a:lnTo>
                    <a:pt x="643" y="149"/>
                  </a:lnTo>
                  <a:lnTo>
                    <a:pt x="643" y="119"/>
                  </a:lnTo>
                  <a:lnTo>
                    <a:pt x="637" y="96"/>
                  </a:lnTo>
                  <a:lnTo>
                    <a:pt x="625" y="72"/>
                  </a:lnTo>
                  <a:lnTo>
                    <a:pt x="611" y="54"/>
                  </a:lnTo>
                  <a:lnTo>
                    <a:pt x="587" y="39"/>
                  </a:lnTo>
                  <a:lnTo>
                    <a:pt x="558" y="36"/>
                  </a:lnTo>
                  <a:lnTo>
                    <a:pt x="509" y="42"/>
                  </a:lnTo>
                  <a:lnTo>
                    <a:pt x="468" y="54"/>
                  </a:lnTo>
                  <a:lnTo>
                    <a:pt x="433" y="72"/>
                  </a:lnTo>
                  <a:lnTo>
                    <a:pt x="404" y="93"/>
                  </a:lnTo>
                  <a:lnTo>
                    <a:pt x="378" y="116"/>
                  </a:lnTo>
                  <a:lnTo>
                    <a:pt x="355" y="146"/>
                  </a:lnTo>
                  <a:lnTo>
                    <a:pt x="331" y="179"/>
                  </a:lnTo>
                  <a:lnTo>
                    <a:pt x="314" y="206"/>
                  </a:lnTo>
                  <a:lnTo>
                    <a:pt x="302" y="230"/>
                  </a:lnTo>
                  <a:lnTo>
                    <a:pt x="296" y="244"/>
                  </a:lnTo>
                  <a:lnTo>
                    <a:pt x="293" y="256"/>
                  </a:lnTo>
                  <a:lnTo>
                    <a:pt x="288" y="280"/>
                  </a:lnTo>
                  <a:lnTo>
                    <a:pt x="282" y="301"/>
                  </a:lnTo>
                  <a:lnTo>
                    <a:pt x="279" y="316"/>
                  </a:lnTo>
                  <a:lnTo>
                    <a:pt x="264" y="369"/>
                  </a:lnTo>
                  <a:lnTo>
                    <a:pt x="250" y="426"/>
                  </a:lnTo>
                  <a:lnTo>
                    <a:pt x="215" y="572"/>
                  </a:lnTo>
                  <a:lnTo>
                    <a:pt x="209" y="598"/>
                  </a:lnTo>
                  <a:lnTo>
                    <a:pt x="203" y="628"/>
                  </a:lnTo>
                  <a:lnTo>
                    <a:pt x="195" y="658"/>
                  </a:lnTo>
                  <a:lnTo>
                    <a:pt x="189" y="682"/>
                  </a:lnTo>
                  <a:lnTo>
                    <a:pt x="186" y="691"/>
                  </a:lnTo>
                  <a:lnTo>
                    <a:pt x="174" y="711"/>
                  </a:lnTo>
                  <a:lnTo>
                    <a:pt x="160" y="726"/>
                  </a:lnTo>
                  <a:lnTo>
                    <a:pt x="142" y="735"/>
                  </a:lnTo>
                  <a:lnTo>
                    <a:pt x="128" y="735"/>
                  </a:lnTo>
                  <a:lnTo>
                    <a:pt x="110" y="732"/>
                  </a:lnTo>
                  <a:lnTo>
                    <a:pt x="96" y="726"/>
                  </a:lnTo>
                  <a:lnTo>
                    <a:pt x="84" y="711"/>
                  </a:lnTo>
                  <a:lnTo>
                    <a:pt x="81" y="694"/>
                  </a:lnTo>
                  <a:lnTo>
                    <a:pt x="81" y="682"/>
                  </a:lnTo>
                  <a:lnTo>
                    <a:pt x="87" y="664"/>
                  </a:lnTo>
                  <a:lnTo>
                    <a:pt x="90" y="643"/>
                  </a:lnTo>
                  <a:lnTo>
                    <a:pt x="96" y="622"/>
                  </a:lnTo>
                  <a:lnTo>
                    <a:pt x="189" y="247"/>
                  </a:lnTo>
                  <a:lnTo>
                    <a:pt x="197" y="206"/>
                  </a:lnTo>
                  <a:lnTo>
                    <a:pt x="206" y="173"/>
                  </a:lnTo>
                  <a:lnTo>
                    <a:pt x="209" y="149"/>
                  </a:lnTo>
                  <a:lnTo>
                    <a:pt x="212" y="131"/>
                  </a:lnTo>
                  <a:lnTo>
                    <a:pt x="212" y="110"/>
                  </a:lnTo>
                  <a:lnTo>
                    <a:pt x="209" y="78"/>
                  </a:lnTo>
                  <a:lnTo>
                    <a:pt x="203" y="57"/>
                  </a:lnTo>
                  <a:lnTo>
                    <a:pt x="192" y="45"/>
                  </a:lnTo>
                  <a:lnTo>
                    <a:pt x="180" y="39"/>
                  </a:lnTo>
                  <a:lnTo>
                    <a:pt x="163" y="36"/>
                  </a:lnTo>
                  <a:lnTo>
                    <a:pt x="136" y="42"/>
                  </a:lnTo>
                  <a:lnTo>
                    <a:pt x="113" y="60"/>
                  </a:lnTo>
                  <a:lnTo>
                    <a:pt x="93" y="90"/>
                  </a:lnTo>
                  <a:lnTo>
                    <a:pt x="78" y="128"/>
                  </a:lnTo>
                  <a:lnTo>
                    <a:pt x="61" y="176"/>
                  </a:lnTo>
                  <a:lnTo>
                    <a:pt x="49" y="230"/>
                  </a:lnTo>
                  <a:lnTo>
                    <a:pt x="43" y="244"/>
                  </a:lnTo>
                  <a:lnTo>
                    <a:pt x="40" y="253"/>
                  </a:lnTo>
                  <a:lnTo>
                    <a:pt x="37" y="259"/>
                  </a:lnTo>
                  <a:lnTo>
                    <a:pt x="35" y="262"/>
                  </a:lnTo>
                  <a:lnTo>
                    <a:pt x="32" y="265"/>
                  </a:lnTo>
                  <a:lnTo>
                    <a:pt x="26" y="265"/>
                  </a:lnTo>
                  <a:lnTo>
                    <a:pt x="20" y="265"/>
                  </a:lnTo>
                  <a:lnTo>
                    <a:pt x="17" y="265"/>
                  </a:lnTo>
                  <a:lnTo>
                    <a:pt x="14" y="265"/>
                  </a:lnTo>
                  <a:lnTo>
                    <a:pt x="8" y="265"/>
                  </a:lnTo>
                  <a:lnTo>
                    <a:pt x="5" y="262"/>
                  </a:lnTo>
                  <a:lnTo>
                    <a:pt x="3" y="256"/>
                  </a:lnTo>
                  <a:lnTo>
                    <a:pt x="0" y="250"/>
                  </a:lnTo>
                  <a:lnTo>
                    <a:pt x="3" y="241"/>
                  </a:lnTo>
                  <a:lnTo>
                    <a:pt x="8" y="221"/>
                  </a:lnTo>
                  <a:lnTo>
                    <a:pt x="14" y="191"/>
                  </a:lnTo>
                  <a:lnTo>
                    <a:pt x="26" y="158"/>
                  </a:lnTo>
                  <a:lnTo>
                    <a:pt x="37" y="122"/>
                  </a:lnTo>
                  <a:lnTo>
                    <a:pt x="49" y="93"/>
                  </a:lnTo>
                  <a:lnTo>
                    <a:pt x="61" y="75"/>
                  </a:lnTo>
                  <a:lnTo>
                    <a:pt x="72" y="57"/>
                  </a:lnTo>
                  <a:lnTo>
                    <a:pt x="87" y="36"/>
                  </a:lnTo>
                  <a:lnTo>
                    <a:pt x="107" y="18"/>
                  </a:lnTo>
                  <a:lnTo>
                    <a:pt x="136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6729" y="3744"/>
              <a:ext cx="369" cy="1627"/>
            </a:xfrm>
            <a:custGeom>
              <a:avLst/>
              <a:gdLst/>
              <a:ahLst/>
              <a:cxnLst>
                <a:cxn ang="0">
                  <a:pos x="360" y="3"/>
                </a:cxn>
                <a:cxn ang="0">
                  <a:pos x="369" y="12"/>
                </a:cxn>
                <a:cxn ang="0">
                  <a:pos x="369" y="20"/>
                </a:cxn>
                <a:cxn ang="0">
                  <a:pos x="366" y="26"/>
                </a:cxn>
                <a:cxn ang="0">
                  <a:pos x="358" y="35"/>
                </a:cxn>
                <a:cxn ang="0">
                  <a:pos x="282" y="125"/>
                </a:cxn>
                <a:cxn ang="0">
                  <a:pos x="180" y="303"/>
                </a:cxn>
                <a:cxn ang="0">
                  <a:pos x="122" y="499"/>
                </a:cxn>
                <a:cxn ang="0">
                  <a:pos x="96" y="708"/>
                </a:cxn>
                <a:cxn ang="0">
                  <a:pos x="96" y="910"/>
                </a:cxn>
                <a:cxn ang="0">
                  <a:pos x="119" y="1109"/>
                </a:cxn>
                <a:cxn ang="0">
                  <a:pos x="174" y="1309"/>
                </a:cxn>
                <a:cxn ang="0">
                  <a:pos x="273" y="1493"/>
                </a:cxn>
                <a:cxn ang="0">
                  <a:pos x="352" y="1585"/>
                </a:cxn>
                <a:cxn ang="0">
                  <a:pos x="363" y="1597"/>
                </a:cxn>
                <a:cxn ang="0">
                  <a:pos x="369" y="1606"/>
                </a:cxn>
                <a:cxn ang="0">
                  <a:pos x="369" y="1609"/>
                </a:cxn>
                <a:cxn ang="0">
                  <a:pos x="369" y="1612"/>
                </a:cxn>
                <a:cxn ang="0">
                  <a:pos x="366" y="1624"/>
                </a:cxn>
                <a:cxn ang="0">
                  <a:pos x="352" y="1627"/>
                </a:cxn>
                <a:cxn ang="0">
                  <a:pos x="320" y="1606"/>
                </a:cxn>
                <a:cxn ang="0">
                  <a:pos x="259" y="1550"/>
                </a:cxn>
                <a:cxn ang="0">
                  <a:pos x="183" y="1454"/>
                </a:cxn>
                <a:cxn ang="0">
                  <a:pos x="104" y="1321"/>
                </a:cxn>
                <a:cxn ang="0">
                  <a:pos x="32" y="1100"/>
                </a:cxn>
                <a:cxn ang="0">
                  <a:pos x="3" y="898"/>
                </a:cxn>
                <a:cxn ang="0">
                  <a:pos x="3" y="729"/>
                </a:cxn>
                <a:cxn ang="0">
                  <a:pos x="32" y="532"/>
                </a:cxn>
                <a:cxn ang="0">
                  <a:pos x="102" y="318"/>
                </a:cxn>
                <a:cxn ang="0">
                  <a:pos x="177" y="181"/>
                </a:cxn>
                <a:cxn ang="0">
                  <a:pos x="256" y="83"/>
                </a:cxn>
                <a:cxn ang="0">
                  <a:pos x="320" y="20"/>
                </a:cxn>
                <a:cxn ang="0">
                  <a:pos x="352" y="0"/>
                </a:cxn>
              </a:cxnLst>
              <a:rect l="0" t="0" r="r" b="b"/>
              <a:pathLst>
                <a:path w="369" h="1627">
                  <a:moveTo>
                    <a:pt x="352" y="0"/>
                  </a:moveTo>
                  <a:lnTo>
                    <a:pt x="360" y="3"/>
                  </a:lnTo>
                  <a:lnTo>
                    <a:pt x="366" y="6"/>
                  </a:lnTo>
                  <a:lnTo>
                    <a:pt x="369" y="12"/>
                  </a:lnTo>
                  <a:lnTo>
                    <a:pt x="369" y="17"/>
                  </a:lnTo>
                  <a:lnTo>
                    <a:pt x="369" y="20"/>
                  </a:lnTo>
                  <a:lnTo>
                    <a:pt x="369" y="23"/>
                  </a:lnTo>
                  <a:lnTo>
                    <a:pt x="366" y="26"/>
                  </a:lnTo>
                  <a:lnTo>
                    <a:pt x="363" y="29"/>
                  </a:lnTo>
                  <a:lnTo>
                    <a:pt x="358" y="35"/>
                  </a:lnTo>
                  <a:lnTo>
                    <a:pt x="349" y="44"/>
                  </a:lnTo>
                  <a:lnTo>
                    <a:pt x="282" y="125"/>
                  </a:lnTo>
                  <a:lnTo>
                    <a:pt x="227" y="211"/>
                  </a:lnTo>
                  <a:lnTo>
                    <a:pt x="180" y="303"/>
                  </a:lnTo>
                  <a:lnTo>
                    <a:pt x="148" y="398"/>
                  </a:lnTo>
                  <a:lnTo>
                    <a:pt x="122" y="499"/>
                  </a:lnTo>
                  <a:lnTo>
                    <a:pt x="104" y="604"/>
                  </a:lnTo>
                  <a:lnTo>
                    <a:pt x="96" y="708"/>
                  </a:lnTo>
                  <a:lnTo>
                    <a:pt x="93" y="815"/>
                  </a:lnTo>
                  <a:lnTo>
                    <a:pt x="96" y="910"/>
                  </a:lnTo>
                  <a:lnTo>
                    <a:pt x="104" y="1008"/>
                  </a:lnTo>
                  <a:lnTo>
                    <a:pt x="119" y="1109"/>
                  </a:lnTo>
                  <a:lnTo>
                    <a:pt x="142" y="1211"/>
                  </a:lnTo>
                  <a:lnTo>
                    <a:pt x="174" y="1309"/>
                  </a:lnTo>
                  <a:lnTo>
                    <a:pt x="218" y="1404"/>
                  </a:lnTo>
                  <a:lnTo>
                    <a:pt x="273" y="1493"/>
                  </a:lnTo>
                  <a:lnTo>
                    <a:pt x="343" y="1576"/>
                  </a:lnTo>
                  <a:lnTo>
                    <a:pt x="352" y="1585"/>
                  </a:lnTo>
                  <a:lnTo>
                    <a:pt x="358" y="1591"/>
                  </a:lnTo>
                  <a:lnTo>
                    <a:pt x="363" y="1597"/>
                  </a:lnTo>
                  <a:lnTo>
                    <a:pt x="366" y="1600"/>
                  </a:lnTo>
                  <a:lnTo>
                    <a:pt x="369" y="1606"/>
                  </a:lnTo>
                  <a:lnTo>
                    <a:pt x="369" y="1606"/>
                  </a:lnTo>
                  <a:lnTo>
                    <a:pt x="369" y="1609"/>
                  </a:lnTo>
                  <a:lnTo>
                    <a:pt x="369" y="1612"/>
                  </a:lnTo>
                  <a:lnTo>
                    <a:pt x="369" y="1612"/>
                  </a:lnTo>
                  <a:lnTo>
                    <a:pt x="369" y="1618"/>
                  </a:lnTo>
                  <a:lnTo>
                    <a:pt x="366" y="1624"/>
                  </a:lnTo>
                  <a:lnTo>
                    <a:pt x="360" y="1627"/>
                  </a:lnTo>
                  <a:lnTo>
                    <a:pt x="352" y="1627"/>
                  </a:lnTo>
                  <a:lnTo>
                    <a:pt x="343" y="1621"/>
                  </a:lnTo>
                  <a:lnTo>
                    <a:pt x="320" y="1606"/>
                  </a:lnTo>
                  <a:lnTo>
                    <a:pt x="294" y="1582"/>
                  </a:lnTo>
                  <a:lnTo>
                    <a:pt x="259" y="1550"/>
                  </a:lnTo>
                  <a:lnTo>
                    <a:pt x="221" y="1505"/>
                  </a:lnTo>
                  <a:lnTo>
                    <a:pt x="183" y="1454"/>
                  </a:lnTo>
                  <a:lnTo>
                    <a:pt x="142" y="1392"/>
                  </a:lnTo>
                  <a:lnTo>
                    <a:pt x="104" y="1321"/>
                  </a:lnTo>
                  <a:lnTo>
                    <a:pt x="61" y="1211"/>
                  </a:lnTo>
                  <a:lnTo>
                    <a:pt x="32" y="1100"/>
                  </a:lnTo>
                  <a:lnTo>
                    <a:pt x="11" y="996"/>
                  </a:lnTo>
                  <a:lnTo>
                    <a:pt x="3" y="898"/>
                  </a:lnTo>
                  <a:lnTo>
                    <a:pt x="0" y="815"/>
                  </a:lnTo>
                  <a:lnTo>
                    <a:pt x="3" y="729"/>
                  </a:lnTo>
                  <a:lnTo>
                    <a:pt x="11" y="633"/>
                  </a:lnTo>
                  <a:lnTo>
                    <a:pt x="32" y="532"/>
                  </a:lnTo>
                  <a:lnTo>
                    <a:pt x="58" y="425"/>
                  </a:lnTo>
                  <a:lnTo>
                    <a:pt x="102" y="318"/>
                  </a:lnTo>
                  <a:lnTo>
                    <a:pt x="136" y="244"/>
                  </a:lnTo>
                  <a:lnTo>
                    <a:pt x="177" y="181"/>
                  </a:lnTo>
                  <a:lnTo>
                    <a:pt x="218" y="128"/>
                  </a:lnTo>
                  <a:lnTo>
                    <a:pt x="256" y="83"/>
                  </a:lnTo>
                  <a:lnTo>
                    <a:pt x="291" y="47"/>
                  </a:lnTo>
                  <a:lnTo>
                    <a:pt x="320" y="20"/>
                  </a:lnTo>
                  <a:lnTo>
                    <a:pt x="340" y="6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 noEditPoints="1"/>
            </p:cNvSpPr>
            <p:nvPr/>
          </p:nvSpPr>
          <p:spPr bwMode="auto">
            <a:xfrm>
              <a:off x="7249" y="3854"/>
              <a:ext cx="1216" cy="1109"/>
            </a:xfrm>
            <a:custGeom>
              <a:avLst/>
              <a:gdLst/>
              <a:ahLst/>
              <a:cxnLst>
                <a:cxn ang="0">
                  <a:pos x="585" y="50"/>
                </a:cxn>
                <a:cxn ang="0">
                  <a:pos x="550" y="65"/>
                </a:cxn>
                <a:cxn ang="0">
                  <a:pos x="536" y="113"/>
                </a:cxn>
                <a:cxn ang="0">
                  <a:pos x="318" y="1005"/>
                </a:cxn>
                <a:cxn ang="0">
                  <a:pos x="309" y="1026"/>
                </a:cxn>
                <a:cxn ang="0">
                  <a:pos x="309" y="1035"/>
                </a:cxn>
                <a:cxn ang="0">
                  <a:pos x="306" y="1041"/>
                </a:cxn>
                <a:cxn ang="0">
                  <a:pos x="312" y="1053"/>
                </a:cxn>
                <a:cxn ang="0">
                  <a:pos x="329" y="1059"/>
                </a:cxn>
                <a:cxn ang="0">
                  <a:pos x="614" y="1053"/>
                </a:cxn>
                <a:cxn ang="0">
                  <a:pos x="734" y="1017"/>
                </a:cxn>
                <a:cxn ang="0">
                  <a:pos x="827" y="961"/>
                </a:cxn>
                <a:cxn ang="0">
                  <a:pos x="891" y="901"/>
                </a:cxn>
                <a:cxn ang="0">
                  <a:pos x="958" y="806"/>
                </a:cxn>
                <a:cxn ang="0">
                  <a:pos x="1024" y="654"/>
                </a:cxn>
                <a:cxn ang="0">
                  <a:pos x="1062" y="505"/>
                </a:cxn>
                <a:cxn ang="0">
                  <a:pos x="1077" y="389"/>
                </a:cxn>
                <a:cxn ang="0">
                  <a:pos x="1074" y="285"/>
                </a:cxn>
                <a:cxn ang="0">
                  <a:pos x="1039" y="178"/>
                </a:cxn>
                <a:cxn ang="0">
                  <a:pos x="975" y="104"/>
                </a:cxn>
                <a:cxn ang="0">
                  <a:pos x="891" y="62"/>
                </a:cxn>
                <a:cxn ang="0">
                  <a:pos x="789" y="50"/>
                </a:cxn>
                <a:cxn ang="0">
                  <a:pos x="306" y="0"/>
                </a:cxn>
                <a:cxn ang="0">
                  <a:pos x="917" y="9"/>
                </a:cxn>
                <a:cxn ang="0">
                  <a:pos x="1045" y="56"/>
                </a:cxn>
                <a:cxn ang="0">
                  <a:pos x="1141" y="145"/>
                </a:cxn>
                <a:cxn ang="0">
                  <a:pos x="1196" y="267"/>
                </a:cxn>
                <a:cxn ang="0">
                  <a:pos x="1216" y="413"/>
                </a:cxn>
                <a:cxn ang="0">
                  <a:pos x="1182" y="622"/>
                </a:cxn>
                <a:cxn ang="0">
                  <a:pos x="1086" y="812"/>
                </a:cxn>
                <a:cxn ang="0">
                  <a:pos x="943" y="967"/>
                </a:cxn>
                <a:cxn ang="0">
                  <a:pos x="766" y="1071"/>
                </a:cxn>
                <a:cxn ang="0">
                  <a:pos x="574" y="1109"/>
                </a:cxn>
                <a:cxn ang="0">
                  <a:pos x="32" y="1109"/>
                </a:cxn>
                <a:cxn ang="0">
                  <a:pos x="15" y="1109"/>
                </a:cxn>
                <a:cxn ang="0">
                  <a:pos x="3" y="1103"/>
                </a:cxn>
                <a:cxn ang="0">
                  <a:pos x="0" y="1092"/>
                </a:cxn>
                <a:cxn ang="0">
                  <a:pos x="3" y="1074"/>
                </a:cxn>
                <a:cxn ang="0">
                  <a:pos x="12" y="1062"/>
                </a:cxn>
                <a:cxn ang="0">
                  <a:pos x="27" y="1059"/>
                </a:cxn>
                <a:cxn ang="0">
                  <a:pos x="44" y="1059"/>
                </a:cxn>
                <a:cxn ang="0">
                  <a:pos x="134" y="1053"/>
                </a:cxn>
                <a:cxn ang="0">
                  <a:pos x="175" y="1032"/>
                </a:cxn>
                <a:cxn ang="0">
                  <a:pos x="190" y="982"/>
                </a:cxn>
                <a:cxn ang="0">
                  <a:pos x="405" y="110"/>
                </a:cxn>
                <a:cxn ang="0">
                  <a:pos x="408" y="89"/>
                </a:cxn>
                <a:cxn ang="0">
                  <a:pos x="411" y="80"/>
                </a:cxn>
                <a:cxn ang="0">
                  <a:pos x="405" y="65"/>
                </a:cxn>
                <a:cxn ang="0">
                  <a:pos x="387" y="56"/>
                </a:cxn>
                <a:cxn ang="0">
                  <a:pos x="341" y="50"/>
                </a:cxn>
                <a:cxn ang="0">
                  <a:pos x="280" y="50"/>
                </a:cxn>
                <a:cxn ang="0">
                  <a:pos x="259" y="32"/>
                </a:cxn>
                <a:cxn ang="0">
                  <a:pos x="271" y="6"/>
                </a:cxn>
                <a:cxn ang="0">
                  <a:pos x="306" y="0"/>
                </a:cxn>
              </a:cxnLst>
              <a:rect l="0" t="0" r="r" b="b"/>
              <a:pathLst>
                <a:path w="1216" h="1109">
                  <a:moveTo>
                    <a:pt x="620" y="50"/>
                  </a:moveTo>
                  <a:lnTo>
                    <a:pt x="585" y="50"/>
                  </a:lnTo>
                  <a:lnTo>
                    <a:pt x="565" y="56"/>
                  </a:lnTo>
                  <a:lnTo>
                    <a:pt x="550" y="65"/>
                  </a:lnTo>
                  <a:lnTo>
                    <a:pt x="542" y="83"/>
                  </a:lnTo>
                  <a:lnTo>
                    <a:pt x="536" y="113"/>
                  </a:lnTo>
                  <a:lnTo>
                    <a:pt x="536" y="113"/>
                  </a:lnTo>
                  <a:lnTo>
                    <a:pt x="318" y="1005"/>
                  </a:lnTo>
                  <a:lnTo>
                    <a:pt x="312" y="1017"/>
                  </a:lnTo>
                  <a:lnTo>
                    <a:pt x="309" y="1026"/>
                  </a:lnTo>
                  <a:lnTo>
                    <a:pt x="309" y="1032"/>
                  </a:lnTo>
                  <a:lnTo>
                    <a:pt x="309" y="1035"/>
                  </a:lnTo>
                  <a:lnTo>
                    <a:pt x="306" y="1038"/>
                  </a:lnTo>
                  <a:lnTo>
                    <a:pt x="306" y="1041"/>
                  </a:lnTo>
                  <a:lnTo>
                    <a:pt x="309" y="1050"/>
                  </a:lnTo>
                  <a:lnTo>
                    <a:pt x="312" y="1053"/>
                  </a:lnTo>
                  <a:lnTo>
                    <a:pt x="318" y="1059"/>
                  </a:lnTo>
                  <a:lnTo>
                    <a:pt x="329" y="1059"/>
                  </a:lnTo>
                  <a:lnTo>
                    <a:pt x="544" y="1059"/>
                  </a:lnTo>
                  <a:lnTo>
                    <a:pt x="614" y="1053"/>
                  </a:lnTo>
                  <a:lnTo>
                    <a:pt x="678" y="1038"/>
                  </a:lnTo>
                  <a:lnTo>
                    <a:pt x="734" y="1017"/>
                  </a:lnTo>
                  <a:lnTo>
                    <a:pt x="783" y="990"/>
                  </a:lnTo>
                  <a:lnTo>
                    <a:pt x="827" y="961"/>
                  </a:lnTo>
                  <a:lnTo>
                    <a:pt x="862" y="931"/>
                  </a:lnTo>
                  <a:lnTo>
                    <a:pt x="891" y="901"/>
                  </a:lnTo>
                  <a:lnTo>
                    <a:pt x="911" y="874"/>
                  </a:lnTo>
                  <a:lnTo>
                    <a:pt x="958" y="806"/>
                  </a:lnTo>
                  <a:lnTo>
                    <a:pt x="995" y="732"/>
                  </a:lnTo>
                  <a:lnTo>
                    <a:pt x="1024" y="654"/>
                  </a:lnTo>
                  <a:lnTo>
                    <a:pt x="1048" y="577"/>
                  </a:lnTo>
                  <a:lnTo>
                    <a:pt x="1062" y="505"/>
                  </a:lnTo>
                  <a:lnTo>
                    <a:pt x="1074" y="443"/>
                  </a:lnTo>
                  <a:lnTo>
                    <a:pt x="1077" y="389"/>
                  </a:lnTo>
                  <a:lnTo>
                    <a:pt x="1080" y="351"/>
                  </a:lnTo>
                  <a:lnTo>
                    <a:pt x="1074" y="285"/>
                  </a:lnTo>
                  <a:lnTo>
                    <a:pt x="1062" y="226"/>
                  </a:lnTo>
                  <a:lnTo>
                    <a:pt x="1039" y="178"/>
                  </a:lnTo>
                  <a:lnTo>
                    <a:pt x="1010" y="137"/>
                  </a:lnTo>
                  <a:lnTo>
                    <a:pt x="975" y="104"/>
                  </a:lnTo>
                  <a:lnTo>
                    <a:pt x="934" y="80"/>
                  </a:lnTo>
                  <a:lnTo>
                    <a:pt x="891" y="62"/>
                  </a:lnTo>
                  <a:lnTo>
                    <a:pt x="841" y="53"/>
                  </a:lnTo>
                  <a:lnTo>
                    <a:pt x="789" y="50"/>
                  </a:lnTo>
                  <a:lnTo>
                    <a:pt x="620" y="50"/>
                  </a:lnTo>
                  <a:close/>
                  <a:moveTo>
                    <a:pt x="306" y="0"/>
                  </a:moveTo>
                  <a:lnTo>
                    <a:pt x="841" y="0"/>
                  </a:lnTo>
                  <a:lnTo>
                    <a:pt x="917" y="9"/>
                  </a:lnTo>
                  <a:lnTo>
                    <a:pt x="987" y="26"/>
                  </a:lnTo>
                  <a:lnTo>
                    <a:pt x="1045" y="56"/>
                  </a:lnTo>
                  <a:lnTo>
                    <a:pt x="1097" y="98"/>
                  </a:lnTo>
                  <a:lnTo>
                    <a:pt x="1141" y="145"/>
                  </a:lnTo>
                  <a:lnTo>
                    <a:pt x="1173" y="205"/>
                  </a:lnTo>
                  <a:lnTo>
                    <a:pt x="1196" y="267"/>
                  </a:lnTo>
                  <a:lnTo>
                    <a:pt x="1214" y="339"/>
                  </a:lnTo>
                  <a:lnTo>
                    <a:pt x="1216" y="413"/>
                  </a:lnTo>
                  <a:lnTo>
                    <a:pt x="1208" y="517"/>
                  </a:lnTo>
                  <a:lnTo>
                    <a:pt x="1182" y="622"/>
                  </a:lnTo>
                  <a:lnTo>
                    <a:pt x="1141" y="720"/>
                  </a:lnTo>
                  <a:lnTo>
                    <a:pt x="1086" y="812"/>
                  </a:lnTo>
                  <a:lnTo>
                    <a:pt x="1019" y="895"/>
                  </a:lnTo>
                  <a:lnTo>
                    <a:pt x="943" y="967"/>
                  </a:lnTo>
                  <a:lnTo>
                    <a:pt x="859" y="1026"/>
                  </a:lnTo>
                  <a:lnTo>
                    <a:pt x="766" y="1071"/>
                  </a:lnTo>
                  <a:lnTo>
                    <a:pt x="670" y="1101"/>
                  </a:lnTo>
                  <a:lnTo>
                    <a:pt x="574" y="1109"/>
                  </a:lnTo>
                  <a:lnTo>
                    <a:pt x="44" y="1109"/>
                  </a:lnTo>
                  <a:lnTo>
                    <a:pt x="32" y="1109"/>
                  </a:lnTo>
                  <a:lnTo>
                    <a:pt x="24" y="1109"/>
                  </a:lnTo>
                  <a:lnTo>
                    <a:pt x="15" y="1109"/>
                  </a:lnTo>
                  <a:lnTo>
                    <a:pt x="9" y="1106"/>
                  </a:lnTo>
                  <a:lnTo>
                    <a:pt x="3" y="1103"/>
                  </a:lnTo>
                  <a:lnTo>
                    <a:pt x="0" y="1098"/>
                  </a:lnTo>
                  <a:lnTo>
                    <a:pt x="0" y="1092"/>
                  </a:lnTo>
                  <a:lnTo>
                    <a:pt x="0" y="1080"/>
                  </a:lnTo>
                  <a:lnTo>
                    <a:pt x="3" y="1074"/>
                  </a:lnTo>
                  <a:lnTo>
                    <a:pt x="6" y="1068"/>
                  </a:lnTo>
                  <a:lnTo>
                    <a:pt x="12" y="1062"/>
                  </a:lnTo>
                  <a:lnTo>
                    <a:pt x="18" y="1062"/>
                  </a:lnTo>
                  <a:lnTo>
                    <a:pt x="27" y="1059"/>
                  </a:lnTo>
                  <a:lnTo>
                    <a:pt x="35" y="1059"/>
                  </a:lnTo>
                  <a:lnTo>
                    <a:pt x="44" y="1059"/>
                  </a:lnTo>
                  <a:lnTo>
                    <a:pt x="99" y="1059"/>
                  </a:lnTo>
                  <a:lnTo>
                    <a:pt x="134" y="1053"/>
                  </a:lnTo>
                  <a:lnTo>
                    <a:pt x="160" y="1044"/>
                  </a:lnTo>
                  <a:lnTo>
                    <a:pt x="175" y="1032"/>
                  </a:lnTo>
                  <a:lnTo>
                    <a:pt x="184" y="1011"/>
                  </a:lnTo>
                  <a:lnTo>
                    <a:pt x="190" y="982"/>
                  </a:lnTo>
                  <a:lnTo>
                    <a:pt x="190" y="982"/>
                  </a:lnTo>
                  <a:lnTo>
                    <a:pt x="405" y="110"/>
                  </a:lnTo>
                  <a:lnTo>
                    <a:pt x="408" y="98"/>
                  </a:lnTo>
                  <a:lnTo>
                    <a:pt x="408" y="89"/>
                  </a:lnTo>
                  <a:lnTo>
                    <a:pt x="408" y="83"/>
                  </a:lnTo>
                  <a:lnTo>
                    <a:pt x="411" y="80"/>
                  </a:lnTo>
                  <a:lnTo>
                    <a:pt x="408" y="71"/>
                  </a:lnTo>
                  <a:lnTo>
                    <a:pt x="405" y="65"/>
                  </a:lnTo>
                  <a:lnTo>
                    <a:pt x="399" y="59"/>
                  </a:lnTo>
                  <a:lnTo>
                    <a:pt x="387" y="56"/>
                  </a:lnTo>
                  <a:lnTo>
                    <a:pt x="376" y="53"/>
                  </a:lnTo>
                  <a:lnTo>
                    <a:pt x="341" y="50"/>
                  </a:lnTo>
                  <a:lnTo>
                    <a:pt x="306" y="50"/>
                  </a:lnTo>
                  <a:lnTo>
                    <a:pt x="280" y="50"/>
                  </a:lnTo>
                  <a:lnTo>
                    <a:pt x="265" y="44"/>
                  </a:lnTo>
                  <a:lnTo>
                    <a:pt x="259" y="32"/>
                  </a:lnTo>
                  <a:lnTo>
                    <a:pt x="262" y="15"/>
                  </a:lnTo>
                  <a:lnTo>
                    <a:pt x="271" y="6"/>
                  </a:lnTo>
                  <a:lnTo>
                    <a:pt x="288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 noEditPoints="1"/>
            </p:cNvSpPr>
            <p:nvPr/>
          </p:nvSpPr>
          <p:spPr bwMode="auto">
            <a:xfrm>
              <a:off x="8640" y="3744"/>
              <a:ext cx="369" cy="1627"/>
            </a:xfrm>
            <a:custGeom>
              <a:avLst/>
              <a:gdLst/>
              <a:ahLst/>
              <a:cxnLst>
                <a:cxn ang="0">
                  <a:pos x="369" y="815"/>
                </a:cxn>
                <a:cxn ang="0">
                  <a:pos x="369" y="815"/>
                </a:cxn>
                <a:cxn ang="0">
                  <a:pos x="26" y="6"/>
                </a:cxn>
                <a:cxn ang="0">
                  <a:pos x="76" y="44"/>
                </a:cxn>
                <a:cxn ang="0">
                  <a:pos x="148" y="125"/>
                </a:cxn>
                <a:cxn ang="0">
                  <a:pos x="227" y="238"/>
                </a:cxn>
                <a:cxn ang="0">
                  <a:pos x="308" y="419"/>
                </a:cxn>
                <a:cxn ang="0">
                  <a:pos x="358" y="633"/>
                </a:cxn>
                <a:cxn ang="0">
                  <a:pos x="369" y="815"/>
                </a:cxn>
                <a:cxn ang="0">
                  <a:pos x="358" y="996"/>
                </a:cxn>
                <a:cxn ang="0">
                  <a:pos x="308" y="1202"/>
                </a:cxn>
                <a:cxn ang="0">
                  <a:pos x="230" y="1383"/>
                </a:cxn>
                <a:cxn ang="0">
                  <a:pos x="151" y="1502"/>
                </a:cxn>
                <a:cxn ang="0">
                  <a:pos x="79" y="1582"/>
                </a:cxn>
                <a:cxn ang="0">
                  <a:pos x="26" y="1621"/>
                </a:cxn>
                <a:cxn ang="0">
                  <a:pos x="9" y="1627"/>
                </a:cxn>
                <a:cxn ang="0">
                  <a:pos x="0" y="1618"/>
                </a:cxn>
                <a:cxn ang="0">
                  <a:pos x="0" y="1609"/>
                </a:cxn>
                <a:cxn ang="0">
                  <a:pos x="0" y="1603"/>
                </a:cxn>
                <a:cxn ang="0">
                  <a:pos x="6" y="1597"/>
                </a:cxn>
                <a:cxn ang="0">
                  <a:pos x="20" y="1582"/>
                </a:cxn>
                <a:cxn ang="0">
                  <a:pos x="145" y="1416"/>
                </a:cxn>
                <a:cxn ang="0">
                  <a:pos x="224" y="1225"/>
                </a:cxn>
                <a:cxn ang="0">
                  <a:pos x="265" y="1023"/>
                </a:cxn>
                <a:cxn ang="0">
                  <a:pos x="276" y="815"/>
                </a:cxn>
                <a:cxn ang="0">
                  <a:pos x="256" y="544"/>
                </a:cxn>
                <a:cxn ang="0">
                  <a:pos x="192" y="315"/>
                </a:cxn>
                <a:cxn ang="0">
                  <a:pos x="93" y="131"/>
                </a:cxn>
                <a:cxn ang="0">
                  <a:pos x="17" y="44"/>
                </a:cxn>
                <a:cxn ang="0">
                  <a:pos x="6" y="32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369" h="1627">
                  <a:moveTo>
                    <a:pt x="369" y="815"/>
                  </a:moveTo>
                  <a:lnTo>
                    <a:pt x="369" y="815"/>
                  </a:lnTo>
                  <a:lnTo>
                    <a:pt x="369" y="815"/>
                  </a:lnTo>
                  <a:lnTo>
                    <a:pt x="369" y="815"/>
                  </a:lnTo>
                  <a:close/>
                  <a:moveTo>
                    <a:pt x="17" y="0"/>
                  </a:moveTo>
                  <a:lnTo>
                    <a:pt x="26" y="6"/>
                  </a:lnTo>
                  <a:lnTo>
                    <a:pt x="47" y="20"/>
                  </a:lnTo>
                  <a:lnTo>
                    <a:pt x="76" y="44"/>
                  </a:lnTo>
                  <a:lnTo>
                    <a:pt x="111" y="80"/>
                  </a:lnTo>
                  <a:lnTo>
                    <a:pt x="148" y="125"/>
                  </a:lnTo>
                  <a:lnTo>
                    <a:pt x="186" y="175"/>
                  </a:lnTo>
                  <a:lnTo>
                    <a:pt x="227" y="238"/>
                  </a:lnTo>
                  <a:lnTo>
                    <a:pt x="265" y="309"/>
                  </a:lnTo>
                  <a:lnTo>
                    <a:pt x="308" y="419"/>
                  </a:lnTo>
                  <a:lnTo>
                    <a:pt x="337" y="529"/>
                  </a:lnTo>
                  <a:lnTo>
                    <a:pt x="358" y="633"/>
                  </a:lnTo>
                  <a:lnTo>
                    <a:pt x="367" y="729"/>
                  </a:lnTo>
                  <a:lnTo>
                    <a:pt x="369" y="815"/>
                  </a:lnTo>
                  <a:lnTo>
                    <a:pt x="367" y="901"/>
                  </a:lnTo>
                  <a:lnTo>
                    <a:pt x="358" y="996"/>
                  </a:lnTo>
                  <a:lnTo>
                    <a:pt x="337" y="1097"/>
                  </a:lnTo>
                  <a:lnTo>
                    <a:pt x="308" y="1202"/>
                  </a:lnTo>
                  <a:lnTo>
                    <a:pt x="268" y="1309"/>
                  </a:lnTo>
                  <a:lnTo>
                    <a:pt x="230" y="1383"/>
                  </a:lnTo>
                  <a:lnTo>
                    <a:pt x="192" y="1446"/>
                  </a:lnTo>
                  <a:lnTo>
                    <a:pt x="151" y="1502"/>
                  </a:lnTo>
                  <a:lnTo>
                    <a:pt x="113" y="1547"/>
                  </a:lnTo>
                  <a:lnTo>
                    <a:pt x="79" y="1582"/>
                  </a:lnTo>
                  <a:lnTo>
                    <a:pt x="49" y="1606"/>
                  </a:lnTo>
                  <a:lnTo>
                    <a:pt x="26" y="1621"/>
                  </a:lnTo>
                  <a:lnTo>
                    <a:pt x="17" y="1627"/>
                  </a:lnTo>
                  <a:lnTo>
                    <a:pt x="9" y="1627"/>
                  </a:lnTo>
                  <a:lnTo>
                    <a:pt x="3" y="1621"/>
                  </a:lnTo>
                  <a:lnTo>
                    <a:pt x="0" y="1618"/>
                  </a:lnTo>
                  <a:lnTo>
                    <a:pt x="0" y="1612"/>
                  </a:lnTo>
                  <a:lnTo>
                    <a:pt x="0" y="1609"/>
                  </a:lnTo>
                  <a:lnTo>
                    <a:pt x="0" y="1606"/>
                  </a:lnTo>
                  <a:lnTo>
                    <a:pt x="0" y="1603"/>
                  </a:lnTo>
                  <a:lnTo>
                    <a:pt x="3" y="1600"/>
                  </a:lnTo>
                  <a:lnTo>
                    <a:pt x="6" y="1597"/>
                  </a:lnTo>
                  <a:lnTo>
                    <a:pt x="12" y="1591"/>
                  </a:lnTo>
                  <a:lnTo>
                    <a:pt x="20" y="1582"/>
                  </a:lnTo>
                  <a:lnTo>
                    <a:pt x="90" y="1502"/>
                  </a:lnTo>
                  <a:lnTo>
                    <a:pt x="145" y="1416"/>
                  </a:lnTo>
                  <a:lnTo>
                    <a:pt x="189" y="1324"/>
                  </a:lnTo>
                  <a:lnTo>
                    <a:pt x="224" y="1225"/>
                  </a:lnTo>
                  <a:lnTo>
                    <a:pt x="247" y="1127"/>
                  </a:lnTo>
                  <a:lnTo>
                    <a:pt x="265" y="1023"/>
                  </a:lnTo>
                  <a:lnTo>
                    <a:pt x="273" y="919"/>
                  </a:lnTo>
                  <a:lnTo>
                    <a:pt x="276" y="815"/>
                  </a:lnTo>
                  <a:lnTo>
                    <a:pt x="271" y="672"/>
                  </a:lnTo>
                  <a:lnTo>
                    <a:pt x="256" y="544"/>
                  </a:lnTo>
                  <a:lnTo>
                    <a:pt x="227" y="422"/>
                  </a:lnTo>
                  <a:lnTo>
                    <a:pt x="192" y="315"/>
                  </a:lnTo>
                  <a:lnTo>
                    <a:pt x="145" y="217"/>
                  </a:lnTo>
                  <a:lnTo>
                    <a:pt x="93" y="131"/>
                  </a:lnTo>
                  <a:lnTo>
                    <a:pt x="29" y="56"/>
                  </a:lnTo>
                  <a:lnTo>
                    <a:pt x="17" y="44"/>
                  </a:lnTo>
                  <a:lnTo>
                    <a:pt x="12" y="38"/>
                  </a:lnTo>
                  <a:lnTo>
                    <a:pt x="6" y="32"/>
                  </a:lnTo>
                  <a:lnTo>
                    <a:pt x="3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9661" y="4526"/>
              <a:ext cx="972" cy="66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916" y="0"/>
                </a:cxn>
                <a:cxn ang="0">
                  <a:pos x="931" y="0"/>
                </a:cxn>
                <a:cxn ang="0">
                  <a:pos x="948" y="0"/>
                </a:cxn>
                <a:cxn ang="0">
                  <a:pos x="960" y="6"/>
                </a:cxn>
                <a:cxn ang="0">
                  <a:pos x="969" y="15"/>
                </a:cxn>
                <a:cxn ang="0">
                  <a:pos x="972" y="33"/>
                </a:cxn>
                <a:cxn ang="0">
                  <a:pos x="969" y="48"/>
                </a:cxn>
                <a:cxn ang="0">
                  <a:pos x="960" y="57"/>
                </a:cxn>
                <a:cxn ang="0">
                  <a:pos x="948" y="63"/>
                </a:cxn>
                <a:cxn ang="0">
                  <a:pos x="931" y="66"/>
                </a:cxn>
                <a:cxn ang="0">
                  <a:pos x="916" y="66"/>
                </a:cxn>
                <a:cxn ang="0">
                  <a:pos x="55" y="66"/>
                </a:cxn>
                <a:cxn ang="0">
                  <a:pos x="35" y="66"/>
                </a:cxn>
                <a:cxn ang="0">
                  <a:pos x="18" y="63"/>
                </a:cxn>
                <a:cxn ang="0">
                  <a:pos x="3" y="51"/>
                </a:cxn>
                <a:cxn ang="0">
                  <a:pos x="0" y="33"/>
                </a:cxn>
                <a:cxn ang="0">
                  <a:pos x="3" y="12"/>
                </a:cxn>
                <a:cxn ang="0">
                  <a:pos x="18" y="3"/>
                </a:cxn>
                <a:cxn ang="0">
                  <a:pos x="35" y="0"/>
                </a:cxn>
                <a:cxn ang="0">
                  <a:pos x="55" y="0"/>
                </a:cxn>
              </a:cxnLst>
              <a:rect l="0" t="0" r="r" b="b"/>
              <a:pathLst>
                <a:path w="972" h="66">
                  <a:moveTo>
                    <a:pt x="55" y="0"/>
                  </a:moveTo>
                  <a:lnTo>
                    <a:pt x="916" y="0"/>
                  </a:lnTo>
                  <a:lnTo>
                    <a:pt x="931" y="0"/>
                  </a:lnTo>
                  <a:lnTo>
                    <a:pt x="948" y="0"/>
                  </a:lnTo>
                  <a:lnTo>
                    <a:pt x="960" y="6"/>
                  </a:lnTo>
                  <a:lnTo>
                    <a:pt x="969" y="15"/>
                  </a:lnTo>
                  <a:lnTo>
                    <a:pt x="972" y="33"/>
                  </a:lnTo>
                  <a:lnTo>
                    <a:pt x="969" y="48"/>
                  </a:lnTo>
                  <a:lnTo>
                    <a:pt x="960" y="57"/>
                  </a:lnTo>
                  <a:lnTo>
                    <a:pt x="948" y="63"/>
                  </a:lnTo>
                  <a:lnTo>
                    <a:pt x="931" y="66"/>
                  </a:lnTo>
                  <a:lnTo>
                    <a:pt x="916" y="66"/>
                  </a:lnTo>
                  <a:lnTo>
                    <a:pt x="55" y="66"/>
                  </a:lnTo>
                  <a:lnTo>
                    <a:pt x="35" y="66"/>
                  </a:lnTo>
                  <a:lnTo>
                    <a:pt x="18" y="63"/>
                  </a:lnTo>
                  <a:lnTo>
                    <a:pt x="3" y="51"/>
                  </a:lnTo>
                  <a:lnTo>
                    <a:pt x="0" y="33"/>
                  </a:lnTo>
                  <a:lnTo>
                    <a:pt x="3" y="12"/>
                  </a:lnTo>
                  <a:lnTo>
                    <a:pt x="18" y="3"/>
                  </a:lnTo>
                  <a:lnTo>
                    <a:pt x="3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11165" y="4246"/>
              <a:ext cx="1056" cy="735"/>
            </a:xfrm>
            <a:custGeom>
              <a:avLst/>
              <a:gdLst/>
              <a:ahLst/>
              <a:cxnLst>
                <a:cxn ang="0">
                  <a:pos x="294" y="27"/>
                </a:cxn>
                <a:cxn ang="0">
                  <a:pos x="343" y="134"/>
                </a:cxn>
                <a:cxn ang="0">
                  <a:pos x="317" y="238"/>
                </a:cxn>
                <a:cxn ang="0">
                  <a:pos x="256" y="411"/>
                </a:cxn>
                <a:cxn ang="0">
                  <a:pos x="236" y="509"/>
                </a:cxn>
                <a:cxn ang="0">
                  <a:pos x="233" y="566"/>
                </a:cxn>
                <a:cxn ang="0">
                  <a:pos x="250" y="637"/>
                </a:cxn>
                <a:cxn ang="0">
                  <a:pos x="320" y="697"/>
                </a:cxn>
                <a:cxn ang="0">
                  <a:pos x="428" y="679"/>
                </a:cxn>
                <a:cxn ang="0">
                  <a:pos x="506" y="566"/>
                </a:cxn>
                <a:cxn ang="0">
                  <a:pos x="512" y="470"/>
                </a:cxn>
                <a:cxn ang="0">
                  <a:pos x="532" y="375"/>
                </a:cxn>
                <a:cxn ang="0">
                  <a:pos x="567" y="235"/>
                </a:cxn>
                <a:cxn ang="0">
                  <a:pos x="602" y="102"/>
                </a:cxn>
                <a:cxn ang="0">
                  <a:pos x="623" y="42"/>
                </a:cxn>
                <a:cxn ang="0">
                  <a:pos x="669" y="18"/>
                </a:cxn>
                <a:cxn ang="0">
                  <a:pos x="713" y="42"/>
                </a:cxn>
                <a:cxn ang="0">
                  <a:pos x="710" y="93"/>
                </a:cxn>
                <a:cxn ang="0">
                  <a:pos x="692" y="167"/>
                </a:cxn>
                <a:cxn ang="0">
                  <a:pos x="620" y="462"/>
                </a:cxn>
                <a:cxn ang="0">
                  <a:pos x="605" y="560"/>
                </a:cxn>
                <a:cxn ang="0">
                  <a:pos x="652" y="679"/>
                </a:cxn>
                <a:cxn ang="0">
                  <a:pos x="771" y="694"/>
                </a:cxn>
                <a:cxn ang="0">
                  <a:pos x="873" y="604"/>
                </a:cxn>
                <a:cxn ang="0">
                  <a:pos x="937" y="473"/>
                </a:cxn>
                <a:cxn ang="0">
                  <a:pos x="978" y="328"/>
                </a:cxn>
                <a:cxn ang="0">
                  <a:pos x="983" y="218"/>
                </a:cxn>
                <a:cxn ang="0">
                  <a:pos x="943" y="137"/>
                </a:cxn>
                <a:cxn ang="0">
                  <a:pos x="916" y="108"/>
                </a:cxn>
                <a:cxn ang="0">
                  <a:pos x="905" y="81"/>
                </a:cxn>
                <a:cxn ang="0">
                  <a:pos x="957" y="6"/>
                </a:cxn>
                <a:cxn ang="0">
                  <a:pos x="1015" y="9"/>
                </a:cxn>
                <a:cxn ang="0">
                  <a:pos x="1053" y="75"/>
                </a:cxn>
                <a:cxn ang="0">
                  <a:pos x="1044" y="209"/>
                </a:cxn>
                <a:cxn ang="0">
                  <a:pos x="995" y="411"/>
                </a:cxn>
                <a:cxn ang="0">
                  <a:pos x="931" y="578"/>
                </a:cxn>
                <a:cxn ang="0">
                  <a:pos x="847" y="688"/>
                </a:cxn>
                <a:cxn ang="0">
                  <a:pos x="722" y="735"/>
                </a:cxn>
                <a:cxn ang="0">
                  <a:pos x="637" y="723"/>
                </a:cxn>
                <a:cxn ang="0">
                  <a:pos x="544" y="661"/>
                </a:cxn>
                <a:cxn ang="0">
                  <a:pos x="457" y="703"/>
                </a:cxn>
                <a:cxn ang="0">
                  <a:pos x="372" y="735"/>
                </a:cxn>
                <a:cxn ang="0">
                  <a:pos x="271" y="726"/>
                </a:cxn>
                <a:cxn ang="0">
                  <a:pos x="169" y="661"/>
                </a:cxn>
                <a:cxn ang="0">
                  <a:pos x="128" y="533"/>
                </a:cxn>
                <a:cxn ang="0">
                  <a:pos x="143" y="438"/>
                </a:cxn>
                <a:cxn ang="0">
                  <a:pos x="192" y="277"/>
                </a:cxn>
                <a:cxn ang="0">
                  <a:pos x="244" y="131"/>
                </a:cxn>
                <a:cxn ang="0">
                  <a:pos x="239" y="48"/>
                </a:cxn>
                <a:cxn ang="0">
                  <a:pos x="210" y="36"/>
                </a:cxn>
                <a:cxn ang="0">
                  <a:pos x="122" y="81"/>
                </a:cxn>
                <a:cxn ang="0">
                  <a:pos x="47" y="238"/>
                </a:cxn>
                <a:cxn ang="0">
                  <a:pos x="38" y="262"/>
                </a:cxn>
                <a:cxn ang="0">
                  <a:pos x="20" y="265"/>
                </a:cxn>
                <a:cxn ang="0">
                  <a:pos x="9" y="265"/>
                </a:cxn>
                <a:cxn ang="0">
                  <a:pos x="0" y="250"/>
                </a:cxn>
                <a:cxn ang="0">
                  <a:pos x="18" y="191"/>
                </a:cxn>
                <a:cxn ang="0">
                  <a:pos x="73" y="84"/>
                </a:cxn>
                <a:cxn ang="0">
                  <a:pos x="172" y="6"/>
                </a:cxn>
              </a:cxnLst>
              <a:rect l="0" t="0" r="r" b="b"/>
              <a:pathLst>
                <a:path w="1056" h="735">
                  <a:moveTo>
                    <a:pt x="212" y="0"/>
                  </a:moveTo>
                  <a:lnTo>
                    <a:pt x="256" y="6"/>
                  </a:lnTo>
                  <a:lnTo>
                    <a:pt x="294" y="27"/>
                  </a:lnTo>
                  <a:lnTo>
                    <a:pt x="320" y="54"/>
                  </a:lnTo>
                  <a:lnTo>
                    <a:pt x="338" y="93"/>
                  </a:lnTo>
                  <a:lnTo>
                    <a:pt x="343" y="134"/>
                  </a:lnTo>
                  <a:lnTo>
                    <a:pt x="340" y="164"/>
                  </a:lnTo>
                  <a:lnTo>
                    <a:pt x="332" y="197"/>
                  </a:lnTo>
                  <a:lnTo>
                    <a:pt x="317" y="238"/>
                  </a:lnTo>
                  <a:lnTo>
                    <a:pt x="291" y="307"/>
                  </a:lnTo>
                  <a:lnTo>
                    <a:pt x="271" y="363"/>
                  </a:lnTo>
                  <a:lnTo>
                    <a:pt x="256" y="411"/>
                  </a:lnTo>
                  <a:lnTo>
                    <a:pt x="247" y="450"/>
                  </a:lnTo>
                  <a:lnTo>
                    <a:pt x="239" y="482"/>
                  </a:lnTo>
                  <a:lnTo>
                    <a:pt x="236" y="509"/>
                  </a:lnTo>
                  <a:lnTo>
                    <a:pt x="233" y="533"/>
                  </a:lnTo>
                  <a:lnTo>
                    <a:pt x="233" y="554"/>
                  </a:lnTo>
                  <a:lnTo>
                    <a:pt x="233" y="566"/>
                  </a:lnTo>
                  <a:lnTo>
                    <a:pt x="236" y="587"/>
                  </a:lnTo>
                  <a:lnTo>
                    <a:pt x="242" y="610"/>
                  </a:lnTo>
                  <a:lnTo>
                    <a:pt x="250" y="637"/>
                  </a:lnTo>
                  <a:lnTo>
                    <a:pt x="265" y="661"/>
                  </a:lnTo>
                  <a:lnTo>
                    <a:pt x="288" y="682"/>
                  </a:lnTo>
                  <a:lnTo>
                    <a:pt x="320" y="697"/>
                  </a:lnTo>
                  <a:lnTo>
                    <a:pt x="361" y="700"/>
                  </a:lnTo>
                  <a:lnTo>
                    <a:pt x="396" y="694"/>
                  </a:lnTo>
                  <a:lnTo>
                    <a:pt x="428" y="679"/>
                  </a:lnTo>
                  <a:lnTo>
                    <a:pt x="457" y="649"/>
                  </a:lnTo>
                  <a:lnTo>
                    <a:pt x="483" y="610"/>
                  </a:lnTo>
                  <a:lnTo>
                    <a:pt x="506" y="566"/>
                  </a:lnTo>
                  <a:lnTo>
                    <a:pt x="506" y="536"/>
                  </a:lnTo>
                  <a:lnTo>
                    <a:pt x="506" y="506"/>
                  </a:lnTo>
                  <a:lnTo>
                    <a:pt x="512" y="470"/>
                  </a:lnTo>
                  <a:lnTo>
                    <a:pt x="518" y="426"/>
                  </a:lnTo>
                  <a:lnTo>
                    <a:pt x="524" y="408"/>
                  </a:lnTo>
                  <a:lnTo>
                    <a:pt x="532" y="375"/>
                  </a:lnTo>
                  <a:lnTo>
                    <a:pt x="544" y="334"/>
                  </a:lnTo>
                  <a:lnTo>
                    <a:pt x="556" y="286"/>
                  </a:lnTo>
                  <a:lnTo>
                    <a:pt x="567" y="235"/>
                  </a:lnTo>
                  <a:lnTo>
                    <a:pt x="579" y="185"/>
                  </a:lnTo>
                  <a:lnTo>
                    <a:pt x="591" y="140"/>
                  </a:lnTo>
                  <a:lnTo>
                    <a:pt x="602" y="102"/>
                  </a:lnTo>
                  <a:lnTo>
                    <a:pt x="608" y="75"/>
                  </a:lnTo>
                  <a:lnTo>
                    <a:pt x="611" y="63"/>
                  </a:lnTo>
                  <a:lnTo>
                    <a:pt x="623" y="42"/>
                  </a:lnTo>
                  <a:lnTo>
                    <a:pt x="637" y="27"/>
                  </a:lnTo>
                  <a:lnTo>
                    <a:pt x="655" y="21"/>
                  </a:lnTo>
                  <a:lnTo>
                    <a:pt x="669" y="18"/>
                  </a:lnTo>
                  <a:lnTo>
                    <a:pt x="687" y="21"/>
                  </a:lnTo>
                  <a:lnTo>
                    <a:pt x="701" y="30"/>
                  </a:lnTo>
                  <a:lnTo>
                    <a:pt x="713" y="42"/>
                  </a:lnTo>
                  <a:lnTo>
                    <a:pt x="716" y="63"/>
                  </a:lnTo>
                  <a:lnTo>
                    <a:pt x="713" y="72"/>
                  </a:lnTo>
                  <a:lnTo>
                    <a:pt x="710" y="93"/>
                  </a:lnTo>
                  <a:lnTo>
                    <a:pt x="704" y="116"/>
                  </a:lnTo>
                  <a:lnTo>
                    <a:pt x="695" y="143"/>
                  </a:lnTo>
                  <a:lnTo>
                    <a:pt x="692" y="167"/>
                  </a:lnTo>
                  <a:lnTo>
                    <a:pt x="692" y="167"/>
                  </a:lnTo>
                  <a:lnTo>
                    <a:pt x="623" y="441"/>
                  </a:lnTo>
                  <a:lnTo>
                    <a:pt x="620" y="462"/>
                  </a:lnTo>
                  <a:lnTo>
                    <a:pt x="614" y="491"/>
                  </a:lnTo>
                  <a:lnTo>
                    <a:pt x="608" y="524"/>
                  </a:lnTo>
                  <a:lnTo>
                    <a:pt x="605" y="560"/>
                  </a:lnTo>
                  <a:lnTo>
                    <a:pt x="611" y="610"/>
                  </a:lnTo>
                  <a:lnTo>
                    <a:pt x="626" y="649"/>
                  </a:lnTo>
                  <a:lnTo>
                    <a:pt x="652" y="679"/>
                  </a:lnTo>
                  <a:lnTo>
                    <a:pt x="684" y="694"/>
                  </a:lnTo>
                  <a:lnTo>
                    <a:pt x="727" y="700"/>
                  </a:lnTo>
                  <a:lnTo>
                    <a:pt x="771" y="694"/>
                  </a:lnTo>
                  <a:lnTo>
                    <a:pt x="809" y="676"/>
                  </a:lnTo>
                  <a:lnTo>
                    <a:pt x="844" y="646"/>
                  </a:lnTo>
                  <a:lnTo>
                    <a:pt x="873" y="604"/>
                  </a:lnTo>
                  <a:lnTo>
                    <a:pt x="902" y="557"/>
                  </a:lnTo>
                  <a:lnTo>
                    <a:pt x="919" y="518"/>
                  </a:lnTo>
                  <a:lnTo>
                    <a:pt x="937" y="473"/>
                  </a:lnTo>
                  <a:lnTo>
                    <a:pt x="951" y="423"/>
                  </a:lnTo>
                  <a:lnTo>
                    <a:pt x="966" y="375"/>
                  </a:lnTo>
                  <a:lnTo>
                    <a:pt x="978" y="328"/>
                  </a:lnTo>
                  <a:lnTo>
                    <a:pt x="986" y="289"/>
                  </a:lnTo>
                  <a:lnTo>
                    <a:pt x="989" y="262"/>
                  </a:lnTo>
                  <a:lnTo>
                    <a:pt x="983" y="218"/>
                  </a:lnTo>
                  <a:lnTo>
                    <a:pt x="975" y="182"/>
                  </a:lnTo>
                  <a:lnTo>
                    <a:pt x="960" y="155"/>
                  </a:lnTo>
                  <a:lnTo>
                    <a:pt x="943" y="137"/>
                  </a:lnTo>
                  <a:lnTo>
                    <a:pt x="931" y="122"/>
                  </a:lnTo>
                  <a:lnTo>
                    <a:pt x="922" y="116"/>
                  </a:lnTo>
                  <a:lnTo>
                    <a:pt x="916" y="108"/>
                  </a:lnTo>
                  <a:lnTo>
                    <a:pt x="911" y="99"/>
                  </a:lnTo>
                  <a:lnTo>
                    <a:pt x="908" y="90"/>
                  </a:lnTo>
                  <a:lnTo>
                    <a:pt x="905" y="81"/>
                  </a:lnTo>
                  <a:lnTo>
                    <a:pt x="914" y="51"/>
                  </a:lnTo>
                  <a:lnTo>
                    <a:pt x="931" y="27"/>
                  </a:lnTo>
                  <a:lnTo>
                    <a:pt x="957" y="6"/>
                  </a:lnTo>
                  <a:lnTo>
                    <a:pt x="986" y="0"/>
                  </a:lnTo>
                  <a:lnTo>
                    <a:pt x="1001" y="3"/>
                  </a:lnTo>
                  <a:lnTo>
                    <a:pt x="1015" y="9"/>
                  </a:lnTo>
                  <a:lnTo>
                    <a:pt x="1033" y="24"/>
                  </a:lnTo>
                  <a:lnTo>
                    <a:pt x="1044" y="45"/>
                  </a:lnTo>
                  <a:lnTo>
                    <a:pt x="1053" y="75"/>
                  </a:lnTo>
                  <a:lnTo>
                    <a:pt x="1056" y="113"/>
                  </a:lnTo>
                  <a:lnTo>
                    <a:pt x="1053" y="155"/>
                  </a:lnTo>
                  <a:lnTo>
                    <a:pt x="1044" y="209"/>
                  </a:lnTo>
                  <a:lnTo>
                    <a:pt x="1033" y="274"/>
                  </a:lnTo>
                  <a:lnTo>
                    <a:pt x="1015" y="343"/>
                  </a:lnTo>
                  <a:lnTo>
                    <a:pt x="995" y="411"/>
                  </a:lnTo>
                  <a:lnTo>
                    <a:pt x="975" y="476"/>
                  </a:lnTo>
                  <a:lnTo>
                    <a:pt x="951" y="536"/>
                  </a:lnTo>
                  <a:lnTo>
                    <a:pt x="931" y="578"/>
                  </a:lnTo>
                  <a:lnTo>
                    <a:pt x="908" y="619"/>
                  </a:lnTo>
                  <a:lnTo>
                    <a:pt x="879" y="655"/>
                  </a:lnTo>
                  <a:lnTo>
                    <a:pt x="847" y="688"/>
                  </a:lnTo>
                  <a:lnTo>
                    <a:pt x="812" y="714"/>
                  </a:lnTo>
                  <a:lnTo>
                    <a:pt x="768" y="729"/>
                  </a:lnTo>
                  <a:lnTo>
                    <a:pt x="722" y="735"/>
                  </a:lnTo>
                  <a:lnTo>
                    <a:pt x="698" y="735"/>
                  </a:lnTo>
                  <a:lnTo>
                    <a:pt x="669" y="732"/>
                  </a:lnTo>
                  <a:lnTo>
                    <a:pt x="637" y="723"/>
                  </a:lnTo>
                  <a:lnTo>
                    <a:pt x="602" y="711"/>
                  </a:lnTo>
                  <a:lnTo>
                    <a:pt x="570" y="691"/>
                  </a:lnTo>
                  <a:lnTo>
                    <a:pt x="544" y="661"/>
                  </a:lnTo>
                  <a:lnTo>
                    <a:pt x="521" y="622"/>
                  </a:lnTo>
                  <a:lnTo>
                    <a:pt x="489" y="670"/>
                  </a:lnTo>
                  <a:lnTo>
                    <a:pt x="457" y="703"/>
                  </a:lnTo>
                  <a:lnTo>
                    <a:pt x="425" y="723"/>
                  </a:lnTo>
                  <a:lnTo>
                    <a:pt x="399" y="732"/>
                  </a:lnTo>
                  <a:lnTo>
                    <a:pt x="372" y="735"/>
                  </a:lnTo>
                  <a:lnTo>
                    <a:pt x="355" y="735"/>
                  </a:lnTo>
                  <a:lnTo>
                    <a:pt x="311" y="732"/>
                  </a:lnTo>
                  <a:lnTo>
                    <a:pt x="271" y="726"/>
                  </a:lnTo>
                  <a:lnTo>
                    <a:pt x="233" y="711"/>
                  </a:lnTo>
                  <a:lnTo>
                    <a:pt x="198" y="691"/>
                  </a:lnTo>
                  <a:lnTo>
                    <a:pt x="169" y="661"/>
                  </a:lnTo>
                  <a:lnTo>
                    <a:pt x="148" y="625"/>
                  </a:lnTo>
                  <a:lnTo>
                    <a:pt x="134" y="584"/>
                  </a:lnTo>
                  <a:lnTo>
                    <a:pt x="128" y="533"/>
                  </a:lnTo>
                  <a:lnTo>
                    <a:pt x="131" y="503"/>
                  </a:lnTo>
                  <a:lnTo>
                    <a:pt x="134" y="473"/>
                  </a:lnTo>
                  <a:lnTo>
                    <a:pt x="143" y="438"/>
                  </a:lnTo>
                  <a:lnTo>
                    <a:pt x="154" y="393"/>
                  </a:lnTo>
                  <a:lnTo>
                    <a:pt x="169" y="340"/>
                  </a:lnTo>
                  <a:lnTo>
                    <a:pt x="192" y="277"/>
                  </a:lnTo>
                  <a:lnTo>
                    <a:pt x="218" y="203"/>
                  </a:lnTo>
                  <a:lnTo>
                    <a:pt x="233" y="170"/>
                  </a:lnTo>
                  <a:lnTo>
                    <a:pt x="244" y="131"/>
                  </a:lnTo>
                  <a:lnTo>
                    <a:pt x="247" y="90"/>
                  </a:lnTo>
                  <a:lnTo>
                    <a:pt x="244" y="63"/>
                  </a:lnTo>
                  <a:lnTo>
                    <a:pt x="239" y="48"/>
                  </a:lnTo>
                  <a:lnTo>
                    <a:pt x="227" y="39"/>
                  </a:lnTo>
                  <a:lnTo>
                    <a:pt x="218" y="36"/>
                  </a:lnTo>
                  <a:lnTo>
                    <a:pt x="210" y="36"/>
                  </a:lnTo>
                  <a:lnTo>
                    <a:pt x="180" y="39"/>
                  </a:lnTo>
                  <a:lnTo>
                    <a:pt x="151" y="54"/>
                  </a:lnTo>
                  <a:lnTo>
                    <a:pt x="122" y="81"/>
                  </a:lnTo>
                  <a:lnTo>
                    <a:pt x="93" y="119"/>
                  </a:lnTo>
                  <a:lnTo>
                    <a:pt x="70" y="170"/>
                  </a:lnTo>
                  <a:lnTo>
                    <a:pt x="47" y="238"/>
                  </a:lnTo>
                  <a:lnTo>
                    <a:pt x="44" y="247"/>
                  </a:lnTo>
                  <a:lnTo>
                    <a:pt x="41" y="256"/>
                  </a:lnTo>
                  <a:lnTo>
                    <a:pt x="38" y="262"/>
                  </a:lnTo>
                  <a:lnTo>
                    <a:pt x="32" y="265"/>
                  </a:lnTo>
                  <a:lnTo>
                    <a:pt x="26" y="265"/>
                  </a:lnTo>
                  <a:lnTo>
                    <a:pt x="20" y="265"/>
                  </a:lnTo>
                  <a:lnTo>
                    <a:pt x="18" y="265"/>
                  </a:lnTo>
                  <a:lnTo>
                    <a:pt x="15" y="265"/>
                  </a:lnTo>
                  <a:lnTo>
                    <a:pt x="9" y="265"/>
                  </a:lnTo>
                  <a:lnTo>
                    <a:pt x="6" y="262"/>
                  </a:lnTo>
                  <a:lnTo>
                    <a:pt x="3" y="256"/>
                  </a:lnTo>
                  <a:lnTo>
                    <a:pt x="0" y="250"/>
                  </a:lnTo>
                  <a:lnTo>
                    <a:pt x="3" y="241"/>
                  </a:lnTo>
                  <a:lnTo>
                    <a:pt x="9" y="218"/>
                  </a:lnTo>
                  <a:lnTo>
                    <a:pt x="18" y="191"/>
                  </a:lnTo>
                  <a:lnTo>
                    <a:pt x="32" y="155"/>
                  </a:lnTo>
                  <a:lnTo>
                    <a:pt x="50" y="119"/>
                  </a:lnTo>
                  <a:lnTo>
                    <a:pt x="73" y="84"/>
                  </a:lnTo>
                  <a:lnTo>
                    <a:pt x="99" y="51"/>
                  </a:lnTo>
                  <a:lnTo>
                    <a:pt x="134" y="24"/>
                  </a:lnTo>
                  <a:lnTo>
                    <a:pt x="172" y="6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470154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/>
          <p:nvPr/>
        </p:nvCxnSpPr>
        <p:spPr>
          <a:xfrm flipV="1">
            <a:off x="1676400" y="381000"/>
            <a:ext cx="0" cy="6096000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52600" y="3733800"/>
            <a:ext cx="7239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305800" y="3886200"/>
            <a:ext cx="280458" cy="2667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905000" y="228600"/>
            <a:ext cx="228600" cy="219694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Freeform 1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533400" y="2057400"/>
            <a:ext cx="685800" cy="774203"/>
          </a:xfrm>
          <a:custGeom>
            <a:avLst/>
            <a:gdLst/>
            <a:ahLst/>
            <a:cxnLst>
              <a:cxn ang="0">
                <a:pos x="2683" y="45"/>
              </a:cxn>
              <a:cxn ang="0">
                <a:pos x="2841" y="207"/>
              </a:cxn>
              <a:cxn ang="0">
                <a:pos x="2893" y="451"/>
              </a:cxn>
              <a:cxn ang="0">
                <a:pos x="2865" y="643"/>
              </a:cxn>
              <a:cxn ang="0">
                <a:pos x="2784" y="748"/>
              </a:cxn>
              <a:cxn ang="0">
                <a:pos x="2578" y="864"/>
              </a:cxn>
              <a:cxn ang="0">
                <a:pos x="2425" y="901"/>
              </a:cxn>
              <a:cxn ang="0">
                <a:pos x="2393" y="877"/>
              </a:cxn>
              <a:cxn ang="0">
                <a:pos x="2405" y="786"/>
              </a:cxn>
              <a:cxn ang="0">
                <a:pos x="2413" y="663"/>
              </a:cxn>
              <a:cxn ang="0">
                <a:pos x="2397" y="549"/>
              </a:cxn>
              <a:cxn ang="0">
                <a:pos x="2336" y="414"/>
              </a:cxn>
              <a:cxn ang="0">
                <a:pos x="2197" y="313"/>
              </a:cxn>
              <a:cxn ang="0">
                <a:pos x="1986" y="299"/>
              </a:cxn>
              <a:cxn ang="0">
                <a:pos x="1863" y="348"/>
              </a:cxn>
              <a:cxn ang="0">
                <a:pos x="1695" y="542"/>
              </a:cxn>
              <a:cxn ang="0">
                <a:pos x="1450" y="1002"/>
              </a:cxn>
              <a:cxn ang="0">
                <a:pos x="1250" y="1574"/>
              </a:cxn>
              <a:cxn ang="0">
                <a:pos x="1114" y="2080"/>
              </a:cxn>
              <a:cxn ang="0">
                <a:pos x="1001" y="2419"/>
              </a:cxn>
              <a:cxn ang="0">
                <a:pos x="793" y="2827"/>
              </a:cxn>
              <a:cxn ang="0">
                <a:pos x="929" y="2897"/>
              </a:cxn>
              <a:cxn ang="0">
                <a:pos x="1298" y="2942"/>
              </a:cxn>
              <a:cxn ang="0">
                <a:pos x="1587" y="3016"/>
              </a:cxn>
              <a:cxn ang="0">
                <a:pos x="2120" y="3145"/>
              </a:cxn>
              <a:cxn ang="0">
                <a:pos x="2436" y="3173"/>
              </a:cxn>
              <a:cxn ang="0">
                <a:pos x="2494" y="3134"/>
              </a:cxn>
              <a:cxn ang="0">
                <a:pos x="2559" y="3035"/>
              </a:cxn>
              <a:cxn ang="0">
                <a:pos x="2610" y="2908"/>
              </a:cxn>
              <a:cxn ang="0">
                <a:pos x="2688" y="2821"/>
              </a:cxn>
              <a:cxn ang="0">
                <a:pos x="2876" y="2713"/>
              </a:cxn>
              <a:cxn ang="0">
                <a:pos x="3042" y="2671"/>
              </a:cxn>
              <a:cxn ang="0">
                <a:pos x="3072" y="2702"/>
              </a:cxn>
              <a:cxn ang="0">
                <a:pos x="3037" y="2806"/>
              </a:cxn>
              <a:cxn ang="0">
                <a:pos x="2908" y="3011"/>
              </a:cxn>
              <a:cxn ang="0">
                <a:pos x="2625" y="3250"/>
              </a:cxn>
              <a:cxn ang="0">
                <a:pos x="2237" y="3430"/>
              </a:cxn>
              <a:cxn ang="0">
                <a:pos x="1767" y="3451"/>
              </a:cxn>
              <a:cxn ang="0">
                <a:pos x="1230" y="3331"/>
              </a:cxn>
              <a:cxn ang="0">
                <a:pos x="875" y="3237"/>
              </a:cxn>
              <a:cxn ang="0">
                <a:pos x="569" y="3198"/>
              </a:cxn>
              <a:cxn ang="0">
                <a:pos x="411" y="3284"/>
              </a:cxn>
              <a:cxn ang="0">
                <a:pos x="334" y="3343"/>
              </a:cxn>
              <a:cxn ang="0">
                <a:pos x="162" y="3432"/>
              </a:cxn>
              <a:cxn ang="0">
                <a:pos x="39" y="3466"/>
              </a:cxn>
              <a:cxn ang="0">
                <a:pos x="1" y="3441"/>
              </a:cxn>
              <a:cxn ang="0">
                <a:pos x="31" y="3373"/>
              </a:cxn>
              <a:cxn ang="0">
                <a:pos x="178" y="3211"/>
              </a:cxn>
              <a:cxn ang="0">
                <a:pos x="277" y="3088"/>
              </a:cxn>
              <a:cxn ang="0">
                <a:pos x="374" y="2939"/>
              </a:cxn>
              <a:cxn ang="0">
                <a:pos x="475" y="2749"/>
              </a:cxn>
              <a:cxn ang="0">
                <a:pos x="589" y="2458"/>
              </a:cxn>
              <a:cxn ang="0">
                <a:pos x="689" y="2116"/>
              </a:cxn>
              <a:cxn ang="0">
                <a:pos x="785" y="1768"/>
              </a:cxn>
              <a:cxn ang="0">
                <a:pos x="936" y="1325"/>
              </a:cxn>
              <a:cxn ang="0">
                <a:pos x="1142" y="875"/>
              </a:cxn>
              <a:cxn ang="0">
                <a:pos x="1408" y="511"/>
              </a:cxn>
              <a:cxn ang="0">
                <a:pos x="1813" y="196"/>
              </a:cxn>
              <a:cxn ang="0">
                <a:pos x="2160" y="47"/>
              </a:cxn>
              <a:cxn ang="0">
                <a:pos x="2416" y="3"/>
              </a:cxn>
            </a:cxnLst>
            <a:rect l="0" t="0" r="r" b="b"/>
            <a:pathLst>
              <a:path w="3072" h="3466">
                <a:moveTo>
                  <a:pt x="2483" y="0"/>
                </a:moveTo>
                <a:lnTo>
                  <a:pt x="2540" y="4"/>
                </a:lnTo>
                <a:lnTo>
                  <a:pt x="2591" y="12"/>
                </a:lnTo>
                <a:lnTo>
                  <a:pt x="2640" y="26"/>
                </a:lnTo>
                <a:lnTo>
                  <a:pt x="2683" y="45"/>
                </a:lnTo>
                <a:lnTo>
                  <a:pt x="2723" y="69"/>
                </a:lnTo>
                <a:lnTo>
                  <a:pt x="2758" y="97"/>
                </a:lnTo>
                <a:lnTo>
                  <a:pt x="2790" y="130"/>
                </a:lnTo>
                <a:lnTo>
                  <a:pt x="2818" y="166"/>
                </a:lnTo>
                <a:lnTo>
                  <a:pt x="2841" y="207"/>
                </a:lnTo>
                <a:lnTo>
                  <a:pt x="2860" y="250"/>
                </a:lnTo>
                <a:lnTo>
                  <a:pt x="2875" y="296"/>
                </a:lnTo>
                <a:lnTo>
                  <a:pt x="2885" y="346"/>
                </a:lnTo>
                <a:lnTo>
                  <a:pt x="2891" y="397"/>
                </a:lnTo>
                <a:lnTo>
                  <a:pt x="2893" y="451"/>
                </a:lnTo>
                <a:lnTo>
                  <a:pt x="2892" y="500"/>
                </a:lnTo>
                <a:lnTo>
                  <a:pt x="2888" y="543"/>
                </a:lnTo>
                <a:lnTo>
                  <a:pt x="2883" y="581"/>
                </a:lnTo>
                <a:lnTo>
                  <a:pt x="2875" y="614"/>
                </a:lnTo>
                <a:lnTo>
                  <a:pt x="2865" y="643"/>
                </a:lnTo>
                <a:lnTo>
                  <a:pt x="2853" y="668"/>
                </a:lnTo>
                <a:lnTo>
                  <a:pt x="2839" y="690"/>
                </a:lnTo>
                <a:lnTo>
                  <a:pt x="2822" y="711"/>
                </a:lnTo>
                <a:lnTo>
                  <a:pt x="2804" y="729"/>
                </a:lnTo>
                <a:lnTo>
                  <a:pt x="2784" y="748"/>
                </a:lnTo>
                <a:lnTo>
                  <a:pt x="2761" y="765"/>
                </a:lnTo>
                <a:lnTo>
                  <a:pt x="2715" y="795"/>
                </a:lnTo>
                <a:lnTo>
                  <a:pt x="2668" y="821"/>
                </a:lnTo>
                <a:lnTo>
                  <a:pt x="2622" y="845"/>
                </a:lnTo>
                <a:lnTo>
                  <a:pt x="2578" y="864"/>
                </a:lnTo>
                <a:lnTo>
                  <a:pt x="2536" y="880"/>
                </a:lnTo>
                <a:lnTo>
                  <a:pt x="2497" y="892"/>
                </a:lnTo>
                <a:lnTo>
                  <a:pt x="2460" y="898"/>
                </a:lnTo>
                <a:lnTo>
                  <a:pt x="2429" y="901"/>
                </a:lnTo>
                <a:lnTo>
                  <a:pt x="2425" y="901"/>
                </a:lnTo>
                <a:lnTo>
                  <a:pt x="2418" y="900"/>
                </a:lnTo>
                <a:lnTo>
                  <a:pt x="2410" y="898"/>
                </a:lnTo>
                <a:lnTo>
                  <a:pt x="2403" y="894"/>
                </a:lnTo>
                <a:lnTo>
                  <a:pt x="2397" y="887"/>
                </a:lnTo>
                <a:lnTo>
                  <a:pt x="2393" y="877"/>
                </a:lnTo>
                <a:lnTo>
                  <a:pt x="2390" y="863"/>
                </a:lnTo>
                <a:lnTo>
                  <a:pt x="2391" y="851"/>
                </a:lnTo>
                <a:lnTo>
                  <a:pt x="2395" y="834"/>
                </a:lnTo>
                <a:lnTo>
                  <a:pt x="2399" y="812"/>
                </a:lnTo>
                <a:lnTo>
                  <a:pt x="2405" y="786"/>
                </a:lnTo>
                <a:lnTo>
                  <a:pt x="2409" y="757"/>
                </a:lnTo>
                <a:lnTo>
                  <a:pt x="2413" y="725"/>
                </a:lnTo>
                <a:lnTo>
                  <a:pt x="2414" y="690"/>
                </a:lnTo>
                <a:lnTo>
                  <a:pt x="2414" y="678"/>
                </a:lnTo>
                <a:lnTo>
                  <a:pt x="2413" y="663"/>
                </a:lnTo>
                <a:lnTo>
                  <a:pt x="2411" y="644"/>
                </a:lnTo>
                <a:lnTo>
                  <a:pt x="2410" y="623"/>
                </a:lnTo>
                <a:lnTo>
                  <a:pt x="2407" y="600"/>
                </a:lnTo>
                <a:lnTo>
                  <a:pt x="2403" y="575"/>
                </a:lnTo>
                <a:lnTo>
                  <a:pt x="2397" y="549"/>
                </a:lnTo>
                <a:lnTo>
                  <a:pt x="2389" y="521"/>
                </a:lnTo>
                <a:lnTo>
                  <a:pt x="2379" y="494"/>
                </a:lnTo>
                <a:lnTo>
                  <a:pt x="2367" y="466"/>
                </a:lnTo>
                <a:lnTo>
                  <a:pt x="2352" y="440"/>
                </a:lnTo>
                <a:lnTo>
                  <a:pt x="2336" y="414"/>
                </a:lnTo>
                <a:lnTo>
                  <a:pt x="2314" y="389"/>
                </a:lnTo>
                <a:lnTo>
                  <a:pt x="2291" y="367"/>
                </a:lnTo>
                <a:lnTo>
                  <a:pt x="2264" y="346"/>
                </a:lnTo>
                <a:lnTo>
                  <a:pt x="2232" y="327"/>
                </a:lnTo>
                <a:lnTo>
                  <a:pt x="2197" y="313"/>
                </a:lnTo>
                <a:lnTo>
                  <a:pt x="2158" y="303"/>
                </a:lnTo>
                <a:lnTo>
                  <a:pt x="2114" y="296"/>
                </a:lnTo>
                <a:lnTo>
                  <a:pt x="2066" y="293"/>
                </a:lnTo>
                <a:lnTo>
                  <a:pt x="2023" y="295"/>
                </a:lnTo>
                <a:lnTo>
                  <a:pt x="1986" y="299"/>
                </a:lnTo>
                <a:lnTo>
                  <a:pt x="1954" y="304"/>
                </a:lnTo>
                <a:lnTo>
                  <a:pt x="1927" y="313"/>
                </a:lnTo>
                <a:lnTo>
                  <a:pt x="1902" y="323"/>
                </a:lnTo>
                <a:lnTo>
                  <a:pt x="1882" y="335"/>
                </a:lnTo>
                <a:lnTo>
                  <a:pt x="1863" y="348"/>
                </a:lnTo>
                <a:lnTo>
                  <a:pt x="1846" y="364"/>
                </a:lnTo>
                <a:lnTo>
                  <a:pt x="1828" y="381"/>
                </a:lnTo>
                <a:lnTo>
                  <a:pt x="1811" y="398"/>
                </a:lnTo>
                <a:lnTo>
                  <a:pt x="1751" y="468"/>
                </a:lnTo>
                <a:lnTo>
                  <a:pt x="1695" y="542"/>
                </a:lnTo>
                <a:lnTo>
                  <a:pt x="1642" y="623"/>
                </a:lnTo>
                <a:lnTo>
                  <a:pt x="1591" y="711"/>
                </a:lnTo>
                <a:lnTo>
                  <a:pt x="1542" y="803"/>
                </a:lnTo>
                <a:lnTo>
                  <a:pt x="1495" y="900"/>
                </a:lnTo>
                <a:lnTo>
                  <a:pt x="1450" y="1002"/>
                </a:lnTo>
                <a:lnTo>
                  <a:pt x="1407" y="1108"/>
                </a:lnTo>
                <a:lnTo>
                  <a:pt x="1366" y="1219"/>
                </a:lnTo>
                <a:lnTo>
                  <a:pt x="1326" y="1334"/>
                </a:lnTo>
                <a:lnTo>
                  <a:pt x="1288" y="1452"/>
                </a:lnTo>
                <a:lnTo>
                  <a:pt x="1250" y="1574"/>
                </a:lnTo>
                <a:lnTo>
                  <a:pt x="1215" y="1700"/>
                </a:lnTo>
                <a:lnTo>
                  <a:pt x="1180" y="1828"/>
                </a:lnTo>
                <a:lnTo>
                  <a:pt x="1145" y="1959"/>
                </a:lnTo>
                <a:lnTo>
                  <a:pt x="1130" y="2018"/>
                </a:lnTo>
                <a:lnTo>
                  <a:pt x="1114" y="2080"/>
                </a:lnTo>
                <a:lnTo>
                  <a:pt x="1096" y="2144"/>
                </a:lnTo>
                <a:lnTo>
                  <a:pt x="1078" y="2208"/>
                </a:lnTo>
                <a:lnTo>
                  <a:pt x="1055" y="2276"/>
                </a:lnTo>
                <a:lnTo>
                  <a:pt x="1029" y="2347"/>
                </a:lnTo>
                <a:lnTo>
                  <a:pt x="1001" y="2419"/>
                </a:lnTo>
                <a:lnTo>
                  <a:pt x="968" y="2495"/>
                </a:lnTo>
                <a:lnTo>
                  <a:pt x="932" y="2573"/>
                </a:lnTo>
                <a:lnTo>
                  <a:pt x="891" y="2654"/>
                </a:lnTo>
                <a:lnTo>
                  <a:pt x="845" y="2739"/>
                </a:lnTo>
                <a:lnTo>
                  <a:pt x="793" y="2827"/>
                </a:lnTo>
                <a:lnTo>
                  <a:pt x="736" y="2919"/>
                </a:lnTo>
                <a:lnTo>
                  <a:pt x="736" y="2919"/>
                </a:lnTo>
                <a:lnTo>
                  <a:pt x="799" y="2906"/>
                </a:lnTo>
                <a:lnTo>
                  <a:pt x="864" y="2899"/>
                </a:lnTo>
                <a:lnTo>
                  <a:pt x="929" y="2897"/>
                </a:lnTo>
                <a:lnTo>
                  <a:pt x="1003" y="2899"/>
                </a:lnTo>
                <a:lnTo>
                  <a:pt x="1079" y="2906"/>
                </a:lnTo>
                <a:lnTo>
                  <a:pt x="1153" y="2915"/>
                </a:lnTo>
                <a:lnTo>
                  <a:pt x="1227" y="2928"/>
                </a:lnTo>
                <a:lnTo>
                  <a:pt x="1298" y="2942"/>
                </a:lnTo>
                <a:lnTo>
                  <a:pt x="1365" y="2958"/>
                </a:lnTo>
                <a:lnTo>
                  <a:pt x="1430" y="2974"/>
                </a:lnTo>
                <a:lnTo>
                  <a:pt x="1488" y="2990"/>
                </a:lnTo>
                <a:lnTo>
                  <a:pt x="1541" y="3004"/>
                </a:lnTo>
                <a:lnTo>
                  <a:pt x="1587" y="3016"/>
                </a:lnTo>
                <a:lnTo>
                  <a:pt x="1704" y="3047"/>
                </a:lnTo>
                <a:lnTo>
                  <a:pt x="1816" y="3076"/>
                </a:lnTo>
                <a:lnTo>
                  <a:pt x="1923" y="3102"/>
                </a:lnTo>
                <a:lnTo>
                  <a:pt x="2023" y="3126"/>
                </a:lnTo>
                <a:lnTo>
                  <a:pt x="2120" y="3145"/>
                </a:lnTo>
                <a:lnTo>
                  <a:pt x="2213" y="3161"/>
                </a:lnTo>
                <a:lnTo>
                  <a:pt x="2302" y="3170"/>
                </a:lnTo>
                <a:lnTo>
                  <a:pt x="2390" y="3174"/>
                </a:lnTo>
                <a:lnTo>
                  <a:pt x="2416" y="3174"/>
                </a:lnTo>
                <a:lnTo>
                  <a:pt x="2436" y="3173"/>
                </a:lnTo>
                <a:lnTo>
                  <a:pt x="2451" y="3170"/>
                </a:lnTo>
                <a:lnTo>
                  <a:pt x="2463" y="3166"/>
                </a:lnTo>
                <a:lnTo>
                  <a:pt x="2474" y="3160"/>
                </a:lnTo>
                <a:lnTo>
                  <a:pt x="2483" y="3148"/>
                </a:lnTo>
                <a:lnTo>
                  <a:pt x="2494" y="3134"/>
                </a:lnTo>
                <a:lnTo>
                  <a:pt x="2507" y="3114"/>
                </a:lnTo>
                <a:lnTo>
                  <a:pt x="2519" y="3098"/>
                </a:lnTo>
                <a:lnTo>
                  <a:pt x="2532" y="3080"/>
                </a:lnTo>
                <a:lnTo>
                  <a:pt x="2545" y="3059"/>
                </a:lnTo>
                <a:lnTo>
                  <a:pt x="2559" y="3035"/>
                </a:lnTo>
                <a:lnTo>
                  <a:pt x="2572" y="3005"/>
                </a:lnTo>
                <a:lnTo>
                  <a:pt x="2584" y="2971"/>
                </a:lnTo>
                <a:lnTo>
                  <a:pt x="2592" y="2948"/>
                </a:lnTo>
                <a:lnTo>
                  <a:pt x="2601" y="2927"/>
                </a:lnTo>
                <a:lnTo>
                  <a:pt x="2610" y="2908"/>
                </a:lnTo>
                <a:lnTo>
                  <a:pt x="2619" y="2890"/>
                </a:lnTo>
                <a:lnTo>
                  <a:pt x="2632" y="2874"/>
                </a:lnTo>
                <a:lnTo>
                  <a:pt x="2646" y="2857"/>
                </a:lnTo>
                <a:lnTo>
                  <a:pt x="2665" y="2839"/>
                </a:lnTo>
                <a:lnTo>
                  <a:pt x="2688" y="2821"/>
                </a:lnTo>
                <a:lnTo>
                  <a:pt x="2718" y="2800"/>
                </a:lnTo>
                <a:lnTo>
                  <a:pt x="2754" y="2776"/>
                </a:lnTo>
                <a:lnTo>
                  <a:pt x="2792" y="2754"/>
                </a:lnTo>
                <a:lnTo>
                  <a:pt x="2833" y="2733"/>
                </a:lnTo>
                <a:lnTo>
                  <a:pt x="2876" y="2713"/>
                </a:lnTo>
                <a:lnTo>
                  <a:pt x="2919" y="2696"/>
                </a:lnTo>
                <a:lnTo>
                  <a:pt x="2961" y="2683"/>
                </a:lnTo>
                <a:lnTo>
                  <a:pt x="3001" y="2674"/>
                </a:lnTo>
                <a:lnTo>
                  <a:pt x="3041" y="2671"/>
                </a:lnTo>
                <a:lnTo>
                  <a:pt x="3042" y="2671"/>
                </a:lnTo>
                <a:lnTo>
                  <a:pt x="3049" y="2673"/>
                </a:lnTo>
                <a:lnTo>
                  <a:pt x="3056" y="2675"/>
                </a:lnTo>
                <a:lnTo>
                  <a:pt x="3064" y="2681"/>
                </a:lnTo>
                <a:lnTo>
                  <a:pt x="3069" y="2688"/>
                </a:lnTo>
                <a:lnTo>
                  <a:pt x="3072" y="2702"/>
                </a:lnTo>
                <a:lnTo>
                  <a:pt x="3070" y="2711"/>
                </a:lnTo>
                <a:lnTo>
                  <a:pt x="3066" y="2726"/>
                </a:lnTo>
                <a:lnTo>
                  <a:pt x="3060" y="2747"/>
                </a:lnTo>
                <a:lnTo>
                  <a:pt x="3050" y="2775"/>
                </a:lnTo>
                <a:lnTo>
                  <a:pt x="3037" y="2806"/>
                </a:lnTo>
                <a:lnTo>
                  <a:pt x="3020" y="2843"/>
                </a:lnTo>
                <a:lnTo>
                  <a:pt x="3000" y="2881"/>
                </a:lnTo>
                <a:lnTo>
                  <a:pt x="2976" y="2922"/>
                </a:lnTo>
                <a:lnTo>
                  <a:pt x="2947" y="2963"/>
                </a:lnTo>
                <a:lnTo>
                  <a:pt x="2908" y="3011"/>
                </a:lnTo>
                <a:lnTo>
                  <a:pt x="2864" y="3058"/>
                </a:lnTo>
                <a:lnTo>
                  <a:pt x="2812" y="3106"/>
                </a:lnTo>
                <a:lnTo>
                  <a:pt x="2754" y="3156"/>
                </a:lnTo>
                <a:lnTo>
                  <a:pt x="2692" y="3203"/>
                </a:lnTo>
                <a:lnTo>
                  <a:pt x="2625" y="3250"/>
                </a:lnTo>
                <a:lnTo>
                  <a:pt x="2553" y="3293"/>
                </a:lnTo>
                <a:lnTo>
                  <a:pt x="2479" y="3334"/>
                </a:lnTo>
                <a:lnTo>
                  <a:pt x="2401" y="3372"/>
                </a:lnTo>
                <a:lnTo>
                  <a:pt x="2320" y="3403"/>
                </a:lnTo>
                <a:lnTo>
                  <a:pt x="2237" y="3430"/>
                </a:lnTo>
                <a:lnTo>
                  <a:pt x="2152" y="3449"/>
                </a:lnTo>
                <a:lnTo>
                  <a:pt x="2067" y="3462"/>
                </a:lnTo>
                <a:lnTo>
                  <a:pt x="1981" y="3466"/>
                </a:lnTo>
                <a:lnTo>
                  <a:pt x="1874" y="3462"/>
                </a:lnTo>
                <a:lnTo>
                  <a:pt x="1767" y="3451"/>
                </a:lnTo>
                <a:lnTo>
                  <a:pt x="1659" y="3432"/>
                </a:lnTo>
                <a:lnTo>
                  <a:pt x="1551" y="3410"/>
                </a:lnTo>
                <a:lnTo>
                  <a:pt x="1443" y="3384"/>
                </a:lnTo>
                <a:lnTo>
                  <a:pt x="1337" y="3358"/>
                </a:lnTo>
                <a:lnTo>
                  <a:pt x="1230" y="3331"/>
                </a:lnTo>
                <a:lnTo>
                  <a:pt x="1149" y="3308"/>
                </a:lnTo>
                <a:lnTo>
                  <a:pt x="1073" y="3287"/>
                </a:lnTo>
                <a:lnTo>
                  <a:pt x="1003" y="3267"/>
                </a:lnTo>
                <a:lnTo>
                  <a:pt x="937" y="3251"/>
                </a:lnTo>
                <a:lnTo>
                  <a:pt x="875" y="3237"/>
                </a:lnTo>
                <a:lnTo>
                  <a:pt x="813" y="3224"/>
                </a:lnTo>
                <a:lnTo>
                  <a:pt x="753" y="3215"/>
                </a:lnTo>
                <a:lnTo>
                  <a:pt x="693" y="3207"/>
                </a:lnTo>
                <a:lnTo>
                  <a:pt x="632" y="3200"/>
                </a:lnTo>
                <a:lnTo>
                  <a:pt x="569" y="3198"/>
                </a:lnTo>
                <a:lnTo>
                  <a:pt x="504" y="3196"/>
                </a:lnTo>
                <a:lnTo>
                  <a:pt x="474" y="3224"/>
                </a:lnTo>
                <a:lnTo>
                  <a:pt x="450" y="3248"/>
                </a:lnTo>
                <a:lnTo>
                  <a:pt x="428" y="3269"/>
                </a:lnTo>
                <a:lnTo>
                  <a:pt x="411" y="3284"/>
                </a:lnTo>
                <a:lnTo>
                  <a:pt x="394" y="3299"/>
                </a:lnTo>
                <a:lnTo>
                  <a:pt x="379" y="3310"/>
                </a:lnTo>
                <a:lnTo>
                  <a:pt x="365" y="3322"/>
                </a:lnTo>
                <a:lnTo>
                  <a:pt x="350" y="3333"/>
                </a:lnTo>
                <a:lnTo>
                  <a:pt x="334" y="3343"/>
                </a:lnTo>
                <a:lnTo>
                  <a:pt x="316" y="3355"/>
                </a:lnTo>
                <a:lnTo>
                  <a:pt x="294" y="3369"/>
                </a:lnTo>
                <a:lnTo>
                  <a:pt x="246" y="3394"/>
                </a:lnTo>
                <a:lnTo>
                  <a:pt x="203" y="3415"/>
                </a:lnTo>
                <a:lnTo>
                  <a:pt x="162" y="3432"/>
                </a:lnTo>
                <a:lnTo>
                  <a:pt x="126" y="3445"/>
                </a:lnTo>
                <a:lnTo>
                  <a:pt x="95" y="3456"/>
                </a:lnTo>
                <a:lnTo>
                  <a:pt x="70" y="3461"/>
                </a:lnTo>
                <a:lnTo>
                  <a:pt x="51" y="3465"/>
                </a:lnTo>
                <a:lnTo>
                  <a:pt x="39" y="3466"/>
                </a:lnTo>
                <a:lnTo>
                  <a:pt x="26" y="3465"/>
                </a:lnTo>
                <a:lnTo>
                  <a:pt x="15" y="3460"/>
                </a:lnTo>
                <a:lnTo>
                  <a:pt x="8" y="3454"/>
                </a:lnTo>
                <a:lnTo>
                  <a:pt x="3" y="3448"/>
                </a:lnTo>
                <a:lnTo>
                  <a:pt x="1" y="3441"/>
                </a:lnTo>
                <a:lnTo>
                  <a:pt x="0" y="3436"/>
                </a:lnTo>
                <a:lnTo>
                  <a:pt x="1" y="3427"/>
                </a:lnTo>
                <a:lnTo>
                  <a:pt x="7" y="3413"/>
                </a:lnTo>
                <a:lnTo>
                  <a:pt x="18" y="3394"/>
                </a:lnTo>
                <a:lnTo>
                  <a:pt x="31" y="3373"/>
                </a:lnTo>
                <a:lnTo>
                  <a:pt x="50" y="3347"/>
                </a:lnTo>
                <a:lnTo>
                  <a:pt x="74" y="3318"/>
                </a:lnTo>
                <a:lnTo>
                  <a:pt x="103" y="3286"/>
                </a:lnTo>
                <a:lnTo>
                  <a:pt x="138" y="3250"/>
                </a:lnTo>
                <a:lnTo>
                  <a:pt x="178" y="3211"/>
                </a:lnTo>
                <a:lnTo>
                  <a:pt x="196" y="3194"/>
                </a:lnTo>
                <a:lnTo>
                  <a:pt x="215" y="3172"/>
                </a:lnTo>
                <a:lnTo>
                  <a:pt x="235" y="3145"/>
                </a:lnTo>
                <a:lnTo>
                  <a:pt x="255" y="3118"/>
                </a:lnTo>
                <a:lnTo>
                  <a:pt x="277" y="3088"/>
                </a:lnTo>
                <a:lnTo>
                  <a:pt x="298" y="3056"/>
                </a:lnTo>
                <a:lnTo>
                  <a:pt x="319" y="3025"/>
                </a:lnTo>
                <a:lnTo>
                  <a:pt x="339" y="2995"/>
                </a:lnTo>
                <a:lnTo>
                  <a:pt x="358" y="2966"/>
                </a:lnTo>
                <a:lnTo>
                  <a:pt x="374" y="2939"/>
                </a:lnTo>
                <a:lnTo>
                  <a:pt x="389" y="2916"/>
                </a:lnTo>
                <a:lnTo>
                  <a:pt x="401" y="2897"/>
                </a:lnTo>
                <a:lnTo>
                  <a:pt x="411" y="2881"/>
                </a:lnTo>
                <a:lnTo>
                  <a:pt x="444" y="2813"/>
                </a:lnTo>
                <a:lnTo>
                  <a:pt x="475" y="2749"/>
                </a:lnTo>
                <a:lnTo>
                  <a:pt x="502" y="2688"/>
                </a:lnTo>
                <a:lnTo>
                  <a:pt x="527" y="2629"/>
                </a:lnTo>
                <a:lnTo>
                  <a:pt x="550" y="2572"/>
                </a:lnTo>
                <a:lnTo>
                  <a:pt x="570" y="2516"/>
                </a:lnTo>
                <a:lnTo>
                  <a:pt x="589" y="2458"/>
                </a:lnTo>
                <a:lnTo>
                  <a:pt x="608" y="2398"/>
                </a:lnTo>
                <a:lnTo>
                  <a:pt x="627" y="2335"/>
                </a:lnTo>
                <a:lnTo>
                  <a:pt x="645" y="2268"/>
                </a:lnTo>
                <a:lnTo>
                  <a:pt x="667" y="2195"/>
                </a:lnTo>
                <a:lnTo>
                  <a:pt x="689" y="2116"/>
                </a:lnTo>
                <a:lnTo>
                  <a:pt x="704" y="2059"/>
                </a:lnTo>
                <a:lnTo>
                  <a:pt x="721" y="1994"/>
                </a:lnTo>
                <a:lnTo>
                  <a:pt x="740" y="1924"/>
                </a:lnTo>
                <a:lnTo>
                  <a:pt x="762" y="1848"/>
                </a:lnTo>
                <a:lnTo>
                  <a:pt x="785" y="1768"/>
                </a:lnTo>
                <a:lnTo>
                  <a:pt x="810" y="1684"/>
                </a:lnTo>
                <a:lnTo>
                  <a:pt x="839" y="1598"/>
                </a:lnTo>
                <a:lnTo>
                  <a:pt x="868" y="1507"/>
                </a:lnTo>
                <a:lnTo>
                  <a:pt x="901" y="1417"/>
                </a:lnTo>
                <a:lnTo>
                  <a:pt x="936" y="1325"/>
                </a:lnTo>
                <a:lnTo>
                  <a:pt x="972" y="1232"/>
                </a:lnTo>
                <a:lnTo>
                  <a:pt x="1011" y="1141"/>
                </a:lnTo>
                <a:lnTo>
                  <a:pt x="1053" y="1050"/>
                </a:lnTo>
                <a:lnTo>
                  <a:pt x="1096" y="961"/>
                </a:lnTo>
                <a:lnTo>
                  <a:pt x="1142" y="875"/>
                </a:lnTo>
                <a:lnTo>
                  <a:pt x="1191" y="792"/>
                </a:lnTo>
                <a:lnTo>
                  <a:pt x="1241" y="714"/>
                </a:lnTo>
                <a:lnTo>
                  <a:pt x="1295" y="640"/>
                </a:lnTo>
                <a:lnTo>
                  <a:pt x="1350" y="572"/>
                </a:lnTo>
                <a:lnTo>
                  <a:pt x="1408" y="511"/>
                </a:lnTo>
                <a:lnTo>
                  <a:pt x="1492" y="431"/>
                </a:lnTo>
                <a:lnTo>
                  <a:pt x="1576" y="361"/>
                </a:lnTo>
                <a:lnTo>
                  <a:pt x="1657" y="299"/>
                </a:lnTo>
                <a:lnTo>
                  <a:pt x="1736" y="244"/>
                </a:lnTo>
                <a:lnTo>
                  <a:pt x="1813" y="196"/>
                </a:lnTo>
                <a:lnTo>
                  <a:pt x="1889" y="156"/>
                </a:lnTo>
                <a:lnTo>
                  <a:pt x="1962" y="121"/>
                </a:lnTo>
                <a:lnTo>
                  <a:pt x="2031" y="90"/>
                </a:lnTo>
                <a:lnTo>
                  <a:pt x="2098" y="67"/>
                </a:lnTo>
                <a:lnTo>
                  <a:pt x="2160" y="47"/>
                </a:lnTo>
                <a:lnTo>
                  <a:pt x="2220" y="31"/>
                </a:lnTo>
                <a:lnTo>
                  <a:pt x="2275" y="21"/>
                </a:lnTo>
                <a:lnTo>
                  <a:pt x="2326" y="12"/>
                </a:lnTo>
                <a:lnTo>
                  <a:pt x="2374" y="7"/>
                </a:lnTo>
                <a:lnTo>
                  <a:pt x="2416" y="3"/>
                </a:lnTo>
                <a:lnTo>
                  <a:pt x="2452" y="1"/>
                </a:lnTo>
                <a:lnTo>
                  <a:pt x="248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5181600" y="83820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9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505200" y="1295400"/>
            <a:ext cx="1371600" cy="264233"/>
            <a:chOff x="1780" y="973"/>
            <a:chExt cx="5684" cy="1095"/>
          </a:xfrm>
        </p:grpSpPr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1780" y="1223"/>
              <a:ext cx="766" cy="728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3"/>
                </a:cxn>
                <a:cxn ang="0">
                  <a:pos x="766" y="39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69"/>
                </a:cxn>
                <a:cxn ang="0">
                  <a:pos x="307" y="696"/>
                </a:cxn>
                <a:cxn ang="0">
                  <a:pos x="287" y="719"/>
                </a:cxn>
                <a:cxn ang="0">
                  <a:pos x="251" y="728"/>
                </a:cxn>
                <a:cxn ang="0">
                  <a:pos x="221" y="717"/>
                </a:cxn>
                <a:cxn ang="0">
                  <a:pos x="208" y="695"/>
                </a:cxn>
                <a:cxn ang="0">
                  <a:pos x="208" y="674"/>
                </a:cxn>
                <a:cxn ang="0">
                  <a:pos x="217" y="641"/>
                </a:cxn>
                <a:cxn ang="0">
                  <a:pos x="378" y="97"/>
                </a:cxn>
                <a:cxn ang="0">
                  <a:pos x="232" y="97"/>
                </a:cxn>
                <a:cxn ang="0">
                  <a:pos x="189" y="104"/>
                </a:cxn>
                <a:cxn ang="0">
                  <a:pos x="134" y="128"/>
                </a:cxn>
                <a:cxn ang="0">
                  <a:pos x="75" y="182"/>
                </a:cxn>
                <a:cxn ang="0">
                  <a:pos x="41" y="228"/>
                </a:cxn>
                <a:cxn ang="0">
                  <a:pos x="34" y="237"/>
                </a:cxn>
                <a:cxn ang="0">
                  <a:pos x="25" y="241"/>
                </a:cxn>
                <a:cxn ang="0">
                  <a:pos x="14" y="241"/>
                </a:cxn>
                <a:cxn ang="0">
                  <a:pos x="5" y="237"/>
                </a:cxn>
                <a:cxn ang="0">
                  <a:pos x="2" y="232"/>
                </a:cxn>
                <a:cxn ang="0">
                  <a:pos x="0" y="226"/>
                </a:cxn>
                <a:cxn ang="0">
                  <a:pos x="4" y="217"/>
                </a:cxn>
                <a:cxn ang="0">
                  <a:pos x="21" y="182"/>
                </a:cxn>
                <a:cxn ang="0">
                  <a:pos x="55" y="132"/>
                </a:cxn>
                <a:cxn ang="0">
                  <a:pos x="98" y="78"/>
                </a:cxn>
                <a:cxn ang="0">
                  <a:pos x="164" y="24"/>
                </a:cxn>
                <a:cxn ang="0">
                  <a:pos x="219" y="4"/>
                </a:cxn>
                <a:cxn ang="0">
                  <a:pos x="262" y="0"/>
                </a:cxn>
              </a:cxnLst>
              <a:rect l="0" t="0" r="r" b="b"/>
              <a:pathLst>
                <a:path w="766" h="728">
                  <a:moveTo>
                    <a:pt x="262" y="0"/>
                  </a:moveTo>
                  <a:lnTo>
                    <a:pt x="704" y="0"/>
                  </a:lnTo>
                  <a:lnTo>
                    <a:pt x="718" y="2"/>
                  </a:lnTo>
                  <a:lnTo>
                    <a:pt x="732" y="2"/>
                  </a:lnTo>
                  <a:lnTo>
                    <a:pt x="745" y="6"/>
                  </a:lnTo>
                  <a:lnTo>
                    <a:pt x="756" y="13"/>
                  </a:lnTo>
                  <a:lnTo>
                    <a:pt x="763" y="24"/>
                  </a:lnTo>
                  <a:lnTo>
                    <a:pt x="766" y="39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5"/>
                  </a:lnTo>
                  <a:lnTo>
                    <a:pt x="727" y="93"/>
                  </a:lnTo>
                  <a:lnTo>
                    <a:pt x="713" y="95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56"/>
                  </a:lnTo>
                  <a:lnTo>
                    <a:pt x="315" y="669"/>
                  </a:lnTo>
                  <a:lnTo>
                    <a:pt x="312" y="682"/>
                  </a:lnTo>
                  <a:lnTo>
                    <a:pt x="307" y="696"/>
                  </a:lnTo>
                  <a:lnTo>
                    <a:pt x="298" y="708"/>
                  </a:lnTo>
                  <a:lnTo>
                    <a:pt x="287" y="719"/>
                  </a:lnTo>
                  <a:lnTo>
                    <a:pt x="271" y="726"/>
                  </a:lnTo>
                  <a:lnTo>
                    <a:pt x="251" y="728"/>
                  </a:lnTo>
                  <a:lnTo>
                    <a:pt x="233" y="726"/>
                  </a:lnTo>
                  <a:lnTo>
                    <a:pt x="221" y="717"/>
                  </a:lnTo>
                  <a:lnTo>
                    <a:pt x="212" y="706"/>
                  </a:lnTo>
                  <a:lnTo>
                    <a:pt x="208" y="695"/>
                  </a:lnTo>
                  <a:lnTo>
                    <a:pt x="207" y="682"/>
                  </a:lnTo>
                  <a:lnTo>
                    <a:pt x="208" y="674"/>
                  </a:lnTo>
                  <a:lnTo>
                    <a:pt x="212" y="658"/>
                  </a:lnTo>
                  <a:lnTo>
                    <a:pt x="217" y="641"/>
                  </a:lnTo>
                  <a:lnTo>
                    <a:pt x="221" y="622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7"/>
                  </a:lnTo>
                  <a:lnTo>
                    <a:pt x="212" y="98"/>
                  </a:lnTo>
                  <a:lnTo>
                    <a:pt x="189" y="104"/>
                  </a:lnTo>
                  <a:lnTo>
                    <a:pt x="162" y="113"/>
                  </a:lnTo>
                  <a:lnTo>
                    <a:pt x="134" y="128"/>
                  </a:lnTo>
                  <a:lnTo>
                    <a:pt x="105" y="150"/>
                  </a:lnTo>
                  <a:lnTo>
                    <a:pt x="75" y="182"/>
                  </a:lnTo>
                  <a:lnTo>
                    <a:pt x="44" y="222"/>
                  </a:lnTo>
                  <a:lnTo>
                    <a:pt x="41" y="228"/>
                  </a:lnTo>
                  <a:lnTo>
                    <a:pt x="37" y="234"/>
                  </a:lnTo>
                  <a:lnTo>
                    <a:pt x="34" y="237"/>
                  </a:lnTo>
                  <a:lnTo>
                    <a:pt x="30" y="239"/>
                  </a:lnTo>
                  <a:lnTo>
                    <a:pt x="25" y="241"/>
                  </a:lnTo>
                  <a:lnTo>
                    <a:pt x="20" y="241"/>
                  </a:lnTo>
                  <a:lnTo>
                    <a:pt x="14" y="241"/>
                  </a:lnTo>
                  <a:lnTo>
                    <a:pt x="9" y="239"/>
                  </a:lnTo>
                  <a:lnTo>
                    <a:pt x="5" y="237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4" y="217"/>
                  </a:lnTo>
                  <a:lnTo>
                    <a:pt x="11" y="202"/>
                  </a:lnTo>
                  <a:lnTo>
                    <a:pt x="21" y="182"/>
                  </a:lnTo>
                  <a:lnTo>
                    <a:pt x="37" y="158"/>
                  </a:lnTo>
                  <a:lnTo>
                    <a:pt x="55" y="132"/>
                  </a:lnTo>
                  <a:lnTo>
                    <a:pt x="75" y="104"/>
                  </a:lnTo>
                  <a:lnTo>
                    <a:pt x="98" y="78"/>
                  </a:lnTo>
                  <a:lnTo>
                    <a:pt x="132" y="47"/>
                  </a:lnTo>
                  <a:lnTo>
                    <a:pt x="164" y="24"/>
                  </a:lnTo>
                  <a:lnTo>
                    <a:pt x="192" y="11"/>
                  </a:lnTo>
                  <a:lnTo>
                    <a:pt x="219" y="4"/>
                  </a:lnTo>
                  <a:lnTo>
                    <a:pt x="242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2"/>
            <p:cNvSpPr>
              <a:spLocks noEditPoints="1"/>
            </p:cNvSpPr>
            <p:nvPr/>
          </p:nvSpPr>
          <p:spPr bwMode="auto">
            <a:xfrm>
              <a:off x="3143" y="1331"/>
              <a:ext cx="1052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97" y="316"/>
                </a:cxn>
                <a:cxn ang="0">
                  <a:pos x="1009" y="316"/>
                </a:cxn>
                <a:cxn ang="0">
                  <a:pos x="1022" y="318"/>
                </a:cxn>
                <a:cxn ang="0">
                  <a:pos x="1032" y="320"/>
                </a:cxn>
                <a:cxn ang="0">
                  <a:pos x="1043" y="326"/>
                </a:cxn>
                <a:cxn ang="0">
                  <a:pos x="1048" y="337"/>
                </a:cxn>
                <a:cxn ang="0">
                  <a:pos x="1052" y="350"/>
                </a:cxn>
                <a:cxn ang="0">
                  <a:pos x="1048" y="363"/>
                </a:cxn>
                <a:cxn ang="0">
                  <a:pos x="1043" y="372"/>
                </a:cxn>
                <a:cxn ang="0">
                  <a:pos x="1034" y="377"/>
                </a:cxn>
                <a:cxn ang="0">
                  <a:pos x="1022" y="379"/>
                </a:cxn>
                <a:cxn ang="0">
                  <a:pos x="1011" y="381"/>
                </a:cxn>
                <a:cxn ang="0">
                  <a:pos x="99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29" y="379"/>
                </a:cxn>
                <a:cxn ang="0">
                  <a:pos x="18" y="377"/>
                </a:cxn>
                <a:cxn ang="0">
                  <a:pos x="9" y="372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2" y="337"/>
                </a:cxn>
                <a:cxn ang="0">
                  <a:pos x="9" y="326"/>
                </a:cxn>
                <a:cxn ang="0">
                  <a:pos x="18" y="320"/>
                </a:cxn>
                <a:cxn ang="0">
                  <a:pos x="29" y="318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0"/>
                </a:cxn>
                <a:cxn ang="0">
                  <a:pos x="1034" y="3"/>
                </a:cxn>
                <a:cxn ang="0">
                  <a:pos x="1043" y="9"/>
                </a:cxn>
                <a:cxn ang="0">
                  <a:pos x="1048" y="16"/>
                </a:cxn>
                <a:cxn ang="0">
                  <a:pos x="1052" y="29"/>
                </a:cxn>
                <a:cxn ang="0">
                  <a:pos x="1048" y="44"/>
                </a:cxn>
                <a:cxn ang="0">
                  <a:pos x="1043" y="53"/>
                </a:cxn>
                <a:cxn ang="0">
                  <a:pos x="1032" y="59"/>
                </a:cxn>
                <a:cxn ang="0">
                  <a:pos x="1022" y="63"/>
                </a:cxn>
                <a:cxn ang="0">
                  <a:pos x="1009" y="63"/>
                </a:cxn>
                <a:cxn ang="0">
                  <a:pos x="997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8" y="59"/>
                </a:cxn>
                <a:cxn ang="0">
                  <a:pos x="9" y="53"/>
                </a:cxn>
                <a:cxn ang="0">
                  <a:pos x="2" y="44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1">
                  <a:moveTo>
                    <a:pt x="52" y="316"/>
                  </a:moveTo>
                  <a:lnTo>
                    <a:pt x="997" y="316"/>
                  </a:lnTo>
                  <a:lnTo>
                    <a:pt x="1009" y="316"/>
                  </a:lnTo>
                  <a:lnTo>
                    <a:pt x="1022" y="318"/>
                  </a:lnTo>
                  <a:lnTo>
                    <a:pt x="1032" y="320"/>
                  </a:lnTo>
                  <a:lnTo>
                    <a:pt x="1043" y="326"/>
                  </a:lnTo>
                  <a:lnTo>
                    <a:pt x="1048" y="337"/>
                  </a:lnTo>
                  <a:lnTo>
                    <a:pt x="1052" y="350"/>
                  </a:lnTo>
                  <a:lnTo>
                    <a:pt x="1048" y="363"/>
                  </a:lnTo>
                  <a:lnTo>
                    <a:pt x="1043" y="372"/>
                  </a:lnTo>
                  <a:lnTo>
                    <a:pt x="1034" y="377"/>
                  </a:lnTo>
                  <a:lnTo>
                    <a:pt x="1022" y="379"/>
                  </a:lnTo>
                  <a:lnTo>
                    <a:pt x="1011" y="381"/>
                  </a:lnTo>
                  <a:lnTo>
                    <a:pt x="99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29" y="379"/>
                  </a:lnTo>
                  <a:lnTo>
                    <a:pt x="18" y="377"/>
                  </a:lnTo>
                  <a:lnTo>
                    <a:pt x="9" y="372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2" y="337"/>
                  </a:lnTo>
                  <a:lnTo>
                    <a:pt x="9" y="326"/>
                  </a:lnTo>
                  <a:lnTo>
                    <a:pt x="18" y="320"/>
                  </a:lnTo>
                  <a:lnTo>
                    <a:pt x="29" y="318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0"/>
                  </a:lnTo>
                  <a:lnTo>
                    <a:pt x="1034" y="3"/>
                  </a:lnTo>
                  <a:lnTo>
                    <a:pt x="1043" y="9"/>
                  </a:lnTo>
                  <a:lnTo>
                    <a:pt x="1048" y="16"/>
                  </a:lnTo>
                  <a:lnTo>
                    <a:pt x="1052" y="29"/>
                  </a:lnTo>
                  <a:lnTo>
                    <a:pt x="1048" y="44"/>
                  </a:lnTo>
                  <a:lnTo>
                    <a:pt x="1043" y="53"/>
                  </a:lnTo>
                  <a:lnTo>
                    <a:pt x="1032" y="59"/>
                  </a:lnTo>
                  <a:lnTo>
                    <a:pt x="1022" y="63"/>
                  </a:lnTo>
                  <a:lnTo>
                    <a:pt x="1009" y="63"/>
                  </a:lnTo>
                  <a:lnTo>
                    <a:pt x="997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8" y="59"/>
                  </a:lnTo>
                  <a:lnTo>
                    <a:pt x="9" y="53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4821" y="973"/>
              <a:ext cx="1051" cy="109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0" y="4"/>
                </a:cxn>
                <a:cxn ang="0">
                  <a:pos x="549" y="10"/>
                </a:cxn>
                <a:cxn ang="0">
                  <a:pos x="552" y="19"/>
                </a:cxn>
                <a:cxn ang="0">
                  <a:pos x="556" y="30"/>
                </a:cxn>
                <a:cxn ang="0">
                  <a:pos x="556" y="43"/>
                </a:cxn>
                <a:cxn ang="0">
                  <a:pos x="558" y="56"/>
                </a:cxn>
                <a:cxn ang="0">
                  <a:pos x="558" y="515"/>
                </a:cxn>
                <a:cxn ang="0">
                  <a:pos x="1000" y="515"/>
                </a:cxn>
                <a:cxn ang="0">
                  <a:pos x="1010" y="515"/>
                </a:cxn>
                <a:cxn ang="0">
                  <a:pos x="1023" y="515"/>
                </a:cxn>
                <a:cxn ang="0">
                  <a:pos x="1033" y="519"/>
                </a:cxn>
                <a:cxn ang="0">
                  <a:pos x="1042" y="524"/>
                </a:cxn>
                <a:cxn ang="0">
                  <a:pos x="1049" y="534"/>
                </a:cxn>
                <a:cxn ang="0">
                  <a:pos x="1051" y="548"/>
                </a:cxn>
                <a:cxn ang="0">
                  <a:pos x="1049" y="561"/>
                </a:cxn>
                <a:cxn ang="0">
                  <a:pos x="1042" y="571"/>
                </a:cxn>
                <a:cxn ang="0">
                  <a:pos x="1033" y="578"/>
                </a:cxn>
                <a:cxn ang="0">
                  <a:pos x="1023" y="580"/>
                </a:cxn>
                <a:cxn ang="0">
                  <a:pos x="1010" y="582"/>
                </a:cxn>
                <a:cxn ang="0">
                  <a:pos x="1000" y="582"/>
                </a:cxn>
                <a:cxn ang="0">
                  <a:pos x="558" y="582"/>
                </a:cxn>
                <a:cxn ang="0">
                  <a:pos x="558" y="1041"/>
                </a:cxn>
                <a:cxn ang="0">
                  <a:pos x="556" y="1052"/>
                </a:cxn>
                <a:cxn ang="0">
                  <a:pos x="556" y="1065"/>
                </a:cxn>
                <a:cxn ang="0">
                  <a:pos x="552" y="1076"/>
                </a:cxn>
                <a:cxn ang="0">
                  <a:pos x="549" y="1085"/>
                </a:cxn>
                <a:cxn ang="0">
                  <a:pos x="540" y="1093"/>
                </a:cxn>
                <a:cxn ang="0">
                  <a:pos x="527" y="1095"/>
                </a:cxn>
                <a:cxn ang="0">
                  <a:pos x="513" y="1093"/>
                </a:cxn>
                <a:cxn ang="0">
                  <a:pos x="504" y="1085"/>
                </a:cxn>
                <a:cxn ang="0">
                  <a:pos x="499" y="1076"/>
                </a:cxn>
                <a:cxn ang="0">
                  <a:pos x="495" y="1065"/>
                </a:cxn>
                <a:cxn ang="0">
                  <a:pos x="495" y="1052"/>
                </a:cxn>
                <a:cxn ang="0">
                  <a:pos x="495" y="1041"/>
                </a:cxn>
                <a:cxn ang="0">
                  <a:pos x="495" y="582"/>
                </a:cxn>
                <a:cxn ang="0">
                  <a:pos x="53" y="582"/>
                </a:cxn>
                <a:cxn ang="0">
                  <a:pos x="41" y="582"/>
                </a:cxn>
                <a:cxn ang="0">
                  <a:pos x="30" y="580"/>
                </a:cxn>
                <a:cxn ang="0">
                  <a:pos x="17" y="578"/>
                </a:cxn>
                <a:cxn ang="0">
                  <a:pos x="9" y="571"/>
                </a:cxn>
                <a:cxn ang="0">
                  <a:pos x="3" y="561"/>
                </a:cxn>
                <a:cxn ang="0">
                  <a:pos x="0" y="548"/>
                </a:cxn>
                <a:cxn ang="0">
                  <a:pos x="3" y="534"/>
                </a:cxn>
                <a:cxn ang="0">
                  <a:pos x="9" y="524"/>
                </a:cxn>
                <a:cxn ang="0">
                  <a:pos x="17" y="519"/>
                </a:cxn>
                <a:cxn ang="0">
                  <a:pos x="30" y="515"/>
                </a:cxn>
                <a:cxn ang="0">
                  <a:pos x="41" y="515"/>
                </a:cxn>
                <a:cxn ang="0">
                  <a:pos x="53" y="515"/>
                </a:cxn>
                <a:cxn ang="0">
                  <a:pos x="495" y="515"/>
                </a:cxn>
                <a:cxn ang="0">
                  <a:pos x="495" y="56"/>
                </a:cxn>
                <a:cxn ang="0">
                  <a:pos x="495" y="43"/>
                </a:cxn>
                <a:cxn ang="0">
                  <a:pos x="495" y="30"/>
                </a:cxn>
                <a:cxn ang="0">
                  <a:pos x="499" y="19"/>
                </a:cxn>
                <a:cxn ang="0">
                  <a:pos x="504" y="10"/>
                </a:cxn>
                <a:cxn ang="0">
                  <a:pos x="513" y="4"/>
                </a:cxn>
                <a:cxn ang="0">
                  <a:pos x="527" y="0"/>
                </a:cxn>
              </a:cxnLst>
              <a:rect l="0" t="0" r="r" b="b"/>
              <a:pathLst>
                <a:path w="1051" h="1095">
                  <a:moveTo>
                    <a:pt x="527" y="0"/>
                  </a:moveTo>
                  <a:lnTo>
                    <a:pt x="540" y="4"/>
                  </a:lnTo>
                  <a:lnTo>
                    <a:pt x="549" y="10"/>
                  </a:lnTo>
                  <a:lnTo>
                    <a:pt x="552" y="19"/>
                  </a:lnTo>
                  <a:lnTo>
                    <a:pt x="556" y="30"/>
                  </a:lnTo>
                  <a:lnTo>
                    <a:pt x="556" y="43"/>
                  </a:lnTo>
                  <a:lnTo>
                    <a:pt x="558" y="56"/>
                  </a:lnTo>
                  <a:lnTo>
                    <a:pt x="558" y="515"/>
                  </a:lnTo>
                  <a:lnTo>
                    <a:pt x="1000" y="515"/>
                  </a:lnTo>
                  <a:lnTo>
                    <a:pt x="1010" y="515"/>
                  </a:lnTo>
                  <a:lnTo>
                    <a:pt x="1023" y="515"/>
                  </a:lnTo>
                  <a:lnTo>
                    <a:pt x="1033" y="519"/>
                  </a:lnTo>
                  <a:lnTo>
                    <a:pt x="1042" y="524"/>
                  </a:lnTo>
                  <a:lnTo>
                    <a:pt x="1049" y="534"/>
                  </a:lnTo>
                  <a:lnTo>
                    <a:pt x="1051" y="548"/>
                  </a:lnTo>
                  <a:lnTo>
                    <a:pt x="1049" y="561"/>
                  </a:lnTo>
                  <a:lnTo>
                    <a:pt x="1042" y="571"/>
                  </a:lnTo>
                  <a:lnTo>
                    <a:pt x="1033" y="578"/>
                  </a:lnTo>
                  <a:lnTo>
                    <a:pt x="1023" y="580"/>
                  </a:lnTo>
                  <a:lnTo>
                    <a:pt x="1010" y="582"/>
                  </a:lnTo>
                  <a:lnTo>
                    <a:pt x="1000" y="582"/>
                  </a:lnTo>
                  <a:lnTo>
                    <a:pt x="558" y="582"/>
                  </a:lnTo>
                  <a:lnTo>
                    <a:pt x="558" y="1041"/>
                  </a:lnTo>
                  <a:lnTo>
                    <a:pt x="556" y="1052"/>
                  </a:lnTo>
                  <a:lnTo>
                    <a:pt x="556" y="1065"/>
                  </a:lnTo>
                  <a:lnTo>
                    <a:pt x="552" y="1076"/>
                  </a:lnTo>
                  <a:lnTo>
                    <a:pt x="549" y="1085"/>
                  </a:lnTo>
                  <a:lnTo>
                    <a:pt x="540" y="1093"/>
                  </a:lnTo>
                  <a:lnTo>
                    <a:pt x="527" y="1095"/>
                  </a:lnTo>
                  <a:lnTo>
                    <a:pt x="513" y="1093"/>
                  </a:lnTo>
                  <a:lnTo>
                    <a:pt x="504" y="1085"/>
                  </a:lnTo>
                  <a:lnTo>
                    <a:pt x="499" y="1076"/>
                  </a:lnTo>
                  <a:lnTo>
                    <a:pt x="495" y="1065"/>
                  </a:lnTo>
                  <a:lnTo>
                    <a:pt x="495" y="1052"/>
                  </a:lnTo>
                  <a:lnTo>
                    <a:pt x="495" y="1041"/>
                  </a:lnTo>
                  <a:lnTo>
                    <a:pt x="495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30" y="580"/>
                  </a:lnTo>
                  <a:lnTo>
                    <a:pt x="17" y="578"/>
                  </a:lnTo>
                  <a:lnTo>
                    <a:pt x="9" y="571"/>
                  </a:lnTo>
                  <a:lnTo>
                    <a:pt x="3" y="561"/>
                  </a:lnTo>
                  <a:lnTo>
                    <a:pt x="0" y="548"/>
                  </a:lnTo>
                  <a:lnTo>
                    <a:pt x="3" y="534"/>
                  </a:lnTo>
                  <a:lnTo>
                    <a:pt x="9" y="524"/>
                  </a:lnTo>
                  <a:lnTo>
                    <a:pt x="17" y="519"/>
                  </a:lnTo>
                  <a:lnTo>
                    <a:pt x="30" y="515"/>
                  </a:lnTo>
                  <a:lnTo>
                    <a:pt x="41" y="515"/>
                  </a:lnTo>
                  <a:lnTo>
                    <a:pt x="53" y="515"/>
                  </a:lnTo>
                  <a:lnTo>
                    <a:pt x="495" y="515"/>
                  </a:lnTo>
                  <a:lnTo>
                    <a:pt x="495" y="56"/>
                  </a:lnTo>
                  <a:lnTo>
                    <a:pt x="495" y="43"/>
                  </a:lnTo>
                  <a:lnTo>
                    <a:pt x="495" y="30"/>
                  </a:lnTo>
                  <a:lnTo>
                    <a:pt x="499" y="19"/>
                  </a:lnTo>
                  <a:lnTo>
                    <a:pt x="504" y="10"/>
                  </a:lnTo>
                  <a:lnTo>
                    <a:pt x="513" y="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4"/>
            <p:cNvSpPr>
              <a:spLocks noEditPoints="1"/>
            </p:cNvSpPr>
            <p:nvPr/>
          </p:nvSpPr>
          <p:spPr bwMode="auto">
            <a:xfrm>
              <a:off x="6058" y="1207"/>
              <a:ext cx="1406" cy="742"/>
            </a:xfrm>
            <a:custGeom>
              <a:avLst/>
              <a:gdLst/>
              <a:ahLst/>
              <a:cxnLst>
                <a:cxn ang="0">
                  <a:pos x="194" y="98"/>
                </a:cxn>
                <a:cxn ang="0">
                  <a:pos x="92" y="183"/>
                </a:cxn>
                <a:cxn ang="0">
                  <a:pos x="39" y="318"/>
                </a:cxn>
                <a:cxn ang="0">
                  <a:pos x="44" y="453"/>
                </a:cxn>
                <a:cxn ang="0">
                  <a:pos x="87" y="570"/>
                </a:cxn>
                <a:cxn ang="0">
                  <a:pos x="169" y="657"/>
                </a:cxn>
                <a:cxn ang="0">
                  <a:pos x="288" y="690"/>
                </a:cxn>
                <a:cxn ang="0">
                  <a:pos x="433" y="651"/>
                </a:cxn>
                <a:cxn ang="0">
                  <a:pos x="545" y="557"/>
                </a:cxn>
                <a:cxn ang="0">
                  <a:pos x="627" y="442"/>
                </a:cxn>
                <a:cxn ang="0">
                  <a:pos x="586" y="322"/>
                </a:cxn>
                <a:cxn ang="0">
                  <a:pos x="524" y="238"/>
                </a:cxn>
                <a:cxn ang="0">
                  <a:pos x="477" y="183"/>
                </a:cxn>
                <a:cxn ang="0">
                  <a:pos x="415" y="127"/>
                </a:cxn>
                <a:cxn ang="0">
                  <a:pos x="319" y="83"/>
                </a:cxn>
                <a:cxn ang="0">
                  <a:pos x="1065" y="55"/>
                </a:cxn>
                <a:cxn ang="0">
                  <a:pos x="932" y="118"/>
                </a:cxn>
                <a:cxn ang="0">
                  <a:pos x="830" y="222"/>
                </a:cxn>
                <a:cxn ang="0">
                  <a:pos x="757" y="335"/>
                </a:cxn>
                <a:cxn ang="0">
                  <a:pos x="819" y="418"/>
                </a:cxn>
                <a:cxn ang="0">
                  <a:pos x="884" y="503"/>
                </a:cxn>
                <a:cxn ang="0">
                  <a:pos x="930" y="559"/>
                </a:cxn>
                <a:cxn ang="0">
                  <a:pos x="992" y="614"/>
                </a:cxn>
                <a:cxn ang="0">
                  <a:pos x="1087" y="659"/>
                </a:cxn>
                <a:cxn ang="0">
                  <a:pos x="1213" y="644"/>
                </a:cxn>
                <a:cxn ang="0">
                  <a:pos x="1315" y="559"/>
                </a:cxn>
                <a:cxn ang="0">
                  <a:pos x="1367" y="424"/>
                </a:cxn>
                <a:cxn ang="0">
                  <a:pos x="1363" y="288"/>
                </a:cxn>
                <a:cxn ang="0">
                  <a:pos x="1319" y="172"/>
                </a:cxn>
                <a:cxn ang="0">
                  <a:pos x="1237" y="85"/>
                </a:cxn>
                <a:cxn ang="0">
                  <a:pos x="1119" y="51"/>
                </a:cxn>
                <a:cxn ang="0">
                  <a:pos x="406" y="14"/>
                </a:cxn>
                <a:cxn ang="0">
                  <a:pos x="565" y="101"/>
                </a:cxn>
                <a:cxn ang="0">
                  <a:pos x="611" y="148"/>
                </a:cxn>
                <a:cxn ang="0">
                  <a:pos x="663" y="211"/>
                </a:cxn>
                <a:cxn ang="0">
                  <a:pos x="741" y="240"/>
                </a:cxn>
                <a:cxn ang="0">
                  <a:pos x="836" y="124"/>
                </a:cxn>
                <a:cxn ang="0">
                  <a:pos x="959" y="35"/>
                </a:cxn>
                <a:cxn ang="0">
                  <a:pos x="1108" y="0"/>
                </a:cxn>
                <a:cxn ang="0">
                  <a:pos x="1240" y="37"/>
                </a:cxn>
                <a:cxn ang="0">
                  <a:pos x="1338" y="133"/>
                </a:cxn>
                <a:cxn ang="0">
                  <a:pos x="1395" y="270"/>
                </a:cxn>
                <a:cxn ang="0">
                  <a:pos x="1404" y="422"/>
                </a:cxn>
                <a:cxn ang="0">
                  <a:pos x="1361" y="566"/>
                </a:cxn>
                <a:cxn ang="0">
                  <a:pos x="1274" y="679"/>
                </a:cxn>
                <a:cxn ang="0">
                  <a:pos x="1149" y="738"/>
                </a:cxn>
                <a:cxn ang="0">
                  <a:pos x="1001" y="727"/>
                </a:cxn>
                <a:cxn ang="0">
                  <a:pos x="843" y="638"/>
                </a:cxn>
                <a:cxn ang="0">
                  <a:pos x="796" y="594"/>
                </a:cxn>
                <a:cxn ang="0">
                  <a:pos x="743" y="531"/>
                </a:cxn>
                <a:cxn ang="0">
                  <a:pos x="666" y="501"/>
                </a:cxn>
                <a:cxn ang="0">
                  <a:pos x="572" y="616"/>
                </a:cxn>
                <a:cxn ang="0">
                  <a:pos x="449" y="707"/>
                </a:cxn>
                <a:cxn ang="0">
                  <a:pos x="299" y="742"/>
                </a:cxn>
                <a:cxn ang="0">
                  <a:pos x="165" y="705"/>
                </a:cxn>
                <a:cxn ang="0">
                  <a:pos x="67" y="607"/>
                </a:cxn>
                <a:cxn ang="0">
                  <a:pos x="12" y="472"/>
                </a:cxn>
                <a:cxn ang="0">
                  <a:pos x="3" y="318"/>
                </a:cxn>
                <a:cxn ang="0">
                  <a:pos x="44" y="176"/>
                </a:cxn>
                <a:cxn ang="0">
                  <a:pos x="131" y="63"/>
                </a:cxn>
                <a:cxn ang="0">
                  <a:pos x="256" y="3"/>
                </a:cxn>
              </a:cxnLst>
              <a:rect l="0" t="0" r="r" b="b"/>
              <a:pathLst>
                <a:path w="1406" h="742">
                  <a:moveTo>
                    <a:pt x="281" y="79"/>
                  </a:moveTo>
                  <a:lnTo>
                    <a:pt x="237" y="83"/>
                  </a:lnTo>
                  <a:lnTo>
                    <a:pt x="194" y="98"/>
                  </a:lnTo>
                  <a:lnTo>
                    <a:pt x="155" y="120"/>
                  </a:lnTo>
                  <a:lnTo>
                    <a:pt x="121" y="148"/>
                  </a:lnTo>
                  <a:lnTo>
                    <a:pt x="92" y="183"/>
                  </a:lnTo>
                  <a:lnTo>
                    <a:pt x="67" y="224"/>
                  </a:lnTo>
                  <a:lnTo>
                    <a:pt x="50" y="270"/>
                  </a:lnTo>
                  <a:lnTo>
                    <a:pt x="39" y="318"/>
                  </a:lnTo>
                  <a:lnTo>
                    <a:pt x="35" y="370"/>
                  </a:lnTo>
                  <a:lnTo>
                    <a:pt x="37" y="412"/>
                  </a:lnTo>
                  <a:lnTo>
                    <a:pt x="44" y="453"/>
                  </a:lnTo>
                  <a:lnTo>
                    <a:pt x="53" y="494"/>
                  </a:lnTo>
                  <a:lnTo>
                    <a:pt x="69" y="533"/>
                  </a:lnTo>
                  <a:lnTo>
                    <a:pt x="87" y="570"/>
                  </a:lnTo>
                  <a:lnTo>
                    <a:pt x="110" y="603"/>
                  </a:lnTo>
                  <a:lnTo>
                    <a:pt x="137" y="633"/>
                  </a:lnTo>
                  <a:lnTo>
                    <a:pt x="169" y="657"/>
                  </a:lnTo>
                  <a:lnTo>
                    <a:pt x="205" y="675"/>
                  </a:lnTo>
                  <a:lnTo>
                    <a:pt x="244" y="686"/>
                  </a:lnTo>
                  <a:lnTo>
                    <a:pt x="288" y="690"/>
                  </a:lnTo>
                  <a:lnTo>
                    <a:pt x="340" y="686"/>
                  </a:lnTo>
                  <a:lnTo>
                    <a:pt x="388" y="672"/>
                  </a:lnTo>
                  <a:lnTo>
                    <a:pt x="433" y="651"/>
                  </a:lnTo>
                  <a:lnTo>
                    <a:pt x="474" y="624"/>
                  </a:lnTo>
                  <a:lnTo>
                    <a:pt x="511" y="592"/>
                  </a:lnTo>
                  <a:lnTo>
                    <a:pt x="545" y="557"/>
                  </a:lnTo>
                  <a:lnTo>
                    <a:pt x="575" y="520"/>
                  </a:lnTo>
                  <a:lnTo>
                    <a:pt x="604" y="481"/>
                  </a:lnTo>
                  <a:lnTo>
                    <a:pt x="627" y="442"/>
                  </a:lnTo>
                  <a:lnTo>
                    <a:pt x="648" y="407"/>
                  </a:lnTo>
                  <a:lnTo>
                    <a:pt x="615" y="361"/>
                  </a:lnTo>
                  <a:lnTo>
                    <a:pt x="586" y="322"/>
                  </a:lnTo>
                  <a:lnTo>
                    <a:pt x="563" y="290"/>
                  </a:lnTo>
                  <a:lnTo>
                    <a:pt x="541" y="263"/>
                  </a:lnTo>
                  <a:lnTo>
                    <a:pt x="524" y="238"/>
                  </a:lnTo>
                  <a:lnTo>
                    <a:pt x="508" y="218"/>
                  </a:lnTo>
                  <a:lnTo>
                    <a:pt x="492" y="200"/>
                  </a:lnTo>
                  <a:lnTo>
                    <a:pt x="477" y="183"/>
                  </a:lnTo>
                  <a:lnTo>
                    <a:pt x="459" y="164"/>
                  </a:lnTo>
                  <a:lnTo>
                    <a:pt x="440" y="146"/>
                  </a:lnTo>
                  <a:lnTo>
                    <a:pt x="415" y="127"/>
                  </a:lnTo>
                  <a:lnTo>
                    <a:pt x="386" y="109"/>
                  </a:lnTo>
                  <a:lnTo>
                    <a:pt x="354" y="94"/>
                  </a:lnTo>
                  <a:lnTo>
                    <a:pt x="319" y="83"/>
                  </a:lnTo>
                  <a:lnTo>
                    <a:pt x="281" y="79"/>
                  </a:lnTo>
                  <a:close/>
                  <a:moveTo>
                    <a:pt x="1119" y="51"/>
                  </a:moveTo>
                  <a:lnTo>
                    <a:pt x="1065" y="55"/>
                  </a:lnTo>
                  <a:lnTo>
                    <a:pt x="1017" y="70"/>
                  </a:lnTo>
                  <a:lnTo>
                    <a:pt x="973" y="90"/>
                  </a:lnTo>
                  <a:lnTo>
                    <a:pt x="932" y="118"/>
                  </a:lnTo>
                  <a:lnTo>
                    <a:pt x="894" y="150"/>
                  </a:lnTo>
                  <a:lnTo>
                    <a:pt x="860" y="185"/>
                  </a:lnTo>
                  <a:lnTo>
                    <a:pt x="830" y="222"/>
                  </a:lnTo>
                  <a:lnTo>
                    <a:pt x="803" y="261"/>
                  </a:lnTo>
                  <a:lnTo>
                    <a:pt x="778" y="298"/>
                  </a:lnTo>
                  <a:lnTo>
                    <a:pt x="757" y="335"/>
                  </a:lnTo>
                  <a:lnTo>
                    <a:pt x="757" y="335"/>
                  </a:lnTo>
                  <a:lnTo>
                    <a:pt x="791" y="381"/>
                  </a:lnTo>
                  <a:lnTo>
                    <a:pt x="819" y="418"/>
                  </a:lnTo>
                  <a:lnTo>
                    <a:pt x="844" y="451"/>
                  </a:lnTo>
                  <a:lnTo>
                    <a:pt x="866" y="479"/>
                  </a:lnTo>
                  <a:lnTo>
                    <a:pt x="884" y="503"/>
                  </a:lnTo>
                  <a:lnTo>
                    <a:pt x="900" y="524"/>
                  </a:lnTo>
                  <a:lnTo>
                    <a:pt x="916" y="542"/>
                  </a:lnTo>
                  <a:lnTo>
                    <a:pt x="930" y="559"/>
                  </a:lnTo>
                  <a:lnTo>
                    <a:pt x="946" y="575"/>
                  </a:lnTo>
                  <a:lnTo>
                    <a:pt x="967" y="596"/>
                  </a:lnTo>
                  <a:lnTo>
                    <a:pt x="992" y="614"/>
                  </a:lnTo>
                  <a:lnTo>
                    <a:pt x="1021" y="633"/>
                  </a:lnTo>
                  <a:lnTo>
                    <a:pt x="1053" y="648"/>
                  </a:lnTo>
                  <a:lnTo>
                    <a:pt x="1087" y="659"/>
                  </a:lnTo>
                  <a:lnTo>
                    <a:pt x="1126" y="662"/>
                  </a:lnTo>
                  <a:lnTo>
                    <a:pt x="1171" y="657"/>
                  </a:lnTo>
                  <a:lnTo>
                    <a:pt x="1213" y="644"/>
                  </a:lnTo>
                  <a:lnTo>
                    <a:pt x="1251" y="622"/>
                  </a:lnTo>
                  <a:lnTo>
                    <a:pt x="1285" y="594"/>
                  </a:lnTo>
                  <a:lnTo>
                    <a:pt x="1315" y="559"/>
                  </a:lnTo>
                  <a:lnTo>
                    <a:pt x="1338" y="518"/>
                  </a:lnTo>
                  <a:lnTo>
                    <a:pt x="1356" y="472"/>
                  </a:lnTo>
                  <a:lnTo>
                    <a:pt x="1367" y="424"/>
                  </a:lnTo>
                  <a:lnTo>
                    <a:pt x="1372" y="370"/>
                  </a:lnTo>
                  <a:lnTo>
                    <a:pt x="1368" y="329"/>
                  </a:lnTo>
                  <a:lnTo>
                    <a:pt x="1363" y="288"/>
                  </a:lnTo>
                  <a:lnTo>
                    <a:pt x="1352" y="248"/>
                  </a:lnTo>
                  <a:lnTo>
                    <a:pt x="1338" y="209"/>
                  </a:lnTo>
                  <a:lnTo>
                    <a:pt x="1319" y="172"/>
                  </a:lnTo>
                  <a:lnTo>
                    <a:pt x="1295" y="138"/>
                  </a:lnTo>
                  <a:lnTo>
                    <a:pt x="1269" y="109"/>
                  </a:lnTo>
                  <a:lnTo>
                    <a:pt x="1237" y="85"/>
                  </a:lnTo>
                  <a:lnTo>
                    <a:pt x="1203" y="66"/>
                  </a:lnTo>
                  <a:lnTo>
                    <a:pt x="1162" y="55"/>
                  </a:lnTo>
                  <a:lnTo>
                    <a:pt x="1119" y="51"/>
                  </a:lnTo>
                  <a:close/>
                  <a:moveTo>
                    <a:pt x="306" y="0"/>
                  </a:moveTo>
                  <a:lnTo>
                    <a:pt x="354" y="3"/>
                  </a:lnTo>
                  <a:lnTo>
                    <a:pt x="406" y="14"/>
                  </a:lnTo>
                  <a:lnTo>
                    <a:pt x="458" y="33"/>
                  </a:lnTo>
                  <a:lnTo>
                    <a:pt x="511" y="63"/>
                  </a:lnTo>
                  <a:lnTo>
                    <a:pt x="565" y="101"/>
                  </a:lnTo>
                  <a:lnTo>
                    <a:pt x="581" y="116"/>
                  </a:lnTo>
                  <a:lnTo>
                    <a:pt x="597" y="131"/>
                  </a:lnTo>
                  <a:lnTo>
                    <a:pt x="611" y="148"/>
                  </a:lnTo>
                  <a:lnTo>
                    <a:pt x="625" y="164"/>
                  </a:lnTo>
                  <a:lnTo>
                    <a:pt x="643" y="185"/>
                  </a:lnTo>
                  <a:lnTo>
                    <a:pt x="663" y="211"/>
                  </a:lnTo>
                  <a:lnTo>
                    <a:pt x="688" y="242"/>
                  </a:lnTo>
                  <a:lnTo>
                    <a:pt x="716" y="281"/>
                  </a:lnTo>
                  <a:lnTo>
                    <a:pt x="741" y="240"/>
                  </a:lnTo>
                  <a:lnTo>
                    <a:pt x="770" y="201"/>
                  </a:lnTo>
                  <a:lnTo>
                    <a:pt x="802" y="161"/>
                  </a:lnTo>
                  <a:lnTo>
                    <a:pt x="836" y="124"/>
                  </a:lnTo>
                  <a:lnTo>
                    <a:pt x="873" y="90"/>
                  </a:lnTo>
                  <a:lnTo>
                    <a:pt x="914" y="61"/>
                  </a:lnTo>
                  <a:lnTo>
                    <a:pt x="959" y="35"/>
                  </a:lnTo>
                  <a:lnTo>
                    <a:pt x="1005" y="16"/>
                  </a:lnTo>
                  <a:lnTo>
                    <a:pt x="1055" y="3"/>
                  </a:lnTo>
                  <a:lnTo>
                    <a:pt x="1108" y="0"/>
                  </a:lnTo>
                  <a:lnTo>
                    <a:pt x="1156" y="3"/>
                  </a:lnTo>
                  <a:lnTo>
                    <a:pt x="1201" y="16"/>
                  </a:lnTo>
                  <a:lnTo>
                    <a:pt x="1240" y="37"/>
                  </a:lnTo>
                  <a:lnTo>
                    <a:pt x="1278" y="63"/>
                  </a:lnTo>
                  <a:lnTo>
                    <a:pt x="1310" y="96"/>
                  </a:lnTo>
                  <a:lnTo>
                    <a:pt x="1338" y="133"/>
                  </a:lnTo>
                  <a:lnTo>
                    <a:pt x="1363" y="176"/>
                  </a:lnTo>
                  <a:lnTo>
                    <a:pt x="1381" y="222"/>
                  </a:lnTo>
                  <a:lnTo>
                    <a:pt x="1395" y="270"/>
                  </a:lnTo>
                  <a:lnTo>
                    <a:pt x="1404" y="320"/>
                  </a:lnTo>
                  <a:lnTo>
                    <a:pt x="1406" y="370"/>
                  </a:lnTo>
                  <a:lnTo>
                    <a:pt x="1404" y="422"/>
                  </a:lnTo>
                  <a:lnTo>
                    <a:pt x="1395" y="474"/>
                  </a:lnTo>
                  <a:lnTo>
                    <a:pt x="1381" y="522"/>
                  </a:lnTo>
                  <a:lnTo>
                    <a:pt x="1361" y="566"/>
                  </a:lnTo>
                  <a:lnTo>
                    <a:pt x="1336" y="609"/>
                  </a:lnTo>
                  <a:lnTo>
                    <a:pt x="1308" y="646"/>
                  </a:lnTo>
                  <a:lnTo>
                    <a:pt x="1274" y="679"/>
                  </a:lnTo>
                  <a:lnTo>
                    <a:pt x="1237" y="705"/>
                  </a:lnTo>
                  <a:lnTo>
                    <a:pt x="1196" y="725"/>
                  </a:lnTo>
                  <a:lnTo>
                    <a:pt x="1149" y="738"/>
                  </a:lnTo>
                  <a:lnTo>
                    <a:pt x="1101" y="742"/>
                  </a:lnTo>
                  <a:lnTo>
                    <a:pt x="1051" y="738"/>
                  </a:lnTo>
                  <a:lnTo>
                    <a:pt x="1001" y="727"/>
                  </a:lnTo>
                  <a:lnTo>
                    <a:pt x="950" y="707"/>
                  </a:lnTo>
                  <a:lnTo>
                    <a:pt x="896" y="679"/>
                  </a:lnTo>
                  <a:lnTo>
                    <a:pt x="843" y="638"/>
                  </a:lnTo>
                  <a:lnTo>
                    <a:pt x="825" y="624"/>
                  </a:lnTo>
                  <a:lnTo>
                    <a:pt x="811" y="611"/>
                  </a:lnTo>
                  <a:lnTo>
                    <a:pt x="796" y="594"/>
                  </a:lnTo>
                  <a:lnTo>
                    <a:pt x="780" y="577"/>
                  </a:lnTo>
                  <a:lnTo>
                    <a:pt x="764" y="557"/>
                  </a:lnTo>
                  <a:lnTo>
                    <a:pt x="743" y="531"/>
                  </a:lnTo>
                  <a:lnTo>
                    <a:pt x="720" y="499"/>
                  </a:lnTo>
                  <a:lnTo>
                    <a:pt x="691" y="461"/>
                  </a:lnTo>
                  <a:lnTo>
                    <a:pt x="666" y="501"/>
                  </a:lnTo>
                  <a:lnTo>
                    <a:pt x="638" y="540"/>
                  </a:lnTo>
                  <a:lnTo>
                    <a:pt x="606" y="579"/>
                  </a:lnTo>
                  <a:lnTo>
                    <a:pt x="572" y="616"/>
                  </a:lnTo>
                  <a:lnTo>
                    <a:pt x="534" y="651"/>
                  </a:lnTo>
                  <a:lnTo>
                    <a:pt x="493" y="681"/>
                  </a:lnTo>
                  <a:lnTo>
                    <a:pt x="449" y="707"/>
                  </a:lnTo>
                  <a:lnTo>
                    <a:pt x="402" y="725"/>
                  </a:lnTo>
                  <a:lnTo>
                    <a:pt x="353" y="738"/>
                  </a:lnTo>
                  <a:lnTo>
                    <a:pt x="299" y="742"/>
                  </a:lnTo>
                  <a:lnTo>
                    <a:pt x="251" y="738"/>
                  </a:lnTo>
                  <a:lnTo>
                    <a:pt x="206" y="725"/>
                  </a:lnTo>
                  <a:lnTo>
                    <a:pt x="165" y="705"/>
                  </a:lnTo>
                  <a:lnTo>
                    <a:pt x="128" y="677"/>
                  </a:lnTo>
                  <a:lnTo>
                    <a:pt x="96" y="646"/>
                  </a:lnTo>
                  <a:lnTo>
                    <a:pt x="67" y="607"/>
                  </a:lnTo>
                  <a:lnTo>
                    <a:pt x="44" y="566"/>
                  </a:lnTo>
                  <a:lnTo>
                    <a:pt x="25" y="520"/>
                  </a:lnTo>
                  <a:lnTo>
                    <a:pt x="12" y="472"/>
                  </a:lnTo>
                  <a:lnTo>
                    <a:pt x="3" y="422"/>
                  </a:lnTo>
                  <a:lnTo>
                    <a:pt x="0" y="370"/>
                  </a:lnTo>
                  <a:lnTo>
                    <a:pt x="3" y="318"/>
                  </a:lnTo>
                  <a:lnTo>
                    <a:pt x="12" y="268"/>
                  </a:lnTo>
                  <a:lnTo>
                    <a:pt x="26" y="220"/>
                  </a:lnTo>
                  <a:lnTo>
                    <a:pt x="44" y="176"/>
                  </a:lnTo>
                  <a:lnTo>
                    <a:pt x="69" y="133"/>
                  </a:lnTo>
                  <a:lnTo>
                    <a:pt x="98" y="96"/>
                  </a:lnTo>
                  <a:lnTo>
                    <a:pt x="131" y="63"/>
                  </a:lnTo>
                  <a:lnTo>
                    <a:pt x="169" y="37"/>
                  </a:lnTo>
                  <a:lnTo>
                    <a:pt x="212" y="16"/>
                  </a:lnTo>
                  <a:lnTo>
                    <a:pt x="256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581400" y="6096000"/>
            <a:ext cx="1363987" cy="182617"/>
            <a:chOff x="1300" y="4044"/>
            <a:chExt cx="5684" cy="761"/>
          </a:xfrm>
        </p:grpSpPr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300" y="4063"/>
              <a:ext cx="766" cy="742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2"/>
                </a:cxn>
                <a:cxn ang="0">
                  <a:pos x="766" y="40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80"/>
                </a:cxn>
                <a:cxn ang="0">
                  <a:pos x="307" y="708"/>
                </a:cxn>
                <a:cxn ang="0">
                  <a:pos x="287" y="733"/>
                </a:cxn>
                <a:cxn ang="0">
                  <a:pos x="251" y="742"/>
                </a:cxn>
                <a:cxn ang="0">
                  <a:pos x="221" y="731"/>
                </a:cxn>
                <a:cxn ang="0">
                  <a:pos x="208" y="706"/>
                </a:cxn>
                <a:cxn ang="0">
                  <a:pos x="208" y="685"/>
                </a:cxn>
                <a:cxn ang="0">
                  <a:pos x="217" y="652"/>
                </a:cxn>
                <a:cxn ang="0">
                  <a:pos x="378" y="97"/>
                </a:cxn>
                <a:cxn ang="0">
                  <a:pos x="232" y="98"/>
                </a:cxn>
                <a:cxn ang="0">
                  <a:pos x="189" y="104"/>
                </a:cxn>
                <a:cxn ang="0">
                  <a:pos x="134" y="129"/>
                </a:cxn>
                <a:cxn ang="0">
                  <a:pos x="75" y="183"/>
                </a:cxn>
                <a:cxn ang="0">
                  <a:pos x="41" y="232"/>
                </a:cxn>
                <a:cxn ang="0">
                  <a:pos x="34" y="240"/>
                </a:cxn>
                <a:cxn ang="0">
                  <a:pos x="25" y="244"/>
                </a:cxn>
                <a:cxn ang="0">
                  <a:pos x="14" y="244"/>
                </a:cxn>
                <a:cxn ang="0">
                  <a:pos x="5" y="240"/>
                </a:cxn>
                <a:cxn ang="0">
                  <a:pos x="2" y="234"/>
                </a:cxn>
                <a:cxn ang="0">
                  <a:pos x="0" y="231"/>
                </a:cxn>
                <a:cxn ang="0">
                  <a:pos x="4" y="221"/>
                </a:cxn>
                <a:cxn ang="0">
                  <a:pos x="21" y="185"/>
                </a:cxn>
                <a:cxn ang="0">
                  <a:pos x="55" y="132"/>
                </a:cxn>
                <a:cxn ang="0">
                  <a:pos x="98" y="80"/>
                </a:cxn>
                <a:cxn ang="0">
                  <a:pos x="164" y="23"/>
                </a:cxn>
                <a:cxn ang="0">
                  <a:pos x="219" y="2"/>
                </a:cxn>
                <a:cxn ang="0">
                  <a:pos x="262" y="0"/>
                </a:cxn>
              </a:cxnLst>
              <a:rect l="0" t="0" r="r" b="b"/>
              <a:pathLst>
                <a:path w="766" h="742">
                  <a:moveTo>
                    <a:pt x="262" y="0"/>
                  </a:moveTo>
                  <a:lnTo>
                    <a:pt x="704" y="0"/>
                  </a:lnTo>
                  <a:lnTo>
                    <a:pt x="718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6" y="12"/>
                  </a:lnTo>
                  <a:lnTo>
                    <a:pt x="763" y="23"/>
                  </a:lnTo>
                  <a:lnTo>
                    <a:pt x="766" y="40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7"/>
                  </a:lnTo>
                  <a:lnTo>
                    <a:pt x="727" y="93"/>
                  </a:lnTo>
                  <a:lnTo>
                    <a:pt x="713" y="97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69"/>
                  </a:lnTo>
                  <a:lnTo>
                    <a:pt x="315" y="680"/>
                  </a:lnTo>
                  <a:lnTo>
                    <a:pt x="312" y="695"/>
                  </a:lnTo>
                  <a:lnTo>
                    <a:pt x="307" y="708"/>
                  </a:lnTo>
                  <a:lnTo>
                    <a:pt x="298" y="721"/>
                  </a:lnTo>
                  <a:lnTo>
                    <a:pt x="287" y="733"/>
                  </a:lnTo>
                  <a:lnTo>
                    <a:pt x="271" y="738"/>
                  </a:lnTo>
                  <a:lnTo>
                    <a:pt x="251" y="742"/>
                  </a:lnTo>
                  <a:lnTo>
                    <a:pt x="233" y="738"/>
                  </a:lnTo>
                  <a:lnTo>
                    <a:pt x="221" y="731"/>
                  </a:lnTo>
                  <a:lnTo>
                    <a:pt x="212" y="719"/>
                  </a:lnTo>
                  <a:lnTo>
                    <a:pt x="208" y="706"/>
                  </a:lnTo>
                  <a:lnTo>
                    <a:pt x="207" y="695"/>
                  </a:lnTo>
                  <a:lnTo>
                    <a:pt x="208" y="685"/>
                  </a:lnTo>
                  <a:lnTo>
                    <a:pt x="212" y="670"/>
                  </a:lnTo>
                  <a:lnTo>
                    <a:pt x="217" y="652"/>
                  </a:lnTo>
                  <a:lnTo>
                    <a:pt x="221" y="635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8"/>
                  </a:lnTo>
                  <a:lnTo>
                    <a:pt x="212" y="100"/>
                  </a:lnTo>
                  <a:lnTo>
                    <a:pt x="189" y="104"/>
                  </a:lnTo>
                  <a:lnTo>
                    <a:pt x="162" y="114"/>
                  </a:lnTo>
                  <a:lnTo>
                    <a:pt x="134" y="129"/>
                  </a:lnTo>
                  <a:lnTo>
                    <a:pt x="105" y="151"/>
                  </a:lnTo>
                  <a:lnTo>
                    <a:pt x="75" y="183"/>
                  </a:lnTo>
                  <a:lnTo>
                    <a:pt x="44" y="227"/>
                  </a:lnTo>
                  <a:lnTo>
                    <a:pt x="41" y="232"/>
                  </a:lnTo>
                  <a:lnTo>
                    <a:pt x="37" y="236"/>
                  </a:lnTo>
                  <a:lnTo>
                    <a:pt x="34" y="240"/>
                  </a:lnTo>
                  <a:lnTo>
                    <a:pt x="30" y="244"/>
                  </a:lnTo>
                  <a:lnTo>
                    <a:pt x="25" y="244"/>
                  </a:lnTo>
                  <a:lnTo>
                    <a:pt x="20" y="246"/>
                  </a:lnTo>
                  <a:lnTo>
                    <a:pt x="14" y="244"/>
                  </a:lnTo>
                  <a:lnTo>
                    <a:pt x="9" y="242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4" y="221"/>
                  </a:lnTo>
                  <a:lnTo>
                    <a:pt x="11" y="206"/>
                  </a:lnTo>
                  <a:lnTo>
                    <a:pt x="21" y="185"/>
                  </a:lnTo>
                  <a:lnTo>
                    <a:pt x="37" y="161"/>
                  </a:lnTo>
                  <a:lnTo>
                    <a:pt x="55" y="132"/>
                  </a:lnTo>
                  <a:lnTo>
                    <a:pt x="75" y="106"/>
                  </a:lnTo>
                  <a:lnTo>
                    <a:pt x="98" y="80"/>
                  </a:lnTo>
                  <a:lnTo>
                    <a:pt x="132" y="46"/>
                  </a:lnTo>
                  <a:lnTo>
                    <a:pt x="164" y="23"/>
                  </a:lnTo>
                  <a:lnTo>
                    <a:pt x="192" y="10"/>
                  </a:lnTo>
                  <a:lnTo>
                    <a:pt x="219" y="2"/>
                  </a:lnTo>
                  <a:lnTo>
                    <a:pt x="24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2663" y="4171"/>
              <a:ext cx="1052" cy="389"/>
            </a:xfrm>
            <a:custGeom>
              <a:avLst/>
              <a:gdLst/>
              <a:ahLst/>
              <a:cxnLst>
                <a:cxn ang="0">
                  <a:pos x="52" y="323"/>
                </a:cxn>
                <a:cxn ang="0">
                  <a:pos x="997" y="323"/>
                </a:cxn>
                <a:cxn ang="0">
                  <a:pos x="1009" y="325"/>
                </a:cxn>
                <a:cxn ang="0">
                  <a:pos x="1022" y="325"/>
                </a:cxn>
                <a:cxn ang="0">
                  <a:pos x="1032" y="328"/>
                </a:cxn>
                <a:cxn ang="0">
                  <a:pos x="1043" y="334"/>
                </a:cxn>
                <a:cxn ang="0">
                  <a:pos x="1048" y="343"/>
                </a:cxn>
                <a:cxn ang="0">
                  <a:pos x="1052" y="359"/>
                </a:cxn>
                <a:cxn ang="0">
                  <a:pos x="1048" y="372"/>
                </a:cxn>
                <a:cxn ang="0">
                  <a:pos x="1043" y="379"/>
                </a:cxn>
                <a:cxn ang="0">
                  <a:pos x="1034" y="385"/>
                </a:cxn>
                <a:cxn ang="0">
                  <a:pos x="1022" y="389"/>
                </a:cxn>
                <a:cxn ang="0">
                  <a:pos x="1011" y="389"/>
                </a:cxn>
                <a:cxn ang="0">
                  <a:pos x="999" y="389"/>
                </a:cxn>
                <a:cxn ang="0">
                  <a:pos x="52" y="389"/>
                </a:cxn>
                <a:cxn ang="0">
                  <a:pos x="41" y="389"/>
                </a:cxn>
                <a:cxn ang="0">
                  <a:pos x="29" y="389"/>
                </a:cxn>
                <a:cxn ang="0">
                  <a:pos x="18" y="385"/>
                </a:cxn>
                <a:cxn ang="0">
                  <a:pos x="9" y="379"/>
                </a:cxn>
                <a:cxn ang="0">
                  <a:pos x="2" y="372"/>
                </a:cxn>
                <a:cxn ang="0">
                  <a:pos x="0" y="359"/>
                </a:cxn>
                <a:cxn ang="0">
                  <a:pos x="2" y="343"/>
                </a:cxn>
                <a:cxn ang="0">
                  <a:pos x="9" y="334"/>
                </a:cxn>
                <a:cxn ang="0">
                  <a:pos x="18" y="328"/>
                </a:cxn>
                <a:cxn ang="0">
                  <a:pos x="29" y="325"/>
                </a:cxn>
                <a:cxn ang="0">
                  <a:pos x="41" y="325"/>
                </a:cxn>
                <a:cxn ang="0">
                  <a:pos x="52" y="323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2"/>
                </a:cxn>
                <a:cxn ang="0">
                  <a:pos x="1034" y="4"/>
                </a:cxn>
                <a:cxn ang="0">
                  <a:pos x="1043" y="9"/>
                </a:cxn>
                <a:cxn ang="0">
                  <a:pos x="1048" y="19"/>
                </a:cxn>
                <a:cxn ang="0">
                  <a:pos x="1052" y="32"/>
                </a:cxn>
                <a:cxn ang="0">
                  <a:pos x="1048" y="45"/>
                </a:cxn>
                <a:cxn ang="0">
                  <a:pos x="1043" y="57"/>
                </a:cxn>
                <a:cxn ang="0">
                  <a:pos x="1032" y="62"/>
                </a:cxn>
                <a:cxn ang="0">
                  <a:pos x="1022" y="64"/>
                </a:cxn>
                <a:cxn ang="0">
                  <a:pos x="1009" y="66"/>
                </a:cxn>
                <a:cxn ang="0">
                  <a:pos x="997" y="66"/>
                </a:cxn>
                <a:cxn ang="0">
                  <a:pos x="52" y="66"/>
                </a:cxn>
                <a:cxn ang="0">
                  <a:pos x="41" y="66"/>
                </a:cxn>
                <a:cxn ang="0">
                  <a:pos x="29" y="64"/>
                </a:cxn>
                <a:cxn ang="0">
                  <a:pos x="18" y="62"/>
                </a:cxn>
                <a:cxn ang="0">
                  <a:pos x="9" y="57"/>
                </a:cxn>
                <a:cxn ang="0">
                  <a:pos x="2" y="45"/>
                </a:cxn>
                <a:cxn ang="0">
                  <a:pos x="0" y="32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9">
                  <a:moveTo>
                    <a:pt x="52" y="323"/>
                  </a:moveTo>
                  <a:lnTo>
                    <a:pt x="997" y="323"/>
                  </a:lnTo>
                  <a:lnTo>
                    <a:pt x="1009" y="325"/>
                  </a:lnTo>
                  <a:lnTo>
                    <a:pt x="1022" y="325"/>
                  </a:lnTo>
                  <a:lnTo>
                    <a:pt x="1032" y="328"/>
                  </a:lnTo>
                  <a:lnTo>
                    <a:pt x="1043" y="334"/>
                  </a:lnTo>
                  <a:lnTo>
                    <a:pt x="1048" y="343"/>
                  </a:lnTo>
                  <a:lnTo>
                    <a:pt x="1052" y="359"/>
                  </a:lnTo>
                  <a:lnTo>
                    <a:pt x="1048" y="372"/>
                  </a:lnTo>
                  <a:lnTo>
                    <a:pt x="1043" y="379"/>
                  </a:lnTo>
                  <a:lnTo>
                    <a:pt x="1034" y="385"/>
                  </a:lnTo>
                  <a:lnTo>
                    <a:pt x="1022" y="389"/>
                  </a:lnTo>
                  <a:lnTo>
                    <a:pt x="1011" y="389"/>
                  </a:lnTo>
                  <a:lnTo>
                    <a:pt x="999" y="389"/>
                  </a:lnTo>
                  <a:lnTo>
                    <a:pt x="52" y="389"/>
                  </a:lnTo>
                  <a:lnTo>
                    <a:pt x="41" y="389"/>
                  </a:lnTo>
                  <a:lnTo>
                    <a:pt x="29" y="389"/>
                  </a:lnTo>
                  <a:lnTo>
                    <a:pt x="18" y="385"/>
                  </a:lnTo>
                  <a:lnTo>
                    <a:pt x="9" y="379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2" y="343"/>
                  </a:lnTo>
                  <a:lnTo>
                    <a:pt x="9" y="334"/>
                  </a:lnTo>
                  <a:lnTo>
                    <a:pt x="18" y="328"/>
                  </a:lnTo>
                  <a:lnTo>
                    <a:pt x="29" y="325"/>
                  </a:lnTo>
                  <a:lnTo>
                    <a:pt x="41" y="325"/>
                  </a:lnTo>
                  <a:lnTo>
                    <a:pt x="52" y="323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2"/>
                  </a:lnTo>
                  <a:lnTo>
                    <a:pt x="1034" y="4"/>
                  </a:lnTo>
                  <a:lnTo>
                    <a:pt x="1043" y="9"/>
                  </a:lnTo>
                  <a:lnTo>
                    <a:pt x="1048" y="19"/>
                  </a:lnTo>
                  <a:lnTo>
                    <a:pt x="1052" y="32"/>
                  </a:lnTo>
                  <a:lnTo>
                    <a:pt x="1048" y="45"/>
                  </a:lnTo>
                  <a:lnTo>
                    <a:pt x="1043" y="57"/>
                  </a:lnTo>
                  <a:lnTo>
                    <a:pt x="1032" y="62"/>
                  </a:lnTo>
                  <a:lnTo>
                    <a:pt x="1022" y="64"/>
                  </a:lnTo>
                  <a:lnTo>
                    <a:pt x="1009" y="66"/>
                  </a:lnTo>
                  <a:lnTo>
                    <a:pt x="997" y="66"/>
                  </a:lnTo>
                  <a:lnTo>
                    <a:pt x="52" y="66"/>
                  </a:lnTo>
                  <a:lnTo>
                    <a:pt x="41" y="66"/>
                  </a:lnTo>
                  <a:lnTo>
                    <a:pt x="29" y="64"/>
                  </a:lnTo>
                  <a:lnTo>
                    <a:pt x="18" y="62"/>
                  </a:lnTo>
                  <a:lnTo>
                    <a:pt x="9" y="57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383" y="4331"/>
              <a:ext cx="966" cy="6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13" y="0"/>
                </a:cxn>
                <a:cxn ang="0">
                  <a:pos x="925" y="0"/>
                </a:cxn>
                <a:cxn ang="0">
                  <a:pos x="938" y="2"/>
                </a:cxn>
                <a:cxn ang="0">
                  <a:pos x="949" y="4"/>
                </a:cxn>
                <a:cxn ang="0">
                  <a:pos x="958" y="10"/>
                </a:cxn>
                <a:cxn ang="0">
                  <a:pos x="965" y="19"/>
                </a:cxn>
                <a:cxn ang="0">
                  <a:pos x="966" y="34"/>
                </a:cxn>
                <a:cxn ang="0">
                  <a:pos x="965" y="49"/>
                </a:cxn>
                <a:cxn ang="0">
                  <a:pos x="958" y="59"/>
                </a:cxn>
                <a:cxn ang="0">
                  <a:pos x="949" y="65"/>
                </a:cxn>
                <a:cxn ang="0">
                  <a:pos x="938" y="68"/>
                </a:cxn>
                <a:cxn ang="0">
                  <a:pos x="925" y="68"/>
                </a:cxn>
                <a:cxn ang="0">
                  <a:pos x="913" y="68"/>
                </a:cxn>
                <a:cxn ang="0">
                  <a:pos x="56" y="68"/>
                </a:cxn>
                <a:cxn ang="0">
                  <a:pos x="41" y="68"/>
                </a:cxn>
                <a:cxn ang="0">
                  <a:pos x="29" y="68"/>
                </a:cxn>
                <a:cxn ang="0">
                  <a:pos x="18" y="65"/>
                </a:cxn>
                <a:cxn ang="0">
                  <a:pos x="9" y="59"/>
                </a:cxn>
                <a:cxn ang="0">
                  <a:pos x="2" y="49"/>
                </a:cxn>
                <a:cxn ang="0">
                  <a:pos x="0" y="34"/>
                </a:cxn>
                <a:cxn ang="0">
                  <a:pos x="2" y="19"/>
                </a:cxn>
                <a:cxn ang="0">
                  <a:pos x="9" y="10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966" h="68">
                  <a:moveTo>
                    <a:pt x="56" y="0"/>
                  </a:moveTo>
                  <a:lnTo>
                    <a:pt x="913" y="0"/>
                  </a:lnTo>
                  <a:lnTo>
                    <a:pt x="925" y="0"/>
                  </a:lnTo>
                  <a:lnTo>
                    <a:pt x="938" y="2"/>
                  </a:lnTo>
                  <a:lnTo>
                    <a:pt x="949" y="4"/>
                  </a:lnTo>
                  <a:lnTo>
                    <a:pt x="958" y="10"/>
                  </a:lnTo>
                  <a:lnTo>
                    <a:pt x="965" y="19"/>
                  </a:lnTo>
                  <a:lnTo>
                    <a:pt x="966" y="34"/>
                  </a:lnTo>
                  <a:lnTo>
                    <a:pt x="965" y="49"/>
                  </a:lnTo>
                  <a:lnTo>
                    <a:pt x="958" y="59"/>
                  </a:lnTo>
                  <a:lnTo>
                    <a:pt x="949" y="65"/>
                  </a:lnTo>
                  <a:lnTo>
                    <a:pt x="938" y="68"/>
                  </a:lnTo>
                  <a:lnTo>
                    <a:pt x="925" y="68"/>
                  </a:lnTo>
                  <a:lnTo>
                    <a:pt x="913" y="68"/>
                  </a:lnTo>
                  <a:lnTo>
                    <a:pt x="56" y="68"/>
                  </a:lnTo>
                  <a:lnTo>
                    <a:pt x="41" y="68"/>
                  </a:lnTo>
                  <a:lnTo>
                    <a:pt x="29" y="68"/>
                  </a:lnTo>
                  <a:lnTo>
                    <a:pt x="18" y="65"/>
                  </a:lnTo>
                  <a:lnTo>
                    <a:pt x="9" y="59"/>
                  </a:lnTo>
                  <a:lnTo>
                    <a:pt x="2" y="49"/>
                  </a:lnTo>
                  <a:lnTo>
                    <a:pt x="0" y="34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5578" y="4044"/>
              <a:ext cx="1406" cy="757"/>
            </a:xfrm>
            <a:custGeom>
              <a:avLst/>
              <a:gdLst/>
              <a:ahLst/>
              <a:cxnLst>
                <a:cxn ang="0">
                  <a:pos x="194" y="100"/>
                </a:cxn>
                <a:cxn ang="0">
                  <a:pos x="92" y="189"/>
                </a:cxn>
                <a:cxn ang="0">
                  <a:pos x="39" y="327"/>
                </a:cxn>
                <a:cxn ang="0">
                  <a:pos x="44" y="463"/>
                </a:cxn>
                <a:cxn ang="0">
                  <a:pos x="87" y="582"/>
                </a:cxn>
                <a:cxn ang="0">
                  <a:pos x="169" y="671"/>
                </a:cxn>
                <a:cxn ang="0">
                  <a:pos x="288" y="706"/>
                </a:cxn>
                <a:cxn ang="0">
                  <a:pos x="433" y="665"/>
                </a:cxn>
                <a:cxn ang="0">
                  <a:pos x="545" y="569"/>
                </a:cxn>
                <a:cxn ang="0">
                  <a:pos x="627" y="453"/>
                </a:cxn>
                <a:cxn ang="0">
                  <a:pos x="586" y="331"/>
                </a:cxn>
                <a:cxn ang="0">
                  <a:pos x="524" y="244"/>
                </a:cxn>
                <a:cxn ang="0">
                  <a:pos x="477" y="187"/>
                </a:cxn>
                <a:cxn ang="0">
                  <a:pos x="415" y="131"/>
                </a:cxn>
                <a:cxn ang="0">
                  <a:pos x="319" y="85"/>
                </a:cxn>
                <a:cxn ang="0">
                  <a:pos x="1065" y="59"/>
                </a:cxn>
                <a:cxn ang="0">
                  <a:pos x="932" y="121"/>
                </a:cxn>
                <a:cxn ang="0">
                  <a:pos x="830" y="229"/>
                </a:cxn>
                <a:cxn ang="0">
                  <a:pos x="757" y="342"/>
                </a:cxn>
                <a:cxn ang="0">
                  <a:pos x="819" y="429"/>
                </a:cxn>
                <a:cxn ang="0">
                  <a:pos x="884" y="514"/>
                </a:cxn>
                <a:cxn ang="0">
                  <a:pos x="930" y="572"/>
                </a:cxn>
                <a:cxn ang="0">
                  <a:pos x="992" y="629"/>
                </a:cxn>
                <a:cxn ang="0">
                  <a:pos x="1087" y="672"/>
                </a:cxn>
                <a:cxn ang="0">
                  <a:pos x="1213" y="657"/>
                </a:cxn>
                <a:cxn ang="0">
                  <a:pos x="1315" y="570"/>
                </a:cxn>
                <a:cxn ang="0">
                  <a:pos x="1367" y="433"/>
                </a:cxn>
                <a:cxn ang="0">
                  <a:pos x="1363" y="295"/>
                </a:cxn>
                <a:cxn ang="0">
                  <a:pos x="1319" y="176"/>
                </a:cxn>
                <a:cxn ang="0">
                  <a:pos x="1237" y="87"/>
                </a:cxn>
                <a:cxn ang="0">
                  <a:pos x="1119" y="53"/>
                </a:cxn>
                <a:cxn ang="0">
                  <a:pos x="406" y="16"/>
                </a:cxn>
                <a:cxn ang="0">
                  <a:pos x="565" y="106"/>
                </a:cxn>
                <a:cxn ang="0">
                  <a:pos x="611" y="151"/>
                </a:cxn>
                <a:cxn ang="0">
                  <a:pos x="663" y="216"/>
                </a:cxn>
                <a:cxn ang="0">
                  <a:pos x="741" y="246"/>
                </a:cxn>
                <a:cxn ang="0">
                  <a:pos x="836" y="129"/>
                </a:cxn>
                <a:cxn ang="0">
                  <a:pos x="959" y="36"/>
                </a:cxn>
                <a:cxn ang="0">
                  <a:pos x="1108" y="0"/>
                </a:cxn>
                <a:cxn ang="0">
                  <a:pos x="1240" y="38"/>
                </a:cxn>
                <a:cxn ang="0">
                  <a:pos x="1338" y="138"/>
                </a:cxn>
                <a:cxn ang="0">
                  <a:pos x="1395" y="276"/>
                </a:cxn>
                <a:cxn ang="0">
                  <a:pos x="1404" y="433"/>
                </a:cxn>
                <a:cxn ang="0">
                  <a:pos x="1361" y="580"/>
                </a:cxn>
                <a:cxn ang="0">
                  <a:pos x="1274" y="693"/>
                </a:cxn>
                <a:cxn ang="0">
                  <a:pos x="1149" y="754"/>
                </a:cxn>
                <a:cxn ang="0">
                  <a:pos x="1001" y="742"/>
                </a:cxn>
                <a:cxn ang="0">
                  <a:pos x="843" y="654"/>
                </a:cxn>
                <a:cxn ang="0">
                  <a:pos x="796" y="608"/>
                </a:cxn>
                <a:cxn ang="0">
                  <a:pos x="743" y="542"/>
                </a:cxn>
                <a:cxn ang="0">
                  <a:pos x="666" y="512"/>
                </a:cxn>
                <a:cxn ang="0">
                  <a:pos x="572" y="631"/>
                </a:cxn>
                <a:cxn ang="0">
                  <a:pos x="449" y="721"/>
                </a:cxn>
                <a:cxn ang="0">
                  <a:pos x="299" y="757"/>
                </a:cxn>
                <a:cxn ang="0">
                  <a:pos x="165" y="720"/>
                </a:cxn>
                <a:cxn ang="0">
                  <a:pos x="67" y="621"/>
                </a:cxn>
                <a:cxn ang="0">
                  <a:pos x="12" y="482"/>
                </a:cxn>
                <a:cxn ang="0">
                  <a:pos x="3" y="327"/>
                </a:cxn>
                <a:cxn ang="0">
                  <a:pos x="44" y="180"/>
                </a:cxn>
                <a:cxn ang="0">
                  <a:pos x="131" y="65"/>
                </a:cxn>
                <a:cxn ang="0">
                  <a:pos x="256" y="4"/>
                </a:cxn>
              </a:cxnLst>
              <a:rect l="0" t="0" r="r" b="b"/>
              <a:pathLst>
                <a:path w="1406" h="757">
                  <a:moveTo>
                    <a:pt x="281" y="82"/>
                  </a:moveTo>
                  <a:lnTo>
                    <a:pt x="237" y="87"/>
                  </a:lnTo>
                  <a:lnTo>
                    <a:pt x="194" y="100"/>
                  </a:lnTo>
                  <a:lnTo>
                    <a:pt x="155" y="123"/>
                  </a:lnTo>
                  <a:lnTo>
                    <a:pt x="121" y="153"/>
                  </a:lnTo>
                  <a:lnTo>
                    <a:pt x="92" y="189"/>
                  </a:lnTo>
                  <a:lnTo>
                    <a:pt x="67" y="231"/>
                  </a:lnTo>
                  <a:lnTo>
                    <a:pt x="50" y="276"/>
                  </a:lnTo>
                  <a:lnTo>
                    <a:pt x="39" y="327"/>
                  </a:lnTo>
                  <a:lnTo>
                    <a:pt x="35" y="380"/>
                  </a:lnTo>
                  <a:lnTo>
                    <a:pt x="37" y="421"/>
                  </a:lnTo>
                  <a:lnTo>
                    <a:pt x="44" y="463"/>
                  </a:lnTo>
                  <a:lnTo>
                    <a:pt x="53" y="504"/>
                  </a:lnTo>
                  <a:lnTo>
                    <a:pt x="69" y="544"/>
                  </a:lnTo>
                  <a:lnTo>
                    <a:pt x="87" y="582"/>
                  </a:lnTo>
                  <a:lnTo>
                    <a:pt x="110" y="616"/>
                  </a:lnTo>
                  <a:lnTo>
                    <a:pt x="137" y="646"/>
                  </a:lnTo>
                  <a:lnTo>
                    <a:pt x="169" y="671"/>
                  </a:lnTo>
                  <a:lnTo>
                    <a:pt x="205" y="689"/>
                  </a:lnTo>
                  <a:lnTo>
                    <a:pt x="244" y="701"/>
                  </a:lnTo>
                  <a:lnTo>
                    <a:pt x="288" y="706"/>
                  </a:lnTo>
                  <a:lnTo>
                    <a:pt x="340" y="701"/>
                  </a:lnTo>
                  <a:lnTo>
                    <a:pt x="388" y="688"/>
                  </a:lnTo>
                  <a:lnTo>
                    <a:pt x="433" y="665"/>
                  </a:lnTo>
                  <a:lnTo>
                    <a:pt x="474" y="638"/>
                  </a:lnTo>
                  <a:lnTo>
                    <a:pt x="511" y="604"/>
                  </a:lnTo>
                  <a:lnTo>
                    <a:pt x="545" y="569"/>
                  </a:lnTo>
                  <a:lnTo>
                    <a:pt x="575" y="531"/>
                  </a:lnTo>
                  <a:lnTo>
                    <a:pt x="604" y="491"/>
                  </a:lnTo>
                  <a:lnTo>
                    <a:pt x="627" y="453"/>
                  </a:lnTo>
                  <a:lnTo>
                    <a:pt x="648" y="416"/>
                  </a:lnTo>
                  <a:lnTo>
                    <a:pt x="615" y="370"/>
                  </a:lnTo>
                  <a:lnTo>
                    <a:pt x="586" y="331"/>
                  </a:lnTo>
                  <a:lnTo>
                    <a:pt x="563" y="297"/>
                  </a:lnTo>
                  <a:lnTo>
                    <a:pt x="541" y="268"/>
                  </a:lnTo>
                  <a:lnTo>
                    <a:pt x="524" y="244"/>
                  </a:lnTo>
                  <a:lnTo>
                    <a:pt x="508" y="223"/>
                  </a:lnTo>
                  <a:lnTo>
                    <a:pt x="492" y="204"/>
                  </a:lnTo>
                  <a:lnTo>
                    <a:pt x="477" y="187"/>
                  </a:lnTo>
                  <a:lnTo>
                    <a:pt x="459" y="170"/>
                  </a:lnTo>
                  <a:lnTo>
                    <a:pt x="440" y="150"/>
                  </a:lnTo>
                  <a:lnTo>
                    <a:pt x="415" y="131"/>
                  </a:lnTo>
                  <a:lnTo>
                    <a:pt x="386" y="112"/>
                  </a:lnTo>
                  <a:lnTo>
                    <a:pt x="354" y="97"/>
                  </a:lnTo>
                  <a:lnTo>
                    <a:pt x="319" y="85"/>
                  </a:lnTo>
                  <a:lnTo>
                    <a:pt x="281" y="82"/>
                  </a:lnTo>
                  <a:close/>
                  <a:moveTo>
                    <a:pt x="1119" y="53"/>
                  </a:moveTo>
                  <a:lnTo>
                    <a:pt x="1065" y="59"/>
                  </a:lnTo>
                  <a:lnTo>
                    <a:pt x="1017" y="72"/>
                  </a:lnTo>
                  <a:lnTo>
                    <a:pt x="973" y="93"/>
                  </a:lnTo>
                  <a:lnTo>
                    <a:pt x="932" y="121"/>
                  </a:lnTo>
                  <a:lnTo>
                    <a:pt x="894" y="153"/>
                  </a:lnTo>
                  <a:lnTo>
                    <a:pt x="860" y="189"/>
                  </a:lnTo>
                  <a:lnTo>
                    <a:pt x="830" y="229"/>
                  </a:lnTo>
                  <a:lnTo>
                    <a:pt x="803" y="267"/>
                  </a:lnTo>
                  <a:lnTo>
                    <a:pt x="778" y="306"/>
                  </a:lnTo>
                  <a:lnTo>
                    <a:pt x="757" y="342"/>
                  </a:lnTo>
                  <a:lnTo>
                    <a:pt x="757" y="342"/>
                  </a:lnTo>
                  <a:lnTo>
                    <a:pt x="791" y="389"/>
                  </a:lnTo>
                  <a:lnTo>
                    <a:pt x="819" y="429"/>
                  </a:lnTo>
                  <a:lnTo>
                    <a:pt x="844" y="463"/>
                  </a:lnTo>
                  <a:lnTo>
                    <a:pt x="866" y="491"/>
                  </a:lnTo>
                  <a:lnTo>
                    <a:pt x="884" y="514"/>
                  </a:lnTo>
                  <a:lnTo>
                    <a:pt x="900" y="536"/>
                  </a:lnTo>
                  <a:lnTo>
                    <a:pt x="916" y="553"/>
                  </a:lnTo>
                  <a:lnTo>
                    <a:pt x="930" y="572"/>
                  </a:lnTo>
                  <a:lnTo>
                    <a:pt x="946" y="589"/>
                  </a:lnTo>
                  <a:lnTo>
                    <a:pt x="967" y="608"/>
                  </a:lnTo>
                  <a:lnTo>
                    <a:pt x="992" y="629"/>
                  </a:lnTo>
                  <a:lnTo>
                    <a:pt x="1021" y="646"/>
                  </a:lnTo>
                  <a:lnTo>
                    <a:pt x="1053" y="663"/>
                  </a:lnTo>
                  <a:lnTo>
                    <a:pt x="1087" y="672"/>
                  </a:lnTo>
                  <a:lnTo>
                    <a:pt x="1126" y="676"/>
                  </a:lnTo>
                  <a:lnTo>
                    <a:pt x="1171" y="672"/>
                  </a:lnTo>
                  <a:lnTo>
                    <a:pt x="1213" y="657"/>
                  </a:lnTo>
                  <a:lnTo>
                    <a:pt x="1251" y="637"/>
                  </a:lnTo>
                  <a:lnTo>
                    <a:pt x="1285" y="606"/>
                  </a:lnTo>
                  <a:lnTo>
                    <a:pt x="1315" y="570"/>
                  </a:lnTo>
                  <a:lnTo>
                    <a:pt x="1338" y="529"/>
                  </a:lnTo>
                  <a:lnTo>
                    <a:pt x="1356" y="484"/>
                  </a:lnTo>
                  <a:lnTo>
                    <a:pt x="1367" y="433"/>
                  </a:lnTo>
                  <a:lnTo>
                    <a:pt x="1372" y="380"/>
                  </a:lnTo>
                  <a:lnTo>
                    <a:pt x="1368" y="338"/>
                  </a:lnTo>
                  <a:lnTo>
                    <a:pt x="1363" y="295"/>
                  </a:lnTo>
                  <a:lnTo>
                    <a:pt x="1352" y="253"/>
                  </a:lnTo>
                  <a:lnTo>
                    <a:pt x="1338" y="214"/>
                  </a:lnTo>
                  <a:lnTo>
                    <a:pt x="1319" y="176"/>
                  </a:lnTo>
                  <a:lnTo>
                    <a:pt x="1295" y="142"/>
                  </a:lnTo>
                  <a:lnTo>
                    <a:pt x="1269" y="114"/>
                  </a:lnTo>
                  <a:lnTo>
                    <a:pt x="1237" y="87"/>
                  </a:lnTo>
                  <a:lnTo>
                    <a:pt x="1203" y="70"/>
                  </a:lnTo>
                  <a:lnTo>
                    <a:pt x="1162" y="57"/>
                  </a:lnTo>
                  <a:lnTo>
                    <a:pt x="1119" y="53"/>
                  </a:lnTo>
                  <a:close/>
                  <a:moveTo>
                    <a:pt x="306" y="0"/>
                  </a:moveTo>
                  <a:lnTo>
                    <a:pt x="354" y="4"/>
                  </a:lnTo>
                  <a:lnTo>
                    <a:pt x="406" y="16"/>
                  </a:lnTo>
                  <a:lnTo>
                    <a:pt x="458" y="36"/>
                  </a:lnTo>
                  <a:lnTo>
                    <a:pt x="511" y="66"/>
                  </a:lnTo>
                  <a:lnTo>
                    <a:pt x="565" y="106"/>
                  </a:lnTo>
                  <a:lnTo>
                    <a:pt x="581" y="121"/>
                  </a:lnTo>
                  <a:lnTo>
                    <a:pt x="597" y="136"/>
                  </a:lnTo>
                  <a:lnTo>
                    <a:pt x="611" y="151"/>
                  </a:lnTo>
                  <a:lnTo>
                    <a:pt x="625" y="168"/>
                  </a:lnTo>
                  <a:lnTo>
                    <a:pt x="643" y="191"/>
                  </a:lnTo>
                  <a:lnTo>
                    <a:pt x="663" y="216"/>
                  </a:lnTo>
                  <a:lnTo>
                    <a:pt x="688" y="248"/>
                  </a:lnTo>
                  <a:lnTo>
                    <a:pt x="716" y="287"/>
                  </a:lnTo>
                  <a:lnTo>
                    <a:pt x="741" y="246"/>
                  </a:lnTo>
                  <a:lnTo>
                    <a:pt x="770" y="206"/>
                  </a:lnTo>
                  <a:lnTo>
                    <a:pt x="802" y="167"/>
                  </a:lnTo>
                  <a:lnTo>
                    <a:pt x="836" y="129"/>
                  </a:lnTo>
                  <a:lnTo>
                    <a:pt x="873" y="93"/>
                  </a:lnTo>
                  <a:lnTo>
                    <a:pt x="914" y="63"/>
                  </a:lnTo>
                  <a:lnTo>
                    <a:pt x="959" y="36"/>
                  </a:lnTo>
                  <a:lnTo>
                    <a:pt x="1005" y="17"/>
                  </a:lnTo>
                  <a:lnTo>
                    <a:pt x="1055" y="4"/>
                  </a:lnTo>
                  <a:lnTo>
                    <a:pt x="1108" y="0"/>
                  </a:lnTo>
                  <a:lnTo>
                    <a:pt x="1156" y="6"/>
                  </a:lnTo>
                  <a:lnTo>
                    <a:pt x="1201" y="17"/>
                  </a:lnTo>
                  <a:lnTo>
                    <a:pt x="1240" y="38"/>
                  </a:lnTo>
                  <a:lnTo>
                    <a:pt x="1278" y="66"/>
                  </a:lnTo>
                  <a:lnTo>
                    <a:pt x="1310" y="99"/>
                  </a:lnTo>
                  <a:lnTo>
                    <a:pt x="1338" y="138"/>
                  </a:lnTo>
                  <a:lnTo>
                    <a:pt x="1363" y="182"/>
                  </a:lnTo>
                  <a:lnTo>
                    <a:pt x="1381" y="227"/>
                  </a:lnTo>
                  <a:lnTo>
                    <a:pt x="1395" y="276"/>
                  </a:lnTo>
                  <a:lnTo>
                    <a:pt x="1404" y="327"/>
                  </a:lnTo>
                  <a:lnTo>
                    <a:pt x="1406" y="380"/>
                  </a:lnTo>
                  <a:lnTo>
                    <a:pt x="1404" y="433"/>
                  </a:lnTo>
                  <a:lnTo>
                    <a:pt x="1395" y="484"/>
                  </a:lnTo>
                  <a:lnTo>
                    <a:pt x="1381" y="533"/>
                  </a:lnTo>
                  <a:lnTo>
                    <a:pt x="1361" y="580"/>
                  </a:lnTo>
                  <a:lnTo>
                    <a:pt x="1336" y="621"/>
                  </a:lnTo>
                  <a:lnTo>
                    <a:pt x="1308" y="661"/>
                  </a:lnTo>
                  <a:lnTo>
                    <a:pt x="1274" y="693"/>
                  </a:lnTo>
                  <a:lnTo>
                    <a:pt x="1237" y="721"/>
                  </a:lnTo>
                  <a:lnTo>
                    <a:pt x="1196" y="740"/>
                  </a:lnTo>
                  <a:lnTo>
                    <a:pt x="1149" y="754"/>
                  </a:lnTo>
                  <a:lnTo>
                    <a:pt x="1101" y="757"/>
                  </a:lnTo>
                  <a:lnTo>
                    <a:pt x="1051" y="755"/>
                  </a:lnTo>
                  <a:lnTo>
                    <a:pt x="1001" y="742"/>
                  </a:lnTo>
                  <a:lnTo>
                    <a:pt x="950" y="723"/>
                  </a:lnTo>
                  <a:lnTo>
                    <a:pt x="896" y="693"/>
                  </a:lnTo>
                  <a:lnTo>
                    <a:pt x="843" y="654"/>
                  </a:lnTo>
                  <a:lnTo>
                    <a:pt x="825" y="638"/>
                  </a:lnTo>
                  <a:lnTo>
                    <a:pt x="811" y="623"/>
                  </a:lnTo>
                  <a:lnTo>
                    <a:pt x="796" y="608"/>
                  </a:lnTo>
                  <a:lnTo>
                    <a:pt x="780" y="589"/>
                  </a:lnTo>
                  <a:lnTo>
                    <a:pt x="764" y="569"/>
                  </a:lnTo>
                  <a:lnTo>
                    <a:pt x="743" y="542"/>
                  </a:lnTo>
                  <a:lnTo>
                    <a:pt x="720" y="510"/>
                  </a:lnTo>
                  <a:lnTo>
                    <a:pt x="691" y="472"/>
                  </a:lnTo>
                  <a:lnTo>
                    <a:pt x="666" y="512"/>
                  </a:lnTo>
                  <a:lnTo>
                    <a:pt x="638" y="553"/>
                  </a:lnTo>
                  <a:lnTo>
                    <a:pt x="606" y="593"/>
                  </a:lnTo>
                  <a:lnTo>
                    <a:pt x="572" y="631"/>
                  </a:lnTo>
                  <a:lnTo>
                    <a:pt x="534" y="665"/>
                  </a:lnTo>
                  <a:lnTo>
                    <a:pt x="493" y="695"/>
                  </a:lnTo>
                  <a:lnTo>
                    <a:pt x="449" y="721"/>
                  </a:lnTo>
                  <a:lnTo>
                    <a:pt x="402" y="742"/>
                  </a:lnTo>
                  <a:lnTo>
                    <a:pt x="353" y="754"/>
                  </a:lnTo>
                  <a:lnTo>
                    <a:pt x="299" y="757"/>
                  </a:lnTo>
                  <a:lnTo>
                    <a:pt x="251" y="754"/>
                  </a:lnTo>
                  <a:lnTo>
                    <a:pt x="206" y="740"/>
                  </a:lnTo>
                  <a:lnTo>
                    <a:pt x="165" y="720"/>
                  </a:lnTo>
                  <a:lnTo>
                    <a:pt x="128" y="693"/>
                  </a:lnTo>
                  <a:lnTo>
                    <a:pt x="96" y="659"/>
                  </a:lnTo>
                  <a:lnTo>
                    <a:pt x="67" y="621"/>
                  </a:lnTo>
                  <a:lnTo>
                    <a:pt x="44" y="578"/>
                  </a:lnTo>
                  <a:lnTo>
                    <a:pt x="25" y="531"/>
                  </a:lnTo>
                  <a:lnTo>
                    <a:pt x="12" y="482"/>
                  </a:lnTo>
                  <a:lnTo>
                    <a:pt x="3" y="431"/>
                  </a:lnTo>
                  <a:lnTo>
                    <a:pt x="0" y="380"/>
                  </a:lnTo>
                  <a:lnTo>
                    <a:pt x="3" y="327"/>
                  </a:lnTo>
                  <a:lnTo>
                    <a:pt x="12" y="276"/>
                  </a:lnTo>
                  <a:lnTo>
                    <a:pt x="26" y="227"/>
                  </a:lnTo>
                  <a:lnTo>
                    <a:pt x="44" y="180"/>
                  </a:lnTo>
                  <a:lnTo>
                    <a:pt x="69" y="136"/>
                  </a:lnTo>
                  <a:lnTo>
                    <a:pt x="98" y="99"/>
                  </a:lnTo>
                  <a:lnTo>
                    <a:pt x="131" y="65"/>
                  </a:lnTo>
                  <a:lnTo>
                    <a:pt x="169" y="38"/>
                  </a:lnTo>
                  <a:lnTo>
                    <a:pt x="212" y="17"/>
                  </a:lnTo>
                  <a:lnTo>
                    <a:pt x="256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>
            <a:off x="5257800" y="51816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4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934200" y="2438400"/>
            <a:ext cx="1472898" cy="495300"/>
            <a:chOff x="4393" y="1678"/>
            <a:chExt cx="4758" cy="1600"/>
          </a:xfrm>
        </p:grpSpPr>
        <p:sp>
          <p:nvSpPr>
            <p:cNvPr id="10246" name="Freeform 6"/>
            <p:cNvSpPr>
              <a:spLocks noEditPoints="1"/>
            </p:cNvSpPr>
            <p:nvPr/>
          </p:nvSpPr>
          <p:spPr bwMode="auto">
            <a:xfrm>
              <a:off x="4393" y="1678"/>
              <a:ext cx="829" cy="1461"/>
            </a:xfrm>
            <a:custGeom>
              <a:avLst/>
              <a:gdLst/>
              <a:ahLst/>
              <a:cxnLst>
                <a:cxn ang="0">
                  <a:pos x="354" y="1113"/>
                </a:cxn>
                <a:cxn ang="0">
                  <a:pos x="501" y="1069"/>
                </a:cxn>
                <a:cxn ang="0">
                  <a:pos x="613" y="973"/>
                </a:cxn>
                <a:cxn ang="0">
                  <a:pos x="688" y="849"/>
                </a:cxn>
                <a:cxn ang="0">
                  <a:pos x="723" y="713"/>
                </a:cxn>
                <a:cxn ang="0">
                  <a:pos x="713" y="583"/>
                </a:cxn>
                <a:cxn ang="0">
                  <a:pos x="653" y="492"/>
                </a:cxn>
                <a:cxn ang="0">
                  <a:pos x="555" y="447"/>
                </a:cxn>
                <a:cxn ang="0">
                  <a:pos x="516" y="443"/>
                </a:cxn>
                <a:cxn ang="0">
                  <a:pos x="373" y="467"/>
                </a:cxn>
                <a:cxn ang="0">
                  <a:pos x="249" y="547"/>
                </a:cxn>
                <a:cxn ang="0">
                  <a:pos x="163" y="663"/>
                </a:cxn>
                <a:cxn ang="0">
                  <a:pos x="115" y="796"/>
                </a:cxn>
                <a:cxn ang="0">
                  <a:pos x="108" y="929"/>
                </a:cxn>
                <a:cxn ang="0">
                  <a:pos x="143" y="1026"/>
                </a:cxn>
                <a:cxn ang="0">
                  <a:pos x="208" y="1084"/>
                </a:cxn>
                <a:cxn ang="0">
                  <a:pos x="287" y="1110"/>
                </a:cxn>
                <a:cxn ang="0">
                  <a:pos x="601" y="0"/>
                </a:cxn>
                <a:cxn ang="0">
                  <a:pos x="613" y="4"/>
                </a:cxn>
                <a:cxn ang="0">
                  <a:pos x="618" y="12"/>
                </a:cxn>
                <a:cxn ang="0">
                  <a:pos x="619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27" y="407"/>
                </a:cxn>
                <a:cxn ang="0">
                  <a:pos x="667" y="443"/>
                </a:cxn>
                <a:cxn ang="0">
                  <a:pos x="759" y="513"/>
                </a:cxn>
                <a:cxn ang="0">
                  <a:pos x="813" y="604"/>
                </a:cxn>
                <a:cxn ang="0">
                  <a:pos x="829" y="701"/>
                </a:cxn>
                <a:cxn ang="0">
                  <a:pos x="783" y="876"/>
                </a:cxn>
                <a:cxn ang="0">
                  <a:pos x="658" y="1026"/>
                </a:cxn>
                <a:cxn ang="0">
                  <a:pos x="480" y="1124"/>
                </a:cxn>
                <a:cxn ang="0">
                  <a:pos x="287" y="1389"/>
                </a:cxn>
                <a:cxn ang="0">
                  <a:pos x="275" y="1438"/>
                </a:cxn>
                <a:cxn ang="0">
                  <a:pos x="266" y="1460"/>
                </a:cxn>
                <a:cxn ang="0">
                  <a:pos x="251" y="1461"/>
                </a:cxn>
                <a:cxn ang="0">
                  <a:pos x="243" y="1460"/>
                </a:cxn>
                <a:cxn ang="0">
                  <a:pos x="236" y="1453"/>
                </a:cxn>
                <a:cxn ang="0">
                  <a:pos x="236" y="1436"/>
                </a:cxn>
                <a:cxn ang="0">
                  <a:pos x="251" y="1370"/>
                </a:cxn>
                <a:cxn ang="0">
                  <a:pos x="287" y="1224"/>
                </a:cxn>
                <a:cxn ang="0">
                  <a:pos x="199" y="1129"/>
                </a:cxn>
                <a:cxn ang="0">
                  <a:pos x="81" y="1055"/>
                </a:cxn>
                <a:cxn ang="0">
                  <a:pos x="14" y="943"/>
                </a:cxn>
                <a:cxn ang="0">
                  <a:pos x="6" y="800"/>
                </a:cxn>
                <a:cxn ang="0">
                  <a:pos x="70" y="641"/>
                </a:cxn>
                <a:cxn ang="0">
                  <a:pos x="196" y="512"/>
                </a:cxn>
                <a:cxn ang="0">
                  <a:pos x="361" y="427"/>
                </a:cxn>
                <a:cxn ang="0">
                  <a:pos x="576" y="30"/>
                </a:cxn>
                <a:cxn ang="0">
                  <a:pos x="591" y="1"/>
                </a:cxn>
              </a:cxnLst>
              <a:rect l="0" t="0" r="r" b="b"/>
              <a:pathLst>
                <a:path w="829" h="1461">
                  <a:moveTo>
                    <a:pt x="516" y="443"/>
                  </a:moveTo>
                  <a:lnTo>
                    <a:pt x="516" y="443"/>
                  </a:lnTo>
                  <a:lnTo>
                    <a:pt x="354" y="1113"/>
                  </a:lnTo>
                  <a:lnTo>
                    <a:pt x="406" y="1104"/>
                  </a:lnTo>
                  <a:lnTo>
                    <a:pt x="455" y="1089"/>
                  </a:lnTo>
                  <a:lnTo>
                    <a:pt x="501" y="1069"/>
                  </a:lnTo>
                  <a:lnTo>
                    <a:pt x="543" y="1041"/>
                  </a:lnTo>
                  <a:lnTo>
                    <a:pt x="580" y="1010"/>
                  </a:lnTo>
                  <a:lnTo>
                    <a:pt x="613" y="973"/>
                  </a:lnTo>
                  <a:lnTo>
                    <a:pt x="643" y="935"/>
                  </a:lnTo>
                  <a:lnTo>
                    <a:pt x="667" y="893"/>
                  </a:lnTo>
                  <a:lnTo>
                    <a:pt x="688" y="849"/>
                  </a:lnTo>
                  <a:lnTo>
                    <a:pt x="704" y="804"/>
                  </a:lnTo>
                  <a:lnTo>
                    <a:pt x="716" y="758"/>
                  </a:lnTo>
                  <a:lnTo>
                    <a:pt x="723" y="713"/>
                  </a:lnTo>
                  <a:lnTo>
                    <a:pt x="725" y="667"/>
                  </a:lnTo>
                  <a:lnTo>
                    <a:pt x="722" y="623"/>
                  </a:lnTo>
                  <a:lnTo>
                    <a:pt x="713" y="583"/>
                  </a:lnTo>
                  <a:lnTo>
                    <a:pt x="698" y="547"/>
                  </a:lnTo>
                  <a:lnTo>
                    <a:pt x="677" y="518"/>
                  </a:lnTo>
                  <a:lnTo>
                    <a:pt x="653" y="492"/>
                  </a:lnTo>
                  <a:lnTo>
                    <a:pt x="624" y="472"/>
                  </a:lnTo>
                  <a:lnTo>
                    <a:pt x="591" y="458"/>
                  </a:lnTo>
                  <a:lnTo>
                    <a:pt x="555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2" y="452"/>
                  </a:lnTo>
                  <a:lnTo>
                    <a:pt x="373" y="467"/>
                  </a:lnTo>
                  <a:lnTo>
                    <a:pt x="328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7" y="583"/>
                  </a:lnTo>
                  <a:lnTo>
                    <a:pt x="188" y="621"/>
                  </a:lnTo>
                  <a:lnTo>
                    <a:pt x="163" y="663"/>
                  </a:lnTo>
                  <a:lnTo>
                    <a:pt x="142" y="706"/>
                  </a:lnTo>
                  <a:lnTo>
                    <a:pt x="126" y="750"/>
                  </a:lnTo>
                  <a:lnTo>
                    <a:pt x="115" y="796"/>
                  </a:lnTo>
                  <a:lnTo>
                    <a:pt x="108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6"/>
                  </a:lnTo>
                  <a:lnTo>
                    <a:pt x="163" y="1049"/>
                  </a:lnTo>
                  <a:lnTo>
                    <a:pt x="184" y="1069"/>
                  </a:lnTo>
                  <a:lnTo>
                    <a:pt x="208" y="1084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0"/>
                  </a:lnTo>
                  <a:lnTo>
                    <a:pt x="313" y="1113"/>
                  </a:lnTo>
                  <a:lnTo>
                    <a:pt x="474" y="443"/>
                  </a:lnTo>
                  <a:close/>
                  <a:moveTo>
                    <a:pt x="601" y="0"/>
                  </a:moveTo>
                  <a:lnTo>
                    <a:pt x="606" y="1"/>
                  </a:lnTo>
                  <a:lnTo>
                    <a:pt x="610" y="1"/>
                  </a:lnTo>
                  <a:lnTo>
                    <a:pt x="613" y="4"/>
                  </a:lnTo>
                  <a:lnTo>
                    <a:pt x="616" y="6"/>
                  </a:lnTo>
                  <a:lnTo>
                    <a:pt x="618" y="9"/>
                  </a:lnTo>
                  <a:lnTo>
                    <a:pt x="618" y="12"/>
                  </a:lnTo>
                  <a:lnTo>
                    <a:pt x="619" y="13"/>
                  </a:lnTo>
                  <a:lnTo>
                    <a:pt x="619" y="15"/>
                  </a:lnTo>
                  <a:lnTo>
                    <a:pt x="619" y="15"/>
                  </a:lnTo>
                  <a:lnTo>
                    <a:pt x="618" y="16"/>
                  </a:lnTo>
                  <a:lnTo>
                    <a:pt x="618" y="21"/>
                  </a:lnTo>
                  <a:lnTo>
                    <a:pt x="616" y="24"/>
                  </a:lnTo>
                  <a:lnTo>
                    <a:pt x="616" y="29"/>
                  </a:lnTo>
                  <a:lnTo>
                    <a:pt x="615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613" y="38"/>
                  </a:lnTo>
                  <a:lnTo>
                    <a:pt x="527" y="407"/>
                  </a:lnTo>
                  <a:lnTo>
                    <a:pt x="579" y="413"/>
                  </a:lnTo>
                  <a:lnTo>
                    <a:pt x="625" y="426"/>
                  </a:lnTo>
                  <a:lnTo>
                    <a:pt x="667" y="443"/>
                  </a:lnTo>
                  <a:lnTo>
                    <a:pt x="703" y="463"/>
                  </a:lnTo>
                  <a:lnTo>
                    <a:pt x="734" y="486"/>
                  </a:lnTo>
                  <a:lnTo>
                    <a:pt x="759" y="513"/>
                  </a:lnTo>
                  <a:lnTo>
                    <a:pt x="782" y="541"/>
                  </a:lnTo>
                  <a:lnTo>
                    <a:pt x="799" y="572"/>
                  </a:lnTo>
                  <a:lnTo>
                    <a:pt x="813" y="604"/>
                  </a:lnTo>
                  <a:lnTo>
                    <a:pt x="822" y="636"/>
                  </a:lnTo>
                  <a:lnTo>
                    <a:pt x="828" y="669"/>
                  </a:lnTo>
                  <a:lnTo>
                    <a:pt x="829" y="701"/>
                  </a:lnTo>
                  <a:lnTo>
                    <a:pt x="823" y="761"/>
                  </a:lnTo>
                  <a:lnTo>
                    <a:pt x="808" y="820"/>
                  </a:lnTo>
                  <a:lnTo>
                    <a:pt x="783" y="876"/>
                  </a:lnTo>
                  <a:lnTo>
                    <a:pt x="749" y="930"/>
                  </a:lnTo>
                  <a:lnTo>
                    <a:pt x="707" y="981"/>
                  </a:lnTo>
                  <a:lnTo>
                    <a:pt x="658" y="1026"/>
                  </a:lnTo>
                  <a:lnTo>
                    <a:pt x="604" y="1066"/>
                  </a:lnTo>
                  <a:lnTo>
                    <a:pt x="545" y="1098"/>
                  </a:lnTo>
                  <a:lnTo>
                    <a:pt x="480" y="1124"/>
                  </a:lnTo>
                  <a:lnTo>
                    <a:pt x="415" y="1141"/>
                  </a:lnTo>
                  <a:lnTo>
                    <a:pt x="346" y="1149"/>
                  </a:lnTo>
                  <a:lnTo>
                    <a:pt x="287" y="1389"/>
                  </a:lnTo>
                  <a:lnTo>
                    <a:pt x="282" y="1404"/>
                  </a:lnTo>
                  <a:lnTo>
                    <a:pt x="279" y="1423"/>
                  </a:lnTo>
                  <a:lnTo>
                    <a:pt x="275" y="1438"/>
                  </a:lnTo>
                  <a:lnTo>
                    <a:pt x="272" y="1450"/>
                  </a:lnTo>
                  <a:lnTo>
                    <a:pt x="269" y="1456"/>
                  </a:lnTo>
                  <a:lnTo>
                    <a:pt x="266" y="1460"/>
                  </a:lnTo>
                  <a:lnTo>
                    <a:pt x="263" y="1461"/>
                  </a:lnTo>
                  <a:lnTo>
                    <a:pt x="258" y="1461"/>
                  </a:lnTo>
                  <a:lnTo>
                    <a:pt x="251" y="1461"/>
                  </a:lnTo>
                  <a:lnTo>
                    <a:pt x="249" y="1461"/>
                  </a:lnTo>
                  <a:lnTo>
                    <a:pt x="246" y="1461"/>
                  </a:lnTo>
                  <a:lnTo>
                    <a:pt x="243" y="1460"/>
                  </a:lnTo>
                  <a:lnTo>
                    <a:pt x="240" y="1460"/>
                  </a:lnTo>
                  <a:lnTo>
                    <a:pt x="237" y="1456"/>
                  </a:lnTo>
                  <a:lnTo>
                    <a:pt x="236" y="1453"/>
                  </a:lnTo>
                  <a:lnTo>
                    <a:pt x="234" y="1449"/>
                  </a:lnTo>
                  <a:lnTo>
                    <a:pt x="234" y="1443"/>
                  </a:lnTo>
                  <a:lnTo>
                    <a:pt x="236" y="1436"/>
                  </a:lnTo>
                  <a:lnTo>
                    <a:pt x="239" y="1421"/>
                  </a:lnTo>
                  <a:lnTo>
                    <a:pt x="245" y="1398"/>
                  </a:lnTo>
                  <a:lnTo>
                    <a:pt x="251" y="1370"/>
                  </a:lnTo>
                  <a:lnTo>
                    <a:pt x="260" y="1336"/>
                  </a:lnTo>
                  <a:lnTo>
                    <a:pt x="269" y="1300"/>
                  </a:lnTo>
                  <a:lnTo>
                    <a:pt x="287" y="1224"/>
                  </a:lnTo>
                  <a:lnTo>
                    <a:pt x="303" y="1149"/>
                  </a:lnTo>
                  <a:lnTo>
                    <a:pt x="249" y="1141"/>
                  </a:lnTo>
                  <a:lnTo>
                    <a:pt x="199" y="1129"/>
                  </a:lnTo>
                  <a:lnTo>
                    <a:pt x="154" y="1109"/>
                  </a:lnTo>
                  <a:lnTo>
                    <a:pt x="115" y="1084"/>
                  </a:lnTo>
                  <a:lnTo>
                    <a:pt x="81" y="1055"/>
                  </a:lnTo>
                  <a:lnTo>
                    <a:pt x="53" y="1021"/>
                  </a:lnTo>
                  <a:lnTo>
                    <a:pt x="30" y="984"/>
                  </a:lnTo>
                  <a:lnTo>
                    <a:pt x="14" y="943"/>
                  </a:lnTo>
                  <a:lnTo>
                    <a:pt x="5" y="900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20" y="744"/>
                  </a:lnTo>
                  <a:lnTo>
                    <a:pt x="42" y="692"/>
                  </a:lnTo>
                  <a:lnTo>
                    <a:pt x="70" y="641"/>
                  </a:lnTo>
                  <a:lnTo>
                    <a:pt x="106" y="595"/>
                  </a:lnTo>
                  <a:lnTo>
                    <a:pt x="149" y="550"/>
                  </a:lnTo>
                  <a:lnTo>
                    <a:pt x="196" y="512"/>
                  </a:lnTo>
                  <a:lnTo>
                    <a:pt x="248" y="478"/>
                  </a:lnTo>
                  <a:lnTo>
                    <a:pt x="303" y="450"/>
                  </a:lnTo>
                  <a:lnTo>
                    <a:pt x="361" y="427"/>
                  </a:lnTo>
                  <a:lnTo>
                    <a:pt x="422" y="413"/>
                  </a:lnTo>
                  <a:lnTo>
                    <a:pt x="485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5" y="6"/>
                  </a:lnTo>
                  <a:lnTo>
                    <a:pt x="591" y="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5793" y="1974"/>
              <a:ext cx="1402" cy="850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5" y="8"/>
                </a:cxn>
                <a:cxn ang="0">
                  <a:pos x="1069" y="27"/>
                </a:cxn>
                <a:cxn ang="0">
                  <a:pos x="1105" y="139"/>
                </a:cxn>
                <a:cxn ang="0">
                  <a:pos x="1154" y="227"/>
                </a:cxn>
                <a:cxn ang="0">
                  <a:pos x="1211" y="294"/>
                </a:cxn>
                <a:cxn ang="0">
                  <a:pos x="1271" y="344"/>
                </a:cxn>
                <a:cxn ang="0">
                  <a:pos x="1326" y="377"/>
                </a:cxn>
                <a:cxn ang="0">
                  <a:pos x="1372" y="400"/>
                </a:cxn>
                <a:cxn ang="0">
                  <a:pos x="1393" y="410"/>
                </a:cxn>
                <a:cxn ang="0">
                  <a:pos x="1399" y="416"/>
                </a:cxn>
                <a:cxn ang="0">
                  <a:pos x="1402" y="425"/>
                </a:cxn>
                <a:cxn ang="0">
                  <a:pos x="1402" y="434"/>
                </a:cxn>
                <a:cxn ang="0">
                  <a:pos x="1397" y="440"/>
                </a:cxn>
                <a:cxn ang="0">
                  <a:pos x="1387" y="444"/>
                </a:cxn>
                <a:cxn ang="0">
                  <a:pos x="1323" y="474"/>
                </a:cxn>
                <a:cxn ang="0">
                  <a:pos x="1229" y="540"/>
                </a:cxn>
                <a:cxn ang="0">
                  <a:pos x="1156" y="622"/>
                </a:cxn>
                <a:cxn ang="0">
                  <a:pos x="1105" y="714"/>
                </a:cxn>
                <a:cxn ang="0">
                  <a:pos x="1072" y="817"/>
                </a:cxn>
                <a:cxn ang="0">
                  <a:pos x="1065" y="842"/>
                </a:cxn>
                <a:cxn ang="0">
                  <a:pos x="1051" y="850"/>
                </a:cxn>
                <a:cxn ang="0">
                  <a:pos x="1029" y="850"/>
                </a:cxn>
                <a:cxn ang="0">
                  <a:pos x="1013" y="847"/>
                </a:cxn>
                <a:cxn ang="0">
                  <a:pos x="1005" y="830"/>
                </a:cxn>
                <a:cxn ang="0">
                  <a:pos x="1008" y="813"/>
                </a:cxn>
                <a:cxn ang="0">
                  <a:pos x="1020" y="765"/>
                </a:cxn>
                <a:cxn ang="0">
                  <a:pos x="1045" y="696"/>
                </a:cxn>
                <a:cxn ang="0">
                  <a:pos x="1090" y="614"/>
                </a:cxn>
                <a:cxn ang="0">
                  <a:pos x="1108" y="587"/>
                </a:cxn>
                <a:cxn ang="0">
                  <a:pos x="1142" y="542"/>
                </a:cxn>
                <a:cxn ang="0">
                  <a:pos x="1196" y="487"/>
                </a:cxn>
                <a:cxn ang="0">
                  <a:pos x="58" y="459"/>
                </a:cxn>
                <a:cxn ang="0">
                  <a:pos x="30" y="457"/>
                </a:cxn>
                <a:cxn ang="0">
                  <a:pos x="9" y="448"/>
                </a:cxn>
                <a:cxn ang="0">
                  <a:pos x="0" y="425"/>
                </a:cxn>
                <a:cxn ang="0">
                  <a:pos x="9" y="402"/>
                </a:cxn>
                <a:cxn ang="0">
                  <a:pos x="30" y="393"/>
                </a:cxn>
                <a:cxn ang="0">
                  <a:pos x="58" y="393"/>
                </a:cxn>
                <a:cxn ang="0">
                  <a:pos x="1184" y="353"/>
                </a:cxn>
                <a:cxn ang="0">
                  <a:pos x="1111" y="274"/>
                </a:cxn>
                <a:cxn ang="0">
                  <a:pos x="1063" y="196"/>
                </a:cxn>
                <a:cxn ang="0">
                  <a:pos x="1031" y="120"/>
                </a:cxn>
                <a:cxn ang="0">
                  <a:pos x="1014" y="62"/>
                </a:cxn>
                <a:cxn ang="0">
                  <a:pos x="1007" y="27"/>
                </a:cxn>
                <a:cxn ang="0">
                  <a:pos x="1008" y="11"/>
                </a:cxn>
                <a:cxn ang="0">
                  <a:pos x="1022" y="2"/>
                </a:cxn>
                <a:cxn ang="0">
                  <a:pos x="1038" y="0"/>
                </a:cxn>
              </a:cxnLst>
              <a:rect l="0" t="0" r="r" b="b"/>
              <a:pathLst>
                <a:path w="1402" h="850">
                  <a:moveTo>
                    <a:pt x="1038" y="0"/>
                  </a:moveTo>
                  <a:lnTo>
                    <a:pt x="1051" y="2"/>
                  </a:lnTo>
                  <a:lnTo>
                    <a:pt x="1059" y="4"/>
                  </a:lnTo>
                  <a:lnTo>
                    <a:pt x="1065" y="8"/>
                  </a:lnTo>
                  <a:lnTo>
                    <a:pt x="1068" y="16"/>
                  </a:lnTo>
                  <a:lnTo>
                    <a:pt x="1069" y="27"/>
                  </a:lnTo>
                  <a:lnTo>
                    <a:pt x="1086" y="85"/>
                  </a:lnTo>
                  <a:lnTo>
                    <a:pt x="1105" y="139"/>
                  </a:lnTo>
                  <a:lnTo>
                    <a:pt x="1129" y="185"/>
                  </a:lnTo>
                  <a:lnTo>
                    <a:pt x="1154" y="227"/>
                  </a:lnTo>
                  <a:lnTo>
                    <a:pt x="1183" y="264"/>
                  </a:lnTo>
                  <a:lnTo>
                    <a:pt x="1211" y="294"/>
                  </a:lnTo>
                  <a:lnTo>
                    <a:pt x="1241" y="320"/>
                  </a:lnTo>
                  <a:lnTo>
                    <a:pt x="1271" y="344"/>
                  </a:lnTo>
                  <a:lnTo>
                    <a:pt x="1299" y="362"/>
                  </a:lnTo>
                  <a:lnTo>
                    <a:pt x="1326" y="377"/>
                  </a:lnTo>
                  <a:lnTo>
                    <a:pt x="1350" y="390"/>
                  </a:lnTo>
                  <a:lnTo>
                    <a:pt x="1372" y="400"/>
                  </a:lnTo>
                  <a:lnTo>
                    <a:pt x="1390" y="408"/>
                  </a:lnTo>
                  <a:lnTo>
                    <a:pt x="1393" y="410"/>
                  </a:lnTo>
                  <a:lnTo>
                    <a:pt x="1396" y="413"/>
                  </a:lnTo>
                  <a:lnTo>
                    <a:pt x="1399" y="416"/>
                  </a:lnTo>
                  <a:lnTo>
                    <a:pt x="1402" y="420"/>
                  </a:lnTo>
                  <a:lnTo>
                    <a:pt x="1402" y="425"/>
                  </a:lnTo>
                  <a:lnTo>
                    <a:pt x="1402" y="430"/>
                  </a:lnTo>
                  <a:lnTo>
                    <a:pt x="1402" y="434"/>
                  </a:lnTo>
                  <a:lnTo>
                    <a:pt x="1400" y="437"/>
                  </a:lnTo>
                  <a:lnTo>
                    <a:pt x="1397" y="440"/>
                  </a:lnTo>
                  <a:lnTo>
                    <a:pt x="1393" y="442"/>
                  </a:lnTo>
                  <a:lnTo>
                    <a:pt x="1387" y="444"/>
                  </a:lnTo>
                  <a:lnTo>
                    <a:pt x="1379" y="447"/>
                  </a:lnTo>
                  <a:lnTo>
                    <a:pt x="1323" y="474"/>
                  </a:lnTo>
                  <a:lnTo>
                    <a:pt x="1274" y="505"/>
                  </a:lnTo>
                  <a:lnTo>
                    <a:pt x="1229" y="540"/>
                  </a:lnTo>
                  <a:lnTo>
                    <a:pt x="1190" y="580"/>
                  </a:lnTo>
                  <a:lnTo>
                    <a:pt x="1156" y="622"/>
                  </a:lnTo>
                  <a:lnTo>
                    <a:pt x="1127" y="667"/>
                  </a:lnTo>
                  <a:lnTo>
                    <a:pt x="1105" y="714"/>
                  </a:lnTo>
                  <a:lnTo>
                    <a:pt x="1086" y="765"/>
                  </a:lnTo>
                  <a:lnTo>
                    <a:pt x="1072" y="817"/>
                  </a:lnTo>
                  <a:lnTo>
                    <a:pt x="1068" y="833"/>
                  </a:lnTo>
                  <a:lnTo>
                    <a:pt x="1065" y="842"/>
                  </a:lnTo>
                  <a:lnTo>
                    <a:pt x="1059" y="848"/>
                  </a:lnTo>
                  <a:lnTo>
                    <a:pt x="1051" y="850"/>
                  </a:lnTo>
                  <a:lnTo>
                    <a:pt x="1038" y="850"/>
                  </a:lnTo>
                  <a:lnTo>
                    <a:pt x="1029" y="850"/>
                  </a:lnTo>
                  <a:lnTo>
                    <a:pt x="1022" y="850"/>
                  </a:lnTo>
                  <a:lnTo>
                    <a:pt x="1013" y="847"/>
                  </a:lnTo>
                  <a:lnTo>
                    <a:pt x="1008" y="840"/>
                  </a:lnTo>
                  <a:lnTo>
                    <a:pt x="1005" y="830"/>
                  </a:lnTo>
                  <a:lnTo>
                    <a:pt x="1007" y="825"/>
                  </a:lnTo>
                  <a:lnTo>
                    <a:pt x="1008" y="813"/>
                  </a:lnTo>
                  <a:lnTo>
                    <a:pt x="1013" y="791"/>
                  </a:lnTo>
                  <a:lnTo>
                    <a:pt x="1020" y="765"/>
                  </a:lnTo>
                  <a:lnTo>
                    <a:pt x="1032" y="733"/>
                  </a:lnTo>
                  <a:lnTo>
                    <a:pt x="1045" y="696"/>
                  </a:lnTo>
                  <a:lnTo>
                    <a:pt x="1065" y="656"/>
                  </a:lnTo>
                  <a:lnTo>
                    <a:pt x="1090" y="614"/>
                  </a:lnTo>
                  <a:lnTo>
                    <a:pt x="1096" y="604"/>
                  </a:lnTo>
                  <a:lnTo>
                    <a:pt x="1108" y="587"/>
                  </a:lnTo>
                  <a:lnTo>
                    <a:pt x="1123" y="567"/>
                  </a:lnTo>
                  <a:lnTo>
                    <a:pt x="1142" y="542"/>
                  </a:lnTo>
                  <a:lnTo>
                    <a:pt x="1168" y="516"/>
                  </a:lnTo>
                  <a:lnTo>
                    <a:pt x="1196" y="487"/>
                  </a:lnTo>
                  <a:lnTo>
                    <a:pt x="1230" y="459"/>
                  </a:lnTo>
                  <a:lnTo>
                    <a:pt x="58" y="459"/>
                  </a:lnTo>
                  <a:lnTo>
                    <a:pt x="44" y="459"/>
                  </a:lnTo>
                  <a:lnTo>
                    <a:pt x="30" y="457"/>
                  </a:lnTo>
                  <a:lnTo>
                    <a:pt x="18" y="454"/>
                  </a:lnTo>
                  <a:lnTo>
                    <a:pt x="9" y="448"/>
                  </a:lnTo>
                  <a:lnTo>
                    <a:pt x="3" y="439"/>
                  </a:lnTo>
                  <a:lnTo>
                    <a:pt x="0" y="425"/>
                  </a:lnTo>
                  <a:lnTo>
                    <a:pt x="3" y="411"/>
                  </a:lnTo>
                  <a:lnTo>
                    <a:pt x="9" y="402"/>
                  </a:lnTo>
                  <a:lnTo>
                    <a:pt x="18" y="396"/>
                  </a:lnTo>
                  <a:lnTo>
                    <a:pt x="30" y="393"/>
                  </a:lnTo>
                  <a:lnTo>
                    <a:pt x="44" y="393"/>
                  </a:lnTo>
                  <a:lnTo>
                    <a:pt x="58" y="393"/>
                  </a:lnTo>
                  <a:lnTo>
                    <a:pt x="1230" y="393"/>
                  </a:lnTo>
                  <a:lnTo>
                    <a:pt x="1184" y="353"/>
                  </a:lnTo>
                  <a:lnTo>
                    <a:pt x="1145" y="313"/>
                  </a:lnTo>
                  <a:lnTo>
                    <a:pt x="1111" y="274"/>
                  </a:lnTo>
                  <a:lnTo>
                    <a:pt x="1084" y="236"/>
                  </a:lnTo>
                  <a:lnTo>
                    <a:pt x="1063" y="196"/>
                  </a:lnTo>
                  <a:lnTo>
                    <a:pt x="1045" y="156"/>
                  </a:lnTo>
                  <a:lnTo>
                    <a:pt x="1031" y="120"/>
                  </a:lnTo>
                  <a:lnTo>
                    <a:pt x="1020" y="88"/>
                  </a:lnTo>
                  <a:lnTo>
                    <a:pt x="1014" y="62"/>
                  </a:lnTo>
                  <a:lnTo>
                    <a:pt x="1008" y="40"/>
                  </a:lnTo>
                  <a:lnTo>
                    <a:pt x="1007" y="27"/>
                  </a:lnTo>
                  <a:lnTo>
                    <a:pt x="1005" y="22"/>
                  </a:lnTo>
                  <a:lnTo>
                    <a:pt x="1008" y="11"/>
                  </a:lnTo>
                  <a:lnTo>
                    <a:pt x="1013" y="5"/>
                  </a:lnTo>
                  <a:lnTo>
                    <a:pt x="1022" y="2"/>
                  </a:lnTo>
                  <a:lnTo>
                    <a:pt x="1029" y="0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7803" y="1678"/>
              <a:ext cx="828" cy="1461"/>
            </a:xfrm>
            <a:custGeom>
              <a:avLst/>
              <a:gdLst/>
              <a:ahLst/>
              <a:cxnLst>
                <a:cxn ang="0">
                  <a:pos x="404" y="1104"/>
                </a:cxn>
                <a:cxn ang="0">
                  <a:pos x="541" y="1041"/>
                </a:cxn>
                <a:cxn ang="0">
                  <a:pos x="641" y="935"/>
                </a:cxn>
                <a:cxn ang="0">
                  <a:pos x="702" y="804"/>
                </a:cxn>
                <a:cxn ang="0">
                  <a:pos x="723" y="667"/>
                </a:cxn>
                <a:cxn ang="0">
                  <a:pos x="696" y="547"/>
                </a:cxn>
                <a:cxn ang="0">
                  <a:pos x="622" y="472"/>
                </a:cxn>
                <a:cxn ang="0">
                  <a:pos x="516" y="443"/>
                </a:cxn>
                <a:cxn ang="0">
                  <a:pos x="371" y="467"/>
                </a:cxn>
                <a:cxn ang="0">
                  <a:pos x="249" y="547"/>
                </a:cxn>
                <a:cxn ang="0">
                  <a:pos x="161" y="663"/>
                </a:cxn>
                <a:cxn ang="0">
                  <a:pos x="113" y="796"/>
                </a:cxn>
                <a:cxn ang="0">
                  <a:pos x="106" y="929"/>
                </a:cxn>
                <a:cxn ang="0">
                  <a:pos x="142" y="1026"/>
                </a:cxn>
                <a:cxn ang="0">
                  <a:pos x="207" y="1084"/>
                </a:cxn>
                <a:cxn ang="0">
                  <a:pos x="285" y="1110"/>
                </a:cxn>
                <a:cxn ang="0">
                  <a:pos x="599" y="0"/>
                </a:cxn>
                <a:cxn ang="0">
                  <a:pos x="611" y="4"/>
                </a:cxn>
                <a:cxn ang="0">
                  <a:pos x="616" y="12"/>
                </a:cxn>
                <a:cxn ang="0">
                  <a:pos x="617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77" y="413"/>
                </a:cxn>
                <a:cxn ang="0">
                  <a:pos x="701" y="463"/>
                </a:cxn>
                <a:cxn ang="0">
                  <a:pos x="780" y="541"/>
                </a:cxn>
                <a:cxn ang="0">
                  <a:pos x="820" y="636"/>
                </a:cxn>
                <a:cxn ang="0">
                  <a:pos x="822" y="761"/>
                </a:cxn>
                <a:cxn ang="0">
                  <a:pos x="747" y="930"/>
                </a:cxn>
                <a:cxn ang="0">
                  <a:pos x="602" y="1066"/>
                </a:cxn>
                <a:cxn ang="0">
                  <a:pos x="413" y="1141"/>
                </a:cxn>
                <a:cxn ang="0">
                  <a:pos x="282" y="1404"/>
                </a:cxn>
                <a:cxn ang="0">
                  <a:pos x="270" y="1450"/>
                </a:cxn>
                <a:cxn ang="0">
                  <a:pos x="261" y="1461"/>
                </a:cxn>
                <a:cxn ang="0">
                  <a:pos x="248" y="1461"/>
                </a:cxn>
                <a:cxn ang="0">
                  <a:pos x="239" y="1460"/>
                </a:cxn>
                <a:cxn ang="0">
                  <a:pos x="233" y="1449"/>
                </a:cxn>
                <a:cxn ang="0">
                  <a:pos x="237" y="1421"/>
                </a:cxn>
                <a:cxn ang="0">
                  <a:pos x="258" y="1336"/>
                </a:cxn>
                <a:cxn ang="0">
                  <a:pos x="303" y="1149"/>
                </a:cxn>
                <a:cxn ang="0">
                  <a:pos x="152" y="1109"/>
                </a:cxn>
                <a:cxn ang="0">
                  <a:pos x="51" y="1021"/>
                </a:cxn>
                <a:cxn ang="0">
                  <a:pos x="3" y="900"/>
                </a:cxn>
                <a:cxn ang="0">
                  <a:pos x="18" y="744"/>
                </a:cxn>
                <a:cxn ang="0">
                  <a:pos x="106" y="595"/>
                </a:cxn>
                <a:cxn ang="0">
                  <a:pos x="246" y="478"/>
                </a:cxn>
                <a:cxn ang="0">
                  <a:pos x="420" y="413"/>
                </a:cxn>
                <a:cxn ang="0">
                  <a:pos x="580" y="15"/>
                </a:cxn>
                <a:cxn ang="0">
                  <a:pos x="599" y="0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352" y="1113"/>
                  </a:lnTo>
                  <a:lnTo>
                    <a:pt x="404" y="1104"/>
                  </a:lnTo>
                  <a:lnTo>
                    <a:pt x="453" y="1089"/>
                  </a:lnTo>
                  <a:lnTo>
                    <a:pt x="500" y="1069"/>
                  </a:lnTo>
                  <a:lnTo>
                    <a:pt x="541" y="1041"/>
                  </a:lnTo>
                  <a:lnTo>
                    <a:pt x="579" y="1010"/>
                  </a:lnTo>
                  <a:lnTo>
                    <a:pt x="611" y="973"/>
                  </a:lnTo>
                  <a:lnTo>
                    <a:pt x="641" y="935"/>
                  </a:lnTo>
                  <a:lnTo>
                    <a:pt x="666" y="893"/>
                  </a:lnTo>
                  <a:lnTo>
                    <a:pt x="686" y="849"/>
                  </a:lnTo>
                  <a:lnTo>
                    <a:pt x="702" y="804"/>
                  </a:lnTo>
                  <a:lnTo>
                    <a:pt x="714" y="758"/>
                  </a:lnTo>
                  <a:lnTo>
                    <a:pt x="722" y="713"/>
                  </a:lnTo>
                  <a:lnTo>
                    <a:pt x="723" y="667"/>
                  </a:lnTo>
                  <a:lnTo>
                    <a:pt x="720" y="623"/>
                  </a:lnTo>
                  <a:lnTo>
                    <a:pt x="711" y="583"/>
                  </a:lnTo>
                  <a:lnTo>
                    <a:pt x="696" y="547"/>
                  </a:lnTo>
                  <a:lnTo>
                    <a:pt x="675" y="518"/>
                  </a:lnTo>
                  <a:lnTo>
                    <a:pt x="652" y="492"/>
                  </a:lnTo>
                  <a:lnTo>
                    <a:pt x="622" y="472"/>
                  </a:lnTo>
                  <a:lnTo>
                    <a:pt x="590" y="458"/>
                  </a:lnTo>
                  <a:lnTo>
                    <a:pt x="555" y="447"/>
                  </a:lnTo>
                  <a:lnTo>
                    <a:pt x="516" y="443"/>
                  </a:lnTo>
                  <a:close/>
                  <a:moveTo>
                    <a:pt x="473" y="443"/>
                  </a:moveTo>
                  <a:lnTo>
                    <a:pt x="420" y="452"/>
                  </a:lnTo>
                  <a:lnTo>
                    <a:pt x="371" y="467"/>
                  </a:lnTo>
                  <a:lnTo>
                    <a:pt x="327" y="489"/>
                  </a:lnTo>
                  <a:lnTo>
                    <a:pt x="286" y="515"/>
                  </a:lnTo>
                  <a:lnTo>
                    <a:pt x="249" y="547"/>
                  </a:lnTo>
                  <a:lnTo>
                    <a:pt x="215" y="583"/>
                  </a:lnTo>
                  <a:lnTo>
                    <a:pt x="186" y="621"/>
                  </a:lnTo>
                  <a:lnTo>
                    <a:pt x="161" y="663"/>
                  </a:lnTo>
                  <a:lnTo>
                    <a:pt x="140" y="706"/>
                  </a:lnTo>
                  <a:lnTo>
                    <a:pt x="125" y="750"/>
                  </a:lnTo>
                  <a:lnTo>
                    <a:pt x="113" y="796"/>
                  </a:lnTo>
                  <a:lnTo>
                    <a:pt x="106" y="843"/>
                  </a:lnTo>
                  <a:lnTo>
                    <a:pt x="104" y="887"/>
                  </a:lnTo>
                  <a:lnTo>
                    <a:pt x="106" y="929"/>
                  </a:lnTo>
                  <a:lnTo>
                    <a:pt x="113" y="966"/>
                  </a:lnTo>
                  <a:lnTo>
                    <a:pt x="127" y="998"/>
                  </a:lnTo>
                  <a:lnTo>
                    <a:pt x="142" y="1026"/>
                  </a:lnTo>
                  <a:lnTo>
                    <a:pt x="161" y="1049"/>
                  </a:lnTo>
                  <a:lnTo>
                    <a:pt x="183" y="1069"/>
                  </a:lnTo>
                  <a:lnTo>
                    <a:pt x="207" y="1084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0"/>
                  </a:lnTo>
                  <a:lnTo>
                    <a:pt x="312" y="1113"/>
                  </a:lnTo>
                  <a:lnTo>
                    <a:pt x="473" y="443"/>
                  </a:lnTo>
                  <a:close/>
                  <a:moveTo>
                    <a:pt x="599" y="0"/>
                  </a:moveTo>
                  <a:lnTo>
                    <a:pt x="605" y="1"/>
                  </a:lnTo>
                  <a:lnTo>
                    <a:pt x="608" y="1"/>
                  </a:lnTo>
                  <a:lnTo>
                    <a:pt x="611" y="4"/>
                  </a:lnTo>
                  <a:lnTo>
                    <a:pt x="614" y="6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7" y="13"/>
                  </a:lnTo>
                  <a:lnTo>
                    <a:pt x="617" y="15"/>
                  </a:lnTo>
                  <a:lnTo>
                    <a:pt x="617" y="15"/>
                  </a:lnTo>
                  <a:lnTo>
                    <a:pt x="617" y="16"/>
                  </a:lnTo>
                  <a:lnTo>
                    <a:pt x="616" y="21"/>
                  </a:lnTo>
                  <a:lnTo>
                    <a:pt x="616" y="24"/>
                  </a:lnTo>
                  <a:lnTo>
                    <a:pt x="614" y="29"/>
                  </a:lnTo>
                  <a:lnTo>
                    <a:pt x="613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525" y="407"/>
                  </a:lnTo>
                  <a:lnTo>
                    <a:pt x="577" y="413"/>
                  </a:lnTo>
                  <a:lnTo>
                    <a:pt x="623" y="426"/>
                  </a:lnTo>
                  <a:lnTo>
                    <a:pt x="665" y="443"/>
                  </a:lnTo>
                  <a:lnTo>
                    <a:pt x="701" y="463"/>
                  </a:lnTo>
                  <a:lnTo>
                    <a:pt x="732" y="486"/>
                  </a:lnTo>
                  <a:lnTo>
                    <a:pt x="759" y="513"/>
                  </a:lnTo>
                  <a:lnTo>
                    <a:pt x="780" y="541"/>
                  </a:lnTo>
                  <a:lnTo>
                    <a:pt x="798" y="572"/>
                  </a:lnTo>
                  <a:lnTo>
                    <a:pt x="811" y="604"/>
                  </a:lnTo>
                  <a:lnTo>
                    <a:pt x="820" y="636"/>
                  </a:lnTo>
                  <a:lnTo>
                    <a:pt x="826" y="669"/>
                  </a:lnTo>
                  <a:lnTo>
                    <a:pt x="828" y="701"/>
                  </a:lnTo>
                  <a:lnTo>
                    <a:pt x="822" y="761"/>
                  </a:lnTo>
                  <a:lnTo>
                    <a:pt x="807" y="820"/>
                  </a:lnTo>
                  <a:lnTo>
                    <a:pt x="781" y="876"/>
                  </a:lnTo>
                  <a:lnTo>
                    <a:pt x="747" y="930"/>
                  </a:lnTo>
                  <a:lnTo>
                    <a:pt x="705" y="981"/>
                  </a:lnTo>
                  <a:lnTo>
                    <a:pt x="658" y="1026"/>
                  </a:lnTo>
                  <a:lnTo>
                    <a:pt x="602" y="1066"/>
                  </a:lnTo>
                  <a:lnTo>
                    <a:pt x="543" y="1098"/>
                  </a:lnTo>
                  <a:lnTo>
                    <a:pt x="480" y="1124"/>
                  </a:lnTo>
                  <a:lnTo>
                    <a:pt x="413" y="1141"/>
                  </a:lnTo>
                  <a:lnTo>
                    <a:pt x="344" y="1149"/>
                  </a:lnTo>
                  <a:lnTo>
                    <a:pt x="285" y="1389"/>
                  </a:lnTo>
                  <a:lnTo>
                    <a:pt x="282" y="1404"/>
                  </a:lnTo>
                  <a:lnTo>
                    <a:pt x="277" y="1423"/>
                  </a:lnTo>
                  <a:lnTo>
                    <a:pt x="273" y="1438"/>
                  </a:lnTo>
                  <a:lnTo>
                    <a:pt x="270" y="1450"/>
                  </a:lnTo>
                  <a:lnTo>
                    <a:pt x="267" y="1456"/>
                  </a:lnTo>
                  <a:lnTo>
                    <a:pt x="264" y="1460"/>
                  </a:lnTo>
                  <a:lnTo>
                    <a:pt x="261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60"/>
                  </a:lnTo>
                  <a:lnTo>
                    <a:pt x="239" y="1460"/>
                  </a:lnTo>
                  <a:lnTo>
                    <a:pt x="236" y="1456"/>
                  </a:lnTo>
                  <a:lnTo>
                    <a:pt x="234" y="1453"/>
                  </a:lnTo>
                  <a:lnTo>
                    <a:pt x="233" y="1449"/>
                  </a:lnTo>
                  <a:lnTo>
                    <a:pt x="233" y="1443"/>
                  </a:lnTo>
                  <a:lnTo>
                    <a:pt x="234" y="1436"/>
                  </a:lnTo>
                  <a:lnTo>
                    <a:pt x="237" y="1421"/>
                  </a:lnTo>
                  <a:lnTo>
                    <a:pt x="243" y="1398"/>
                  </a:lnTo>
                  <a:lnTo>
                    <a:pt x="249" y="1370"/>
                  </a:lnTo>
                  <a:lnTo>
                    <a:pt x="258" y="1336"/>
                  </a:lnTo>
                  <a:lnTo>
                    <a:pt x="267" y="1300"/>
                  </a:lnTo>
                  <a:lnTo>
                    <a:pt x="285" y="1224"/>
                  </a:lnTo>
                  <a:lnTo>
                    <a:pt x="303" y="1149"/>
                  </a:lnTo>
                  <a:lnTo>
                    <a:pt x="248" y="1141"/>
                  </a:lnTo>
                  <a:lnTo>
                    <a:pt x="197" y="1129"/>
                  </a:lnTo>
                  <a:lnTo>
                    <a:pt x="152" y="1109"/>
                  </a:lnTo>
                  <a:lnTo>
                    <a:pt x="113" y="1084"/>
                  </a:lnTo>
                  <a:lnTo>
                    <a:pt x="79" y="1055"/>
                  </a:lnTo>
                  <a:lnTo>
                    <a:pt x="51" y="1021"/>
                  </a:lnTo>
                  <a:lnTo>
                    <a:pt x="28" y="984"/>
                  </a:lnTo>
                  <a:lnTo>
                    <a:pt x="13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8" y="744"/>
                  </a:lnTo>
                  <a:lnTo>
                    <a:pt x="40" y="692"/>
                  </a:lnTo>
                  <a:lnTo>
                    <a:pt x="69" y="641"/>
                  </a:lnTo>
                  <a:lnTo>
                    <a:pt x="106" y="595"/>
                  </a:lnTo>
                  <a:lnTo>
                    <a:pt x="148" y="550"/>
                  </a:lnTo>
                  <a:lnTo>
                    <a:pt x="195" y="512"/>
                  </a:lnTo>
                  <a:lnTo>
                    <a:pt x="246" y="478"/>
                  </a:lnTo>
                  <a:lnTo>
                    <a:pt x="301" y="450"/>
                  </a:lnTo>
                  <a:lnTo>
                    <a:pt x="361" y="427"/>
                  </a:lnTo>
                  <a:lnTo>
                    <a:pt x="420" y="413"/>
                  </a:lnTo>
                  <a:lnTo>
                    <a:pt x="483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3" y="6"/>
                  </a:lnTo>
                  <a:lnTo>
                    <a:pt x="589" y="1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 noEditPoints="1"/>
            </p:cNvSpPr>
            <p:nvPr/>
          </p:nvSpPr>
          <p:spPr bwMode="auto">
            <a:xfrm>
              <a:off x="8659" y="2279"/>
              <a:ext cx="492" cy="999"/>
            </a:xfrm>
            <a:custGeom>
              <a:avLst/>
              <a:gdLst/>
              <a:ahLst/>
              <a:cxnLst>
                <a:cxn ang="0">
                  <a:pos x="358" y="259"/>
                </a:cxn>
                <a:cxn ang="0">
                  <a:pos x="405" y="279"/>
                </a:cxn>
                <a:cxn ang="0">
                  <a:pos x="437" y="314"/>
                </a:cxn>
                <a:cxn ang="0">
                  <a:pos x="449" y="363"/>
                </a:cxn>
                <a:cxn ang="0">
                  <a:pos x="447" y="392"/>
                </a:cxn>
                <a:cxn ang="0">
                  <a:pos x="343" y="817"/>
                </a:cxn>
                <a:cxn ang="0">
                  <a:pos x="311" y="889"/>
                </a:cxn>
                <a:cxn ang="0">
                  <a:pos x="265" y="942"/>
                </a:cxn>
                <a:cxn ang="0">
                  <a:pos x="212" y="975"/>
                </a:cxn>
                <a:cxn ang="0">
                  <a:pos x="158" y="992"/>
                </a:cxn>
                <a:cxn ang="0">
                  <a:pos x="112" y="999"/>
                </a:cxn>
                <a:cxn ang="0">
                  <a:pos x="54" y="989"/>
                </a:cxn>
                <a:cxn ang="0">
                  <a:pos x="15" y="963"/>
                </a:cxn>
                <a:cxn ang="0">
                  <a:pos x="0" y="925"/>
                </a:cxn>
                <a:cxn ang="0">
                  <a:pos x="13" y="885"/>
                </a:cxn>
                <a:cxn ang="0">
                  <a:pos x="45" y="862"/>
                </a:cxn>
                <a:cxn ang="0">
                  <a:pos x="77" y="859"/>
                </a:cxn>
                <a:cxn ang="0">
                  <a:pos x="98" y="874"/>
                </a:cxn>
                <a:cxn ang="0">
                  <a:pos x="107" y="902"/>
                </a:cxn>
                <a:cxn ang="0">
                  <a:pos x="103" y="923"/>
                </a:cxn>
                <a:cxn ang="0">
                  <a:pos x="85" y="948"/>
                </a:cxn>
                <a:cxn ang="0">
                  <a:pos x="89" y="963"/>
                </a:cxn>
                <a:cxn ang="0">
                  <a:pos x="137" y="962"/>
                </a:cxn>
                <a:cxn ang="0">
                  <a:pos x="189" y="932"/>
                </a:cxn>
                <a:cxn ang="0">
                  <a:pos x="229" y="883"/>
                </a:cxn>
                <a:cxn ang="0">
                  <a:pos x="253" y="819"/>
                </a:cxn>
                <a:cxn ang="0">
                  <a:pos x="362" y="379"/>
                </a:cxn>
                <a:cxn ang="0">
                  <a:pos x="364" y="357"/>
                </a:cxn>
                <a:cxn ang="0">
                  <a:pos x="364" y="323"/>
                </a:cxn>
                <a:cxn ang="0">
                  <a:pos x="353" y="297"/>
                </a:cxn>
                <a:cxn ang="0">
                  <a:pos x="328" y="286"/>
                </a:cxn>
                <a:cxn ang="0">
                  <a:pos x="273" y="303"/>
                </a:cxn>
                <a:cxn ang="0">
                  <a:pos x="226" y="343"/>
                </a:cxn>
                <a:cxn ang="0">
                  <a:pos x="189" y="397"/>
                </a:cxn>
                <a:cxn ang="0">
                  <a:pos x="173" y="432"/>
                </a:cxn>
                <a:cxn ang="0">
                  <a:pos x="168" y="440"/>
                </a:cxn>
                <a:cxn ang="0">
                  <a:pos x="162" y="445"/>
                </a:cxn>
                <a:cxn ang="0">
                  <a:pos x="153" y="446"/>
                </a:cxn>
                <a:cxn ang="0">
                  <a:pos x="149" y="445"/>
                </a:cxn>
                <a:cxn ang="0">
                  <a:pos x="143" y="443"/>
                </a:cxn>
                <a:cxn ang="0">
                  <a:pos x="137" y="439"/>
                </a:cxn>
                <a:cxn ang="0">
                  <a:pos x="134" y="431"/>
                </a:cxn>
                <a:cxn ang="0">
                  <a:pos x="141" y="409"/>
                </a:cxn>
                <a:cxn ang="0">
                  <a:pos x="162" y="371"/>
                </a:cxn>
                <a:cxn ang="0">
                  <a:pos x="195" y="326"/>
                </a:cxn>
                <a:cxn ang="0">
                  <a:pos x="241" y="285"/>
                </a:cxn>
                <a:cxn ang="0">
                  <a:pos x="298" y="260"/>
                </a:cxn>
                <a:cxn ang="0">
                  <a:pos x="447" y="0"/>
                </a:cxn>
                <a:cxn ang="0">
                  <a:pos x="475" y="9"/>
                </a:cxn>
                <a:cxn ang="0">
                  <a:pos x="490" y="31"/>
                </a:cxn>
                <a:cxn ang="0">
                  <a:pos x="487" y="63"/>
                </a:cxn>
                <a:cxn ang="0">
                  <a:pos x="464" y="95"/>
                </a:cxn>
                <a:cxn ang="0">
                  <a:pos x="429" y="108"/>
                </a:cxn>
                <a:cxn ang="0">
                  <a:pos x="399" y="97"/>
                </a:cxn>
                <a:cxn ang="0">
                  <a:pos x="386" y="74"/>
                </a:cxn>
                <a:cxn ang="0">
                  <a:pos x="387" y="43"/>
                </a:cxn>
                <a:cxn ang="0">
                  <a:pos x="411" y="12"/>
                </a:cxn>
                <a:cxn ang="0">
                  <a:pos x="447" y="0"/>
                </a:cxn>
              </a:cxnLst>
              <a:rect l="0" t="0" r="r" b="b"/>
              <a:pathLst>
                <a:path w="492" h="999">
                  <a:moveTo>
                    <a:pt x="331" y="255"/>
                  </a:moveTo>
                  <a:lnTo>
                    <a:pt x="358" y="259"/>
                  </a:lnTo>
                  <a:lnTo>
                    <a:pt x="383" y="266"/>
                  </a:lnTo>
                  <a:lnTo>
                    <a:pt x="405" y="279"/>
                  </a:lnTo>
                  <a:lnTo>
                    <a:pt x="423" y="294"/>
                  </a:lnTo>
                  <a:lnTo>
                    <a:pt x="437" y="314"/>
                  </a:lnTo>
                  <a:lnTo>
                    <a:pt x="446" y="337"/>
                  </a:lnTo>
                  <a:lnTo>
                    <a:pt x="449" y="363"/>
                  </a:lnTo>
                  <a:lnTo>
                    <a:pt x="449" y="380"/>
                  </a:lnTo>
                  <a:lnTo>
                    <a:pt x="447" y="392"/>
                  </a:lnTo>
                  <a:lnTo>
                    <a:pt x="444" y="405"/>
                  </a:lnTo>
                  <a:lnTo>
                    <a:pt x="343" y="817"/>
                  </a:lnTo>
                  <a:lnTo>
                    <a:pt x="329" y="855"/>
                  </a:lnTo>
                  <a:lnTo>
                    <a:pt x="311" y="889"/>
                  </a:lnTo>
                  <a:lnTo>
                    <a:pt x="291" y="919"/>
                  </a:lnTo>
                  <a:lnTo>
                    <a:pt x="265" y="942"/>
                  </a:lnTo>
                  <a:lnTo>
                    <a:pt x="240" y="960"/>
                  </a:lnTo>
                  <a:lnTo>
                    <a:pt x="212" y="975"/>
                  </a:lnTo>
                  <a:lnTo>
                    <a:pt x="185" y="986"/>
                  </a:lnTo>
                  <a:lnTo>
                    <a:pt x="158" y="992"/>
                  </a:lnTo>
                  <a:lnTo>
                    <a:pt x="134" y="997"/>
                  </a:lnTo>
                  <a:lnTo>
                    <a:pt x="112" y="999"/>
                  </a:lnTo>
                  <a:lnTo>
                    <a:pt x="80" y="995"/>
                  </a:lnTo>
                  <a:lnTo>
                    <a:pt x="54" y="989"/>
                  </a:lnTo>
                  <a:lnTo>
                    <a:pt x="31" y="979"/>
                  </a:lnTo>
                  <a:lnTo>
                    <a:pt x="15" y="963"/>
                  </a:lnTo>
                  <a:lnTo>
                    <a:pt x="4" y="946"/>
                  </a:lnTo>
                  <a:lnTo>
                    <a:pt x="0" y="925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5" y="862"/>
                  </a:lnTo>
                  <a:lnTo>
                    <a:pt x="65" y="857"/>
                  </a:lnTo>
                  <a:lnTo>
                    <a:pt x="77" y="859"/>
                  </a:lnTo>
                  <a:lnTo>
                    <a:pt x="89" y="865"/>
                  </a:lnTo>
                  <a:lnTo>
                    <a:pt x="98" y="874"/>
                  </a:lnTo>
                  <a:lnTo>
                    <a:pt x="104" y="886"/>
                  </a:lnTo>
                  <a:lnTo>
                    <a:pt x="107" y="902"/>
                  </a:lnTo>
                  <a:lnTo>
                    <a:pt x="106" y="911"/>
                  </a:lnTo>
                  <a:lnTo>
                    <a:pt x="103" y="923"/>
                  </a:lnTo>
                  <a:lnTo>
                    <a:pt x="95" y="937"/>
                  </a:lnTo>
                  <a:lnTo>
                    <a:pt x="85" y="948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10" y="965"/>
                  </a:lnTo>
                  <a:lnTo>
                    <a:pt x="137" y="962"/>
                  </a:lnTo>
                  <a:lnTo>
                    <a:pt x="164" y="949"/>
                  </a:lnTo>
                  <a:lnTo>
                    <a:pt x="189" y="932"/>
                  </a:lnTo>
                  <a:lnTo>
                    <a:pt x="210" y="909"/>
                  </a:lnTo>
                  <a:lnTo>
                    <a:pt x="229" y="883"/>
                  </a:lnTo>
                  <a:lnTo>
                    <a:pt x="243" y="852"/>
                  </a:lnTo>
                  <a:lnTo>
                    <a:pt x="253" y="819"/>
                  </a:lnTo>
                  <a:lnTo>
                    <a:pt x="253" y="819"/>
                  </a:lnTo>
                  <a:lnTo>
                    <a:pt x="362" y="379"/>
                  </a:lnTo>
                  <a:lnTo>
                    <a:pt x="364" y="369"/>
                  </a:lnTo>
                  <a:lnTo>
                    <a:pt x="364" y="357"/>
                  </a:lnTo>
                  <a:lnTo>
                    <a:pt x="365" y="343"/>
                  </a:lnTo>
                  <a:lnTo>
                    <a:pt x="364" y="323"/>
                  </a:lnTo>
                  <a:lnTo>
                    <a:pt x="359" y="308"/>
                  </a:lnTo>
                  <a:lnTo>
                    <a:pt x="353" y="297"/>
                  </a:lnTo>
                  <a:lnTo>
                    <a:pt x="343" y="289"/>
                  </a:lnTo>
                  <a:lnTo>
                    <a:pt x="328" y="286"/>
                  </a:lnTo>
                  <a:lnTo>
                    <a:pt x="300" y="291"/>
                  </a:lnTo>
                  <a:lnTo>
                    <a:pt x="273" y="303"/>
                  </a:lnTo>
                  <a:lnTo>
                    <a:pt x="249" y="320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89" y="397"/>
                  </a:lnTo>
                  <a:lnTo>
                    <a:pt x="176" y="425"/>
                  </a:lnTo>
                  <a:lnTo>
                    <a:pt x="173" y="432"/>
                  </a:lnTo>
                  <a:lnTo>
                    <a:pt x="171" y="437"/>
                  </a:lnTo>
                  <a:lnTo>
                    <a:pt x="168" y="440"/>
                  </a:lnTo>
                  <a:lnTo>
                    <a:pt x="165" y="443"/>
                  </a:lnTo>
                  <a:lnTo>
                    <a:pt x="162" y="445"/>
                  </a:lnTo>
                  <a:lnTo>
                    <a:pt x="159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5"/>
                  </a:lnTo>
                  <a:lnTo>
                    <a:pt x="146" y="445"/>
                  </a:lnTo>
                  <a:lnTo>
                    <a:pt x="143" y="443"/>
                  </a:lnTo>
                  <a:lnTo>
                    <a:pt x="140" y="442"/>
                  </a:lnTo>
                  <a:lnTo>
                    <a:pt x="137" y="439"/>
                  </a:lnTo>
                  <a:lnTo>
                    <a:pt x="136" y="435"/>
                  </a:lnTo>
                  <a:lnTo>
                    <a:pt x="134" y="431"/>
                  </a:lnTo>
                  <a:lnTo>
                    <a:pt x="136" y="423"/>
                  </a:lnTo>
                  <a:lnTo>
                    <a:pt x="141" y="409"/>
                  </a:lnTo>
                  <a:lnTo>
                    <a:pt x="150" y="392"/>
                  </a:lnTo>
                  <a:lnTo>
                    <a:pt x="162" y="371"/>
                  </a:lnTo>
                  <a:lnTo>
                    <a:pt x="177" y="349"/>
                  </a:lnTo>
                  <a:lnTo>
                    <a:pt x="195" y="326"/>
                  </a:lnTo>
                  <a:lnTo>
                    <a:pt x="216" y="305"/>
                  </a:lnTo>
                  <a:lnTo>
                    <a:pt x="241" y="285"/>
                  </a:lnTo>
                  <a:lnTo>
                    <a:pt x="268" y="269"/>
                  </a:lnTo>
                  <a:lnTo>
                    <a:pt x="298" y="260"/>
                  </a:lnTo>
                  <a:lnTo>
                    <a:pt x="331" y="255"/>
                  </a:lnTo>
                  <a:close/>
                  <a:moveTo>
                    <a:pt x="447" y="0"/>
                  </a:moveTo>
                  <a:lnTo>
                    <a:pt x="464" y="3"/>
                  </a:lnTo>
                  <a:lnTo>
                    <a:pt x="475" y="9"/>
                  </a:lnTo>
                  <a:lnTo>
                    <a:pt x="484" y="20"/>
                  </a:lnTo>
                  <a:lnTo>
                    <a:pt x="490" y="31"/>
                  </a:lnTo>
                  <a:lnTo>
                    <a:pt x="492" y="43"/>
                  </a:lnTo>
                  <a:lnTo>
                    <a:pt x="487" y="63"/>
                  </a:lnTo>
                  <a:lnTo>
                    <a:pt x="478" y="80"/>
                  </a:lnTo>
                  <a:lnTo>
                    <a:pt x="464" y="95"/>
                  </a:lnTo>
                  <a:lnTo>
                    <a:pt x="447" y="105"/>
                  </a:lnTo>
                  <a:lnTo>
                    <a:pt x="429" y="108"/>
                  </a:lnTo>
                  <a:lnTo>
                    <a:pt x="413" y="105"/>
                  </a:lnTo>
                  <a:lnTo>
                    <a:pt x="399" y="97"/>
                  </a:lnTo>
                  <a:lnTo>
                    <a:pt x="390" y="86"/>
                  </a:lnTo>
                  <a:lnTo>
                    <a:pt x="386" y="74"/>
                  </a:lnTo>
                  <a:lnTo>
                    <a:pt x="384" y="62"/>
                  </a:lnTo>
                  <a:lnTo>
                    <a:pt x="387" y="43"/>
                  </a:lnTo>
                  <a:lnTo>
                    <a:pt x="398" y="26"/>
                  </a:lnTo>
                  <a:lnTo>
                    <a:pt x="411" y="12"/>
                  </a:lnTo>
                  <a:lnTo>
                    <a:pt x="428" y="3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52800" y="3048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362200" y="3276600"/>
            <a:ext cx="990600" cy="1524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6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334000" y="1219200"/>
            <a:ext cx="663055" cy="495300"/>
            <a:chOff x="2667" y="908"/>
            <a:chExt cx="2664" cy="1990"/>
          </a:xfrm>
        </p:grpSpPr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2667" y="1072"/>
              <a:ext cx="847" cy="1453"/>
            </a:xfrm>
            <a:custGeom>
              <a:avLst/>
              <a:gdLst/>
              <a:ahLst/>
              <a:cxnLst>
                <a:cxn ang="0">
                  <a:pos x="721" y="2215"/>
                </a:cxn>
                <a:cxn ang="0">
                  <a:pos x="958" y="2156"/>
                </a:cxn>
                <a:cxn ang="0">
                  <a:pos x="1154" y="2035"/>
                </a:cxn>
                <a:cxn ang="0">
                  <a:pos x="1306" y="1869"/>
                </a:cxn>
                <a:cxn ang="0">
                  <a:pos x="1412" y="1675"/>
                </a:cxn>
                <a:cxn ang="0">
                  <a:pos x="1470" y="1466"/>
                </a:cxn>
                <a:cxn ang="0">
                  <a:pos x="1477" y="1260"/>
                </a:cxn>
                <a:cxn ang="0">
                  <a:pos x="1425" y="1089"/>
                </a:cxn>
                <a:cxn ang="0">
                  <a:pos x="1320" y="970"/>
                </a:cxn>
                <a:cxn ang="0">
                  <a:pos x="1171" y="899"/>
                </a:cxn>
                <a:cxn ang="0">
                  <a:pos x="1055" y="881"/>
                </a:cxn>
                <a:cxn ang="0">
                  <a:pos x="886" y="892"/>
                </a:cxn>
                <a:cxn ang="0">
                  <a:pos x="664" y="975"/>
                </a:cxn>
                <a:cxn ang="0">
                  <a:pos x="483" y="1112"/>
                </a:cxn>
                <a:cxn ang="0">
                  <a:pos x="348" y="1289"/>
                </a:cxn>
                <a:cxn ang="0">
                  <a:pos x="257" y="1488"/>
                </a:cxn>
                <a:cxn ang="0">
                  <a:pos x="215" y="1698"/>
                </a:cxn>
                <a:cxn ang="0">
                  <a:pos x="225" y="1891"/>
                </a:cxn>
                <a:cxn ang="0">
                  <a:pos x="287" y="2037"/>
                </a:cxn>
                <a:cxn ang="0">
                  <a:pos x="388" y="2134"/>
                </a:cxn>
                <a:cxn ang="0">
                  <a:pos x="510" y="2193"/>
                </a:cxn>
                <a:cxn ang="0">
                  <a:pos x="639" y="2215"/>
                </a:cxn>
                <a:cxn ang="0">
                  <a:pos x="1243" y="3"/>
                </a:cxn>
                <a:cxn ang="0">
                  <a:pos x="1261" y="23"/>
                </a:cxn>
                <a:cxn ang="0">
                  <a:pos x="1261" y="36"/>
                </a:cxn>
                <a:cxn ang="0">
                  <a:pos x="1254" y="70"/>
                </a:cxn>
                <a:cxn ang="0">
                  <a:pos x="1075" y="810"/>
                </a:cxn>
                <a:cxn ang="0">
                  <a:pos x="1298" y="855"/>
                </a:cxn>
                <a:cxn ang="0">
                  <a:pos x="1467" y="943"/>
                </a:cxn>
                <a:cxn ang="0">
                  <a:pos x="1587" y="1062"/>
                </a:cxn>
                <a:cxn ang="0">
                  <a:pos x="1661" y="1201"/>
                </a:cxn>
                <a:cxn ang="0">
                  <a:pos x="1693" y="1347"/>
                </a:cxn>
                <a:cxn ang="0">
                  <a:pos x="1671" y="1569"/>
                </a:cxn>
                <a:cxn ang="0">
                  <a:pos x="1554" y="1815"/>
                </a:cxn>
                <a:cxn ang="0">
                  <a:pos x="1358" y="2029"/>
                </a:cxn>
                <a:cxn ang="0">
                  <a:pos x="1104" y="2190"/>
                </a:cxn>
                <a:cxn ang="0">
                  <a:pos x="808" y="2277"/>
                </a:cxn>
                <a:cxn ang="0">
                  <a:pos x="578" y="2786"/>
                </a:cxn>
                <a:cxn ang="0">
                  <a:pos x="560" y="2856"/>
                </a:cxn>
                <a:cxn ang="0">
                  <a:pos x="548" y="2896"/>
                </a:cxn>
                <a:cxn ang="0">
                  <a:pos x="512" y="2906"/>
                </a:cxn>
                <a:cxn ang="0">
                  <a:pos x="485" y="2900"/>
                </a:cxn>
                <a:cxn ang="0">
                  <a:pos x="478" y="2863"/>
                </a:cxn>
                <a:cxn ang="0">
                  <a:pos x="496" y="2782"/>
                </a:cxn>
                <a:cxn ang="0">
                  <a:pos x="533" y="2641"/>
                </a:cxn>
                <a:cxn ang="0">
                  <a:pos x="594" y="2386"/>
                </a:cxn>
                <a:cxn ang="0">
                  <a:pos x="461" y="2262"/>
                </a:cxn>
                <a:cxn ang="0">
                  <a:pos x="266" y="2180"/>
                </a:cxn>
                <a:cxn ang="0">
                  <a:pos x="120" y="2050"/>
                </a:cxn>
                <a:cxn ang="0">
                  <a:pos x="30" y="1888"/>
                </a:cxn>
                <a:cxn ang="0">
                  <a:pos x="0" y="1700"/>
                </a:cxn>
                <a:cxn ang="0">
                  <a:pos x="53" y="1440"/>
                </a:cxn>
                <a:cxn ang="0">
                  <a:pos x="200" y="1201"/>
                </a:cxn>
                <a:cxn ang="0">
                  <a:pos x="420" y="1005"/>
                </a:cxn>
                <a:cxn ang="0">
                  <a:pos x="689" y="867"/>
                </a:cxn>
                <a:cxn ang="0">
                  <a:pos x="988" y="810"/>
                </a:cxn>
                <a:cxn ang="0">
                  <a:pos x="1189" y="23"/>
                </a:cxn>
                <a:cxn ang="0">
                  <a:pos x="1213" y="1"/>
                </a:cxn>
              </a:cxnLst>
              <a:rect l="0" t="0" r="r" b="b"/>
              <a:pathLst>
                <a:path w="1695" h="2906">
                  <a:moveTo>
                    <a:pt x="1055" y="881"/>
                  </a:moveTo>
                  <a:lnTo>
                    <a:pt x="1055" y="881"/>
                  </a:lnTo>
                  <a:lnTo>
                    <a:pt x="721" y="2215"/>
                  </a:lnTo>
                  <a:lnTo>
                    <a:pt x="804" y="2203"/>
                  </a:lnTo>
                  <a:lnTo>
                    <a:pt x="883" y="2183"/>
                  </a:lnTo>
                  <a:lnTo>
                    <a:pt x="958" y="2156"/>
                  </a:lnTo>
                  <a:lnTo>
                    <a:pt x="1027" y="2123"/>
                  </a:lnTo>
                  <a:lnTo>
                    <a:pt x="1094" y="2082"/>
                  </a:lnTo>
                  <a:lnTo>
                    <a:pt x="1154" y="2035"/>
                  </a:lnTo>
                  <a:lnTo>
                    <a:pt x="1209" y="1985"/>
                  </a:lnTo>
                  <a:lnTo>
                    <a:pt x="1259" y="1930"/>
                  </a:lnTo>
                  <a:lnTo>
                    <a:pt x="1306" y="1869"/>
                  </a:lnTo>
                  <a:lnTo>
                    <a:pt x="1346" y="1807"/>
                  </a:lnTo>
                  <a:lnTo>
                    <a:pt x="1382" y="1742"/>
                  </a:lnTo>
                  <a:lnTo>
                    <a:pt x="1412" y="1675"/>
                  </a:lnTo>
                  <a:lnTo>
                    <a:pt x="1437" y="1606"/>
                  </a:lnTo>
                  <a:lnTo>
                    <a:pt x="1455" y="1535"/>
                  </a:lnTo>
                  <a:lnTo>
                    <a:pt x="1470" y="1466"/>
                  </a:lnTo>
                  <a:lnTo>
                    <a:pt x="1479" y="1398"/>
                  </a:lnTo>
                  <a:lnTo>
                    <a:pt x="1482" y="1329"/>
                  </a:lnTo>
                  <a:lnTo>
                    <a:pt x="1477" y="1260"/>
                  </a:lnTo>
                  <a:lnTo>
                    <a:pt x="1467" y="1198"/>
                  </a:lnTo>
                  <a:lnTo>
                    <a:pt x="1449" y="1141"/>
                  </a:lnTo>
                  <a:lnTo>
                    <a:pt x="1425" y="1089"/>
                  </a:lnTo>
                  <a:lnTo>
                    <a:pt x="1395" y="1043"/>
                  </a:lnTo>
                  <a:lnTo>
                    <a:pt x="1360" y="1003"/>
                  </a:lnTo>
                  <a:lnTo>
                    <a:pt x="1320" y="970"/>
                  </a:lnTo>
                  <a:lnTo>
                    <a:pt x="1275" y="941"/>
                  </a:lnTo>
                  <a:lnTo>
                    <a:pt x="1224" y="918"/>
                  </a:lnTo>
                  <a:lnTo>
                    <a:pt x="1171" y="899"/>
                  </a:lnTo>
                  <a:lnTo>
                    <a:pt x="1114" y="887"/>
                  </a:lnTo>
                  <a:lnTo>
                    <a:pt x="1055" y="881"/>
                  </a:lnTo>
                  <a:lnTo>
                    <a:pt x="1055" y="881"/>
                  </a:lnTo>
                  <a:lnTo>
                    <a:pt x="1055" y="881"/>
                  </a:lnTo>
                  <a:close/>
                  <a:moveTo>
                    <a:pt x="968" y="881"/>
                  </a:moveTo>
                  <a:lnTo>
                    <a:pt x="886" y="892"/>
                  </a:lnTo>
                  <a:lnTo>
                    <a:pt x="808" y="913"/>
                  </a:lnTo>
                  <a:lnTo>
                    <a:pt x="732" y="941"/>
                  </a:lnTo>
                  <a:lnTo>
                    <a:pt x="664" y="975"/>
                  </a:lnTo>
                  <a:lnTo>
                    <a:pt x="599" y="1015"/>
                  </a:lnTo>
                  <a:lnTo>
                    <a:pt x="538" y="1060"/>
                  </a:lnTo>
                  <a:lnTo>
                    <a:pt x="483" y="1112"/>
                  </a:lnTo>
                  <a:lnTo>
                    <a:pt x="433" y="1166"/>
                  </a:lnTo>
                  <a:lnTo>
                    <a:pt x="388" y="1226"/>
                  </a:lnTo>
                  <a:lnTo>
                    <a:pt x="348" y="1289"/>
                  </a:lnTo>
                  <a:lnTo>
                    <a:pt x="312" y="1352"/>
                  </a:lnTo>
                  <a:lnTo>
                    <a:pt x="282" y="1419"/>
                  </a:lnTo>
                  <a:lnTo>
                    <a:pt x="257" y="1488"/>
                  </a:lnTo>
                  <a:lnTo>
                    <a:pt x="237" y="1559"/>
                  </a:lnTo>
                  <a:lnTo>
                    <a:pt x="224" y="1628"/>
                  </a:lnTo>
                  <a:lnTo>
                    <a:pt x="215" y="1698"/>
                  </a:lnTo>
                  <a:lnTo>
                    <a:pt x="212" y="1767"/>
                  </a:lnTo>
                  <a:lnTo>
                    <a:pt x="215" y="1832"/>
                  </a:lnTo>
                  <a:lnTo>
                    <a:pt x="225" y="1891"/>
                  </a:lnTo>
                  <a:lnTo>
                    <a:pt x="240" y="1946"/>
                  </a:lnTo>
                  <a:lnTo>
                    <a:pt x="262" y="1993"/>
                  </a:lnTo>
                  <a:lnTo>
                    <a:pt x="287" y="2037"/>
                  </a:lnTo>
                  <a:lnTo>
                    <a:pt x="317" y="2074"/>
                  </a:lnTo>
                  <a:lnTo>
                    <a:pt x="351" y="2108"/>
                  </a:lnTo>
                  <a:lnTo>
                    <a:pt x="388" y="2134"/>
                  </a:lnTo>
                  <a:lnTo>
                    <a:pt x="426" y="2158"/>
                  </a:lnTo>
                  <a:lnTo>
                    <a:pt x="468" y="2178"/>
                  </a:lnTo>
                  <a:lnTo>
                    <a:pt x="510" y="2193"/>
                  </a:lnTo>
                  <a:lnTo>
                    <a:pt x="553" y="2203"/>
                  </a:lnTo>
                  <a:lnTo>
                    <a:pt x="595" y="2212"/>
                  </a:lnTo>
                  <a:lnTo>
                    <a:pt x="639" y="2215"/>
                  </a:lnTo>
                  <a:lnTo>
                    <a:pt x="968" y="881"/>
                  </a:lnTo>
                  <a:close/>
                  <a:moveTo>
                    <a:pt x="1228" y="0"/>
                  </a:moveTo>
                  <a:lnTo>
                    <a:pt x="1243" y="3"/>
                  </a:lnTo>
                  <a:lnTo>
                    <a:pt x="1253" y="8"/>
                  </a:lnTo>
                  <a:lnTo>
                    <a:pt x="1258" y="15"/>
                  </a:lnTo>
                  <a:lnTo>
                    <a:pt x="1261" y="23"/>
                  </a:lnTo>
                  <a:lnTo>
                    <a:pt x="1263" y="28"/>
                  </a:lnTo>
                  <a:lnTo>
                    <a:pt x="1263" y="31"/>
                  </a:lnTo>
                  <a:lnTo>
                    <a:pt x="1261" y="36"/>
                  </a:lnTo>
                  <a:lnTo>
                    <a:pt x="1259" y="48"/>
                  </a:lnTo>
                  <a:lnTo>
                    <a:pt x="1256" y="60"/>
                  </a:lnTo>
                  <a:lnTo>
                    <a:pt x="1254" y="70"/>
                  </a:lnTo>
                  <a:lnTo>
                    <a:pt x="1253" y="77"/>
                  </a:lnTo>
                  <a:lnTo>
                    <a:pt x="1253" y="77"/>
                  </a:lnTo>
                  <a:lnTo>
                    <a:pt x="1075" y="810"/>
                  </a:lnTo>
                  <a:lnTo>
                    <a:pt x="1156" y="819"/>
                  </a:lnTo>
                  <a:lnTo>
                    <a:pt x="1229" y="834"/>
                  </a:lnTo>
                  <a:lnTo>
                    <a:pt x="1298" y="855"/>
                  </a:lnTo>
                  <a:lnTo>
                    <a:pt x="1360" y="881"/>
                  </a:lnTo>
                  <a:lnTo>
                    <a:pt x="1417" y="909"/>
                  </a:lnTo>
                  <a:lnTo>
                    <a:pt x="1467" y="943"/>
                  </a:lnTo>
                  <a:lnTo>
                    <a:pt x="1512" y="980"/>
                  </a:lnTo>
                  <a:lnTo>
                    <a:pt x="1552" y="1020"/>
                  </a:lnTo>
                  <a:lnTo>
                    <a:pt x="1587" y="1062"/>
                  </a:lnTo>
                  <a:lnTo>
                    <a:pt x="1616" y="1107"/>
                  </a:lnTo>
                  <a:lnTo>
                    <a:pt x="1641" y="1154"/>
                  </a:lnTo>
                  <a:lnTo>
                    <a:pt x="1661" y="1201"/>
                  </a:lnTo>
                  <a:lnTo>
                    <a:pt x="1676" y="1250"/>
                  </a:lnTo>
                  <a:lnTo>
                    <a:pt x="1686" y="1299"/>
                  </a:lnTo>
                  <a:lnTo>
                    <a:pt x="1693" y="1347"/>
                  </a:lnTo>
                  <a:lnTo>
                    <a:pt x="1695" y="1394"/>
                  </a:lnTo>
                  <a:lnTo>
                    <a:pt x="1688" y="1482"/>
                  </a:lnTo>
                  <a:lnTo>
                    <a:pt x="1671" y="1569"/>
                  </a:lnTo>
                  <a:lnTo>
                    <a:pt x="1641" y="1654"/>
                  </a:lnTo>
                  <a:lnTo>
                    <a:pt x="1603" y="1737"/>
                  </a:lnTo>
                  <a:lnTo>
                    <a:pt x="1554" y="1815"/>
                  </a:lnTo>
                  <a:lnTo>
                    <a:pt x="1497" y="1891"/>
                  </a:lnTo>
                  <a:lnTo>
                    <a:pt x="1432" y="1963"/>
                  </a:lnTo>
                  <a:lnTo>
                    <a:pt x="1358" y="2029"/>
                  </a:lnTo>
                  <a:lnTo>
                    <a:pt x="1280" y="2089"/>
                  </a:lnTo>
                  <a:lnTo>
                    <a:pt x="1194" y="2143"/>
                  </a:lnTo>
                  <a:lnTo>
                    <a:pt x="1104" y="2190"/>
                  </a:lnTo>
                  <a:lnTo>
                    <a:pt x="1009" y="2227"/>
                  </a:lnTo>
                  <a:lnTo>
                    <a:pt x="910" y="2257"/>
                  </a:lnTo>
                  <a:lnTo>
                    <a:pt x="808" y="2277"/>
                  </a:lnTo>
                  <a:lnTo>
                    <a:pt x="704" y="2285"/>
                  </a:lnTo>
                  <a:lnTo>
                    <a:pt x="584" y="2764"/>
                  </a:lnTo>
                  <a:lnTo>
                    <a:pt x="578" y="2786"/>
                  </a:lnTo>
                  <a:lnTo>
                    <a:pt x="572" y="2809"/>
                  </a:lnTo>
                  <a:lnTo>
                    <a:pt x="567" y="2834"/>
                  </a:lnTo>
                  <a:lnTo>
                    <a:pt x="560" y="2856"/>
                  </a:lnTo>
                  <a:lnTo>
                    <a:pt x="555" y="2876"/>
                  </a:lnTo>
                  <a:lnTo>
                    <a:pt x="550" y="2890"/>
                  </a:lnTo>
                  <a:lnTo>
                    <a:pt x="548" y="2896"/>
                  </a:lnTo>
                  <a:lnTo>
                    <a:pt x="538" y="2905"/>
                  </a:lnTo>
                  <a:lnTo>
                    <a:pt x="528" y="2906"/>
                  </a:lnTo>
                  <a:lnTo>
                    <a:pt x="512" y="2906"/>
                  </a:lnTo>
                  <a:lnTo>
                    <a:pt x="502" y="2906"/>
                  </a:lnTo>
                  <a:lnTo>
                    <a:pt x="493" y="2905"/>
                  </a:lnTo>
                  <a:lnTo>
                    <a:pt x="485" y="2900"/>
                  </a:lnTo>
                  <a:lnTo>
                    <a:pt x="478" y="2888"/>
                  </a:lnTo>
                  <a:lnTo>
                    <a:pt x="476" y="2871"/>
                  </a:lnTo>
                  <a:lnTo>
                    <a:pt x="478" y="2863"/>
                  </a:lnTo>
                  <a:lnTo>
                    <a:pt x="481" y="2844"/>
                  </a:lnTo>
                  <a:lnTo>
                    <a:pt x="488" y="2817"/>
                  </a:lnTo>
                  <a:lnTo>
                    <a:pt x="496" y="2782"/>
                  </a:lnTo>
                  <a:lnTo>
                    <a:pt x="507" y="2740"/>
                  </a:lnTo>
                  <a:lnTo>
                    <a:pt x="520" y="2693"/>
                  </a:lnTo>
                  <a:lnTo>
                    <a:pt x="533" y="2641"/>
                  </a:lnTo>
                  <a:lnTo>
                    <a:pt x="548" y="2586"/>
                  </a:lnTo>
                  <a:lnTo>
                    <a:pt x="572" y="2487"/>
                  </a:lnTo>
                  <a:lnTo>
                    <a:pt x="594" y="2386"/>
                  </a:lnTo>
                  <a:lnTo>
                    <a:pt x="619" y="2285"/>
                  </a:lnTo>
                  <a:lnTo>
                    <a:pt x="537" y="2277"/>
                  </a:lnTo>
                  <a:lnTo>
                    <a:pt x="461" y="2262"/>
                  </a:lnTo>
                  <a:lnTo>
                    <a:pt x="389" y="2240"/>
                  </a:lnTo>
                  <a:lnTo>
                    <a:pt x="324" y="2212"/>
                  </a:lnTo>
                  <a:lnTo>
                    <a:pt x="266" y="2180"/>
                  </a:lnTo>
                  <a:lnTo>
                    <a:pt x="210" y="2141"/>
                  </a:lnTo>
                  <a:lnTo>
                    <a:pt x="162" y="2097"/>
                  </a:lnTo>
                  <a:lnTo>
                    <a:pt x="120" y="2050"/>
                  </a:lnTo>
                  <a:lnTo>
                    <a:pt x="83" y="2000"/>
                  </a:lnTo>
                  <a:lnTo>
                    <a:pt x="53" y="1946"/>
                  </a:lnTo>
                  <a:lnTo>
                    <a:pt x="30" y="1888"/>
                  </a:lnTo>
                  <a:lnTo>
                    <a:pt x="13" y="1827"/>
                  </a:lnTo>
                  <a:lnTo>
                    <a:pt x="3" y="1765"/>
                  </a:lnTo>
                  <a:lnTo>
                    <a:pt x="0" y="1700"/>
                  </a:lnTo>
                  <a:lnTo>
                    <a:pt x="6" y="1612"/>
                  </a:lnTo>
                  <a:lnTo>
                    <a:pt x="23" y="1525"/>
                  </a:lnTo>
                  <a:lnTo>
                    <a:pt x="53" y="1440"/>
                  </a:lnTo>
                  <a:lnTo>
                    <a:pt x="93" y="1357"/>
                  </a:lnTo>
                  <a:lnTo>
                    <a:pt x="142" y="1277"/>
                  </a:lnTo>
                  <a:lnTo>
                    <a:pt x="200" y="1201"/>
                  </a:lnTo>
                  <a:lnTo>
                    <a:pt x="266" y="1131"/>
                  </a:lnTo>
                  <a:lnTo>
                    <a:pt x="339" y="1064"/>
                  </a:lnTo>
                  <a:lnTo>
                    <a:pt x="420" y="1005"/>
                  </a:lnTo>
                  <a:lnTo>
                    <a:pt x="505" y="951"/>
                  </a:lnTo>
                  <a:lnTo>
                    <a:pt x="595" y="906"/>
                  </a:lnTo>
                  <a:lnTo>
                    <a:pt x="689" y="867"/>
                  </a:lnTo>
                  <a:lnTo>
                    <a:pt x="788" y="839"/>
                  </a:lnTo>
                  <a:lnTo>
                    <a:pt x="886" y="819"/>
                  </a:lnTo>
                  <a:lnTo>
                    <a:pt x="988" y="810"/>
                  </a:lnTo>
                  <a:lnTo>
                    <a:pt x="1178" y="62"/>
                  </a:lnTo>
                  <a:lnTo>
                    <a:pt x="1183" y="40"/>
                  </a:lnTo>
                  <a:lnTo>
                    <a:pt x="1189" y="23"/>
                  </a:lnTo>
                  <a:lnTo>
                    <a:pt x="1194" y="11"/>
                  </a:lnTo>
                  <a:lnTo>
                    <a:pt x="1203" y="5"/>
                  </a:lnTo>
                  <a:lnTo>
                    <a:pt x="1213" y="1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3543" y="908"/>
              <a:ext cx="636" cy="726"/>
            </a:xfrm>
            <a:custGeom>
              <a:avLst/>
              <a:gdLst/>
              <a:ahLst/>
              <a:cxnLst>
                <a:cxn ang="0">
                  <a:pos x="839" y="77"/>
                </a:cxn>
                <a:cxn ang="0">
                  <a:pos x="690" y="177"/>
                </a:cxn>
                <a:cxn ang="0">
                  <a:pos x="486" y="745"/>
                </a:cxn>
                <a:cxn ang="0">
                  <a:pos x="486" y="792"/>
                </a:cxn>
                <a:cxn ang="0">
                  <a:pos x="522" y="876"/>
                </a:cxn>
                <a:cxn ang="0">
                  <a:pos x="614" y="955"/>
                </a:cxn>
                <a:cxn ang="0">
                  <a:pos x="772" y="949"/>
                </a:cxn>
                <a:cxn ang="0">
                  <a:pos x="921" y="826"/>
                </a:cxn>
                <a:cxn ang="0">
                  <a:pos x="1013" y="655"/>
                </a:cxn>
                <a:cxn ang="0">
                  <a:pos x="1070" y="448"/>
                </a:cxn>
                <a:cxn ang="0">
                  <a:pos x="1091" y="286"/>
                </a:cxn>
                <a:cxn ang="0">
                  <a:pos x="1051" y="128"/>
                </a:cxn>
                <a:cxn ang="0">
                  <a:pos x="954" y="64"/>
                </a:cxn>
                <a:cxn ang="0">
                  <a:pos x="419" y="5"/>
                </a:cxn>
                <a:cxn ang="0">
                  <a:pos x="527" y="46"/>
                </a:cxn>
                <a:cxn ang="0">
                  <a:pos x="604" y="160"/>
                </a:cxn>
                <a:cxn ang="0">
                  <a:pos x="738" y="56"/>
                </a:cxn>
                <a:cxn ang="0">
                  <a:pos x="929" y="0"/>
                </a:cxn>
                <a:cxn ang="0">
                  <a:pos x="1076" y="34"/>
                </a:cxn>
                <a:cxn ang="0">
                  <a:pos x="1203" y="140"/>
                </a:cxn>
                <a:cxn ang="0">
                  <a:pos x="1270" y="324"/>
                </a:cxn>
                <a:cxn ang="0">
                  <a:pos x="1229" y="610"/>
                </a:cxn>
                <a:cxn ang="0">
                  <a:pos x="1058" y="861"/>
                </a:cxn>
                <a:cxn ang="0">
                  <a:pos x="815" y="1009"/>
                </a:cxn>
                <a:cxn ang="0">
                  <a:pos x="604" y="1017"/>
                </a:cxn>
                <a:cxn ang="0">
                  <a:pos x="494" y="952"/>
                </a:cxn>
                <a:cxn ang="0">
                  <a:pos x="432" y="974"/>
                </a:cxn>
                <a:cxn ang="0">
                  <a:pos x="360" y="1257"/>
                </a:cxn>
                <a:cxn ang="0">
                  <a:pos x="342" y="1335"/>
                </a:cxn>
                <a:cxn ang="0">
                  <a:pos x="369" y="1366"/>
                </a:cxn>
                <a:cxn ang="0">
                  <a:pos x="452" y="1370"/>
                </a:cxn>
                <a:cxn ang="0">
                  <a:pos x="504" y="1380"/>
                </a:cxn>
                <a:cxn ang="0">
                  <a:pos x="506" y="1435"/>
                </a:cxn>
                <a:cxn ang="0">
                  <a:pos x="467" y="1452"/>
                </a:cxn>
                <a:cxn ang="0">
                  <a:pos x="230" y="1442"/>
                </a:cxn>
                <a:cxn ang="0">
                  <a:pos x="31" y="1452"/>
                </a:cxn>
                <a:cxn ang="0">
                  <a:pos x="0" y="1422"/>
                </a:cxn>
                <a:cxn ang="0">
                  <a:pos x="24" y="1375"/>
                </a:cxn>
                <a:cxn ang="0">
                  <a:pos x="96" y="1370"/>
                </a:cxn>
                <a:cxn ang="0">
                  <a:pos x="159" y="1331"/>
                </a:cxn>
                <a:cxn ang="0">
                  <a:pos x="432" y="245"/>
                </a:cxn>
                <a:cxn ang="0">
                  <a:pos x="440" y="148"/>
                </a:cxn>
                <a:cxn ang="0">
                  <a:pos x="405" y="74"/>
                </a:cxn>
                <a:cxn ang="0">
                  <a:pos x="312" y="79"/>
                </a:cxn>
                <a:cxn ang="0">
                  <a:pos x="238" y="188"/>
                </a:cxn>
                <a:cxn ang="0">
                  <a:pos x="191" y="338"/>
                </a:cxn>
                <a:cxn ang="0">
                  <a:pos x="161" y="378"/>
                </a:cxn>
                <a:cxn ang="0">
                  <a:pos x="124" y="375"/>
                </a:cxn>
                <a:cxn ang="0">
                  <a:pos x="109" y="339"/>
                </a:cxn>
                <a:cxn ang="0">
                  <a:pos x="136" y="244"/>
                </a:cxn>
                <a:cxn ang="0">
                  <a:pos x="188" y="118"/>
                </a:cxn>
                <a:cxn ang="0">
                  <a:pos x="273" y="29"/>
                </a:cxn>
              </a:cxnLst>
              <a:rect l="0" t="0" r="r" b="b"/>
              <a:pathLst>
                <a:path w="1274" h="1452">
                  <a:moveTo>
                    <a:pt x="924" y="62"/>
                  </a:moveTo>
                  <a:lnTo>
                    <a:pt x="899" y="64"/>
                  </a:lnTo>
                  <a:lnTo>
                    <a:pt x="871" y="69"/>
                  </a:lnTo>
                  <a:lnTo>
                    <a:pt x="839" y="77"/>
                  </a:lnTo>
                  <a:lnTo>
                    <a:pt x="805" y="93"/>
                  </a:lnTo>
                  <a:lnTo>
                    <a:pt x="768" y="114"/>
                  </a:lnTo>
                  <a:lnTo>
                    <a:pt x="730" y="141"/>
                  </a:lnTo>
                  <a:lnTo>
                    <a:pt x="690" y="177"/>
                  </a:lnTo>
                  <a:lnTo>
                    <a:pt x="648" y="222"/>
                  </a:lnTo>
                  <a:lnTo>
                    <a:pt x="604" y="276"/>
                  </a:lnTo>
                  <a:lnTo>
                    <a:pt x="487" y="734"/>
                  </a:lnTo>
                  <a:lnTo>
                    <a:pt x="486" y="745"/>
                  </a:lnTo>
                  <a:lnTo>
                    <a:pt x="484" y="759"/>
                  </a:lnTo>
                  <a:lnTo>
                    <a:pt x="482" y="771"/>
                  </a:lnTo>
                  <a:lnTo>
                    <a:pt x="484" y="777"/>
                  </a:lnTo>
                  <a:lnTo>
                    <a:pt x="486" y="792"/>
                  </a:lnTo>
                  <a:lnTo>
                    <a:pt x="491" y="809"/>
                  </a:lnTo>
                  <a:lnTo>
                    <a:pt x="499" y="831"/>
                  </a:lnTo>
                  <a:lnTo>
                    <a:pt x="509" y="853"/>
                  </a:lnTo>
                  <a:lnTo>
                    <a:pt x="522" y="876"/>
                  </a:lnTo>
                  <a:lnTo>
                    <a:pt x="541" y="900"/>
                  </a:lnTo>
                  <a:lnTo>
                    <a:pt x="561" y="922"/>
                  </a:lnTo>
                  <a:lnTo>
                    <a:pt x="586" y="940"/>
                  </a:lnTo>
                  <a:lnTo>
                    <a:pt x="614" y="955"/>
                  </a:lnTo>
                  <a:lnTo>
                    <a:pt x="648" y="965"/>
                  </a:lnTo>
                  <a:lnTo>
                    <a:pt x="685" y="969"/>
                  </a:lnTo>
                  <a:lnTo>
                    <a:pt x="728" y="964"/>
                  </a:lnTo>
                  <a:lnTo>
                    <a:pt x="772" y="949"/>
                  </a:lnTo>
                  <a:lnTo>
                    <a:pt x="812" y="927"/>
                  </a:lnTo>
                  <a:lnTo>
                    <a:pt x="850" y="898"/>
                  </a:lnTo>
                  <a:lnTo>
                    <a:pt x="887" y="865"/>
                  </a:lnTo>
                  <a:lnTo>
                    <a:pt x="921" y="826"/>
                  </a:lnTo>
                  <a:lnTo>
                    <a:pt x="949" y="786"/>
                  </a:lnTo>
                  <a:lnTo>
                    <a:pt x="974" y="744"/>
                  </a:lnTo>
                  <a:lnTo>
                    <a:pt x="994" y="702"/>
                  </a:lnTo>
                  <a:lnTo>
                    <a:pt x="1013" y="655"/>
                  </a:lnTo>
                  <a:lnTo>
                    <a:pt x="1029" y="604"/>
                  </a:lnTo>
                  <a:lnTo>
                    <a:pt x="1045" y="552"/>
                  </a:lnTo>
                  <a:lnTo>
                    <a:pt x="1058" y="500"/>
                  </a:lnTo>
                  <a:lnTo>
                    <a:pt x="1070" y="448"/>
                  </a:lnTo>
                  <a:lnTo>
                    <a:pt x="1080" y="400"/>
                  </a:lnTo>
                  <a:lnTo>
                    <a:pt x="1086" y="356"/>
                  </a:lnTo>
                  <a:lnTo>
                    <a:pt x="1090" y="317"/>
                  </a:lnTo>
                  <a:lnTo>
                    <a:pt x="1091" y="286"/>
                  </a:lnTo>
                  <a:lnTo>
                    <a:pt x="1090" y="237"/>
                  </a:lnTo>
                  <a:lnTo>
                    <a:pt x="1081" y="195"/>
                  </a:lnTo>
                  <a:lnTo>
                    <a:pt x="1068" y="158"/>
                  </a:lnTo>
                  <a:lnTo>
                    <a:pt x="1051" y="128"/>
                  </a:lnTo>
                  <a:lnTo>
                    <a:pt x="1031" y="104"/>
                  </a:lnTo>
                  <a:lnTo>
                    <a:pt x="1008" y="86"/>
                  </a:lnTo>
                  <a:lnTo>
                    <a:pt x="983" y="72"/>
                  </a:lnTo>
                  <a:lnTo>
                    <a:pt x="954" y="64"/>
                  </a:lnTo>
                  <a:lnTo>
                    <a:pt x="924" y="62"/>
                  </a:lnTo>
                  <a:close/>
                  <a:moveTo>
                    <a:pt x="370" y="0"/>
                  </a:moveTo>
                  <a:lnTo>
                    <a:pt x="394" y="2"/>
                  </a:lnTo>
                  <a:lnTo>
                    <a:pt x="419" y="5"/>
                  </a:lnTo>
                  <a:lnTo>
                    <a:pt x="446" y="10"/>
                  </a:lnTo>
                  <a:lnTo>
                    <a:pt x="474" y="19"/>
                  </a:lnTo>
                  <a:lnTo>
                    <a:pt x="501" y="30"/>
                  </a:lnTo>
                  <a:lnTo>
                    <a:pt x="527" y="46"/>
                  </a:lnTo>
                  <a:lnTo>
                    <a:pt x="553" y="66"/>
                  </a:lnTo>
                  <a:lnTo>
                    <a:pt x="573" y="93"/>
                  </a:lnTo>
                  <a:lnTo>
                    <a:pt x="591" y="123"/>
                  </a:lnTo>
                  <a:lnTo>
                    <a:pt x="604" y="160"/>
                  </a:lnTo>
                  <a:lnTo>
                    <a:pt x="631" y="133"/>
                  </a:lnTo>
                  <a:lnTo>
                    <a:pt x="663" y="106"/>
                  </a:lnTo>
                  <a:lnTo>
                    <a:pt x="698" y="79"/>
                  </a:lnTo>
                  <a:lnTo>
                    <a:pt x="738" y="56"/>
                  </a:lnTo>
                  <a:lnTo>
                    <a:pt x="782" y="34"/>
                  </a:lnTo>
                  <a:lnTo>
                    <a:pt x="827" y="17"/>
                  </a:lnTo>
                  <a:lnTo>
                    <a:pt x="877" y="5"/>
                  </a:lnTo>
                  <a:lnTo>
                    <a:pt x="929" y="0"/>
                  </a:lnTo>
                  <a:lnTo>
                    <a:pt x="966" y="4"/>
                  </a:lnTo>
                  <a:lnTo>
                    <a:pt x="1003" y="9"/>
                  </a:lnTo>
                  <a:lnTo>
                    <a:pt x="1039" y="19"/>
                  </a:lnTo>
                  <a:lnTo>
                    <a:pt x="1076" y="34"/>
                  </a:lnTo>
                  <a:lnTo>
                    <a:pt x="1111" y="54"/>
                  </a:lnTo>
                  <a:lnTo>
                    <a:pt x="1145" y="77"/>
                  </a:lnTo>
                  <a:lnTo>
                    <a:pt x="1175" y="106"/>
                  </a:lnTo>
                  <a:lnTo>
                    <a:pt x="1203" y="140"/>
                  </a:lnTo>
                  <a:lnTo>
                    <a:pt x="1227" y="178"/>
                  </a:lnTo>
                  <a:lnTo>
                    <a:pt x="1247" y="220"/>
                  </a:lnTo>
                  <a:lnTo>
                    <a:pt x="1262" y="269"/>
                  </a:lnTo>
                  <a:lnTo>
                    <a:pt x="1270" y="324"/>
                  </a:lnTo>
                  <a:lnTo>
                    <a:pt x="1274" y="383"/>
                  </a:lnTo>
                  <a:lnTo>
                    <a:pt x="1269" y="460"/>
                  </a:lnTo>
                  <a:lnTo>
                    <a:pt x="1254" y="537"/>
                  </a:lnTo>
                  <a:lnTo>
                    <a:pt x="1229" y="610"/>
                  </a:lnTo>
                  <a:lnTo>
                    <a:pt x="1197" y="680"/>
                  </a:lnTo>
                  <a:lnTo>
                    <a:pt x="1157" y="745"/>
                  </a:lnTo>
                  <a:lnTo>
                    <a:pt x="1110" y="806"/>
                  </a:lnTo>
                  <a:lnTo>
                    <a:pt x="1058" y="861"/>
                  </a:lnTo>
                  <a:lnTo>
                    <a:pt x="1001" y="910"/>
                  </a:lnTo>
                  <a:lnTo>
                    <a:pt x="942" y="950"/>
                  </a:lnTo>
                  <a:lnTo>
                    <a:pt x="879" y="984"/>
                  </a:lnTo>
                  <a:lnTo>
                    <a:pt x="815" y="1009"/>
                  </a:lnTo>
                  <a:lnTo>
                    <a:pt x="750" y="1024"/>
                  </a:lnTo>
                  <a:lnTo>
                    <a:pt x="685" y="1029"/>
                  </a:lnTo>
                  <a:lnTo>
                    <a:pt x="643" y="1026"/>
                  </a:lnTo>
                  <a:lnTo>
                    <a:pt x="604" y="1017"/>
                  </a:lnTo>
                  <a:lnTo>
                    <a:pt x="569" y="1006"/>
                  </a:lnTo>
                  <a:lnTo>
                    <a:pt x="541" y="989"/>
                  </a:lnTo>
                  <a:lnTo>
                    <a:pt x="514" y="970"/>
                  </a:lnTo>
                  <a:lnTo>
                    <a:pt x="494" y="952"/>
                  </a:lnTo>
                  <a:lnTo>
                    <a:pt x="476" y="932"/>
                  </a:lnTo>
                  <a:lnTo>
                    <a:pt x="462" y="913"/>
                  </a:lnTo>
                  <a:lnTo>
                    <a:pt x="452" y="897"/>
                  </a:lnTo>
                  <a:lnTo>
                    <a:pt x="432" y="974"/>
                  </a:lnTo>
                  <a:lnTo>
                    <a:pt x="410" y="1058"/>
                  </a:lnTo>
                  <a:lnTo>
                    <a:pt x="389" y="1147"/>
                  </a:lnTo>
                  <a:lnTo>
                    <a:pt x="365" y="1239"/>
                  </a:lnTo>
                  <a:lnTo>
                    <a:pt x="360" y="1257"/>
                  </a:lnTo>
                  <a:lnTo>
                    <a:pt x="355" y="1277"/>
                  </a:lnTo>
                  <a:lnTo>
                    <a:pt x="348" y="1299"/>
                  </a:lnTo>
                  <a:lnTo>
                    <a:pt x="345" y="1318"/>
                  </a:lnTo>
                  <a:lnTo>
                    <a:pt x="342" y="1335"/>
                  </a:lnTo>
                  <a:lnTo>
                    <a:pt x="340" y="1345"/>
                  </a:lnTo>
                  <a:lnTo>
                    <a:pt x="343" y="1355"/>
                  </a:lnTo>
                  <a:lnTo>
                    <a:pt x="353" y="1361"/>
                  </a:lnTo>
                  <a:lnTo>
                    <a:pt x="369" y="1366"/>
                  </a:lnTo>
                  <a:lnTo>
                    <a:pt x="387" y="1368"/>
                  </a:lnTo>
                  <a:lnTo>
                    <a:pt x="407" y="1370"/>
                  </a:lnTo>
                  <a:lnTo>
                    <a:pt x="430" y="1370"/>
                  </a:lnTo>
                  <a:lnTo>
                    <a:pt x="452" y="1370"/>
                  </a:lnTo>
                  <a:lnTo>
                    <a:pt x="467" y="1370"/>
                  </a:lnTo>
                  <a:lnTo>
                    <a:pt x="481" y="1371"/>
                  </a:lnTo>
                  <a:lnTo>
                    <a:pt x="494" y="1375"/>
                  </a:lnTo>
                  <a:lnTo>
                    <a:pt x="504" y="1380"/>
                  </a:lnTo>
                  <a:lnTo>
                    <a:pt x="511" y="1388"/>
                  </a:lnTo>
                  <a:lnTo>
                    <a:pt x="512" y="1402"/>
                  </a:lnTo>
                  <a:lnTo>
                    <a:pt x="511" y="1420"/>
                  </a:lnTo>
                  <a:lnTo>
                    <a:pt x="506" y="1435"/>
                  </a:lnTo>
                  <a:lnTo>
                    <a:pt x="497" y="1444"/>
                  </a:lnTo>
                  <a:lnTo>
                    <a:pt x="489" y="1449"/>
                  </a:lnTo>
                  <a:lnTo>
                    <a:pt x="477" y="1452"/>
                  </a:lnTo>
                  <a:lnTo>
                    <a:pt x="467" y="1452"/>
                  </a:lnTo>
                  <a:lnTo>
                    <a:pt x="409" y="1450"/>
                  </a:lnTo>
                  <a:lnTo>
                    <a:pt x="348" y="1447"/>
                  </a:lnTo>
                  <a:lnTo>
                    <a:pt x="288" y="1444"/>
                  </a:lnTo>
                  <a:lnTo>
                    <a:pt x="230" y="1442"/>
                  </a:lnTo>
                  <a:lnTo>
                    <a:pt x="179" y="1444"/>
                  </a:lnTo>
                  <a:lnTo>
                    <a:pt x="128" y="1447"/>
                  </a:lnTo>
                  <a:lnTo>
                    <a:pt x="79" y="1450"/>
                  </a:lnTo>
                  <a:lnTo>
                    <a:pt x="31" y="1452"/>
                  </a:lnTo>
                  <a:lnTo>
                    <a:pt x="22" y="1450"/>
                  </a:lnTo>
                  <a:lnTo>
                    <a:pt x="12" y="1444"/>
                  </a:lnTo>
                  <a:lnTo>
                    <a:pt x="4" y="1435"/>
                  </a:lnTo>
                  <a:lnTo>
                    <a:pt x="0" y="1422"/>
                  </a:lnTo>
                  <a:lnTo>
                    <a:pt x="2" y="1403"/>
                  </a:lnTo>
                  <a:lnTo>
                    <a:pt x="7" y="1388"/>
                  </a:lnTo>
                  <a:lnTo>
                    <a:pt x="15" y="1380"/>
                  </a:lnTo>
                  <a:lnTo>
                    <a:pt x="24" y="1375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6" y="1370"/>
                  </a:lnTo>
                  <a:lnTo>
                    <a:pt x="121" y="1365"/>
                  </a:lnTo>
                  <a:lnTo>
                    <a:pt x="139" y="1358"/>
                  </a:lnTo>
                  <a:lnTo>
                    <a:pt x="151" y="1346"/>
                  </a:lnTo>
                  <a:lnTo>
                    <a:pt x="159" y="1331"/>
                  </a:lnTo>
                  <a:lnTo>
                    <a:pt x="166" y="1313"/>
                  </a:lnTo>
                  <a:lnTo>
                    <a:pt x="173" y="1289"/>
                  </a:lnTo>
                  <a:lnTo>
                    <a:pt x="173" y="1289"/>
                  </a:lnTo>
                  <a:lnTo>
                    <a:pt x="432" y="245"/>
                  </a:lnTo>
                  <a:lnTo>
                    <a:pt x="437" y="225"/>
                  </a:lnTo>
                  <a:lnTo>
                    <a:pt x="440" y="200"/>
                  </a:lnTo>
                  <a:lnTo>
                    <a:pt x="442" y="175"/>
                  </a:lnTo>
                  <a:lnTo>
                    <a:pt x="440" y="148"/>
                  </a:lnTo>
                  <a:lnTo>
                    <a:pt x="437" y="126"/>
                  </a:lnTo>
                  <a:lnTo>
                    <a:pt x="429" y="104"/>
                  </a:lnTo>
                  <a:lnTo>
                    <a:pt x="419" y="88"/>
                  </a:lnTo>
                  <a:lnTo>
                    <a:pt x="405" y="74"/>
                  </a:lnTo>
                  <a:lnTo>
                    <a:pt x="387" y="66"/>
                  </a:lnTo>
                  <a:lnTo>
                    <a:pt x="365" y="62"/>
                  </a:lnTo>
                  <a:lnTo>
                    <a:pt x="337" y="66"/>
                  </a:lnTo>
                  <a:lnTo>
                    <a:pt x="312" y="79"/>
                  </a:lnTo>
                  <a:lnTo>
                    <a:pt x="290" y="98"/>
                  </a:lnTo>
                  <a:lnTo>
                    <a:pt x="270" y="123"/>
                  </a:lnTo>
                  <a:lnTo>
                    <a:pt x="253" y="153"/>
                  </a:lnTo>
                  <a:lnTo>
                    <a:pt x="238" y="188"/>
                  </a:lnTo>
                  <a:lnTo>
                    <a:pt x="223" y="227"/>
                  </a:lnTo>
                  <a:lnTo>
                    <a:pt x="211" y="269"/>
                  </a:lnTo>
                  <a:lnTo>
                    <a:pt x="198" y="311"/>
                  </a:lnTo>
                  <a:lnTo>
                    <a:pt x="191" y="338"/>
                  </a:lnTo>
                  <a:lnTo>
                    <a:pt x="184" y="356"/>
                  </a:lnTo>
                  <a:lnTo>
                    <a:pt x="179" y="368"/>
                  </a:lnTo>
                  <a:lnTo>
                    <a:pt x="171" y="375"/>
                  </a:lnTo>
                  <a:lnTo>
                    <a:pt x="161" y="378"/>
                  </a:lnTo>
                  <a:lnTo>
                    <a:pt x="148" y="378"/>
                  </a:lnTo>
                  <a:lnTo>
                    <a:pt x="141" y="378"/>
                  </a:lnTo>
                  <a:lnTo>
                    <a:pt x="133" y="376"/>
                  </a:lnTo>
                  <a:lnTo>
                    <a:pt x="124" y="375"/>
                  </a:lnTo>
                  <a:lnTo>
                    <a:pt x="116" y="370"/>
                  </a:lnTo>
                  <a:lnTo>
                    <a:pt x="109" y="359"/>
                  </a:lnTo>
                  <a:lnTo>
                    <a:pt x="108" y="348"/>
                  </a:lnTo>
                  <a:lnTo>
                    <a:pt x="109" y="339"/>
                  </a:lnTo>
                  <a:lnTo>
                    <a:pt x="113" y="324"/>
                  </a:lnTo>
                  <a:lnTo>
                    <a:pt x="118" y="301"/>
                  </a:lnTo>
                  <a:lnTo>
                    <a:pt x="126" y="274"/>
                  </a:lnTo>
                  <a:lnTo>
                    <a:pt x="136" y="244"/>
                  </a:lnTo>
                  <a:lnTo>
                    <a:pt x="148" y="212"/>
                  </a:lnTo>
                  <a:lnTo>
                    <a:pt x="159" y="178"/>
                  </a:lnTo>
                  <a:lnTo>
                    <a:pt x="173" y="148"/>
                  </a:lnTo>
                  <a:lnTo>
                    <a:pt x="188" y="118"/>
                  </a:lnTo>
                  <a:lnTo>
                    <a:pt x="206" y="93"/>
                  </a:lnTo>
                  <a:lnTo>
                    <a:pt x="226" y="69"/>
                  </a:lnTo>
                  <a:lnTo>
                    <a:pt x="248" y="47"/>
                  </a:lnTo>
                  <a:lnTo>
                    <a:pt x="273" y="29"/>
                  </a:lnTo>
                  <a:lnTo>
                    <a:pt x="302" y="14"/>
                  </a:lnTo>
                  <a:lnTo>
                    <a:pt x="333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4279" y="1040"/>
              <a:ext cx="396" cy="529"/>
            </a:xfrm>
            <a:custGeom>
              <a:avLst/>
              <a:gdLst/>
              <a:ahLst/>
              <a:cxnLst>
                <a:cxn ang="0">
                  <a:pos x="427" y="1"/>
                </a:cxn>
                <a:cxn ang="0">
                  <a:pos x="534" y="20"/>
                </a:cxn>
                <a:cxn ang="0">
                  <a:pos x="627" y="57"/>
                </a:cxn>
                <a:cxn ang="0">
                  <a:pos x="703" y="109"/>
                </a:cxn>
                <a:cxn ang="0">
                  <a:pos x="758" y="179"/>
                </a:cxn>
                <a:cxn ang="0">
                  <a:pos x="788" y="267"/>
                </a:cxn>
                <a:cxn ang="0">
                  <a:pos x="788" y="364"/>
                </a:cxn>
                <a:cxn ang="0">
                  <a:pos x="758" y="448"/>
                </a:cxn>
                <a:cxn ang="0">
                  <a:pos x="706" y="520"/>
                </a:cxn>
                <a:cxn ang="0">
                  <a:pos x="636" y="586"/>
                </a:cxn>
                <a:cxn ang="0">
                  <a:pos x="555" y="646"/>
                </a:cxn>
                <a:cxn ang="0">
                  <a:pos x="453" y="716"/>
                </a:cxn>
                <a:cxn ang="0">
                  <a:pos x="324" y="809"/>
                </a:cxn>
                <a:cxn ang="0">
                  <a:pos x="194" y="906"/>
                </a:cxn>
                <a:cxn ang="0">
                  <a:pos x="522" y="906"/>
                </a:cxn>
                <a:cxn ang="0">
                  <a:pos x="569" y="904"/>
                </a:cxn>
                <a:cxn ang="0">
                  <a:pos x="624" y="903"/>
                </a:cxn>
                <a:cxn ang="0">
                  <a:pos x="666" y="899"/>
                </a:cxn>
                <a:cxn ang="0">
                  <a:pos x="686" y="884"/>
                </a:cxn>
                <a:cxn ang="0">
                  <a:pos x="704" y="842"/>
                </a:cxn>
                <a:cxn ang="0">
                  <a:pos x="716" y="792"/>
                </a:cxn>
                <a:cxn ang="0">
                  <a:pos x="721" y="753"/>
                </a:cxn>
                <a:cxn ang="0">
                  <a:pos x="791" y="753"/>
                </a:cxn>
                <a:cxn ang="0">
                  <a:pos x="0" y="1059"/>
                </a:cxn>
                <a:cxn ang="0">
                  <a:pos x="0" y="1007"/>
                </a:cxn>
                <a:cxn ang="0">
                  <a:pos x="2" y="998"/>
                </a:cxn>
                <a:cxn ang="0">
                  <a:pos x="7" y="993"/>
                </a:cxn>
                <a:cxn ang="0">
                  <a:pos x="17" y="987"/>
                </a:cxn>
                <a:cxn ang="0">
                  <a:pos x="450" y="616"/>
                </a:cxn>
                <a:cxn ang="0">
                  <a:pos x="527" y="535"/>
                </a:cxn>
                <a:cxn ang="0">
                  <a:pos x="584" y="453"/>
                </a:cxn>
                <a:cxn ang="0">
                  <a:pos x="616" y="364"/>
                </a:cxn>
                <a:cxn ang="0">
                  <a:pos x="616" y="270"/>
                </a:cxn>
                <a:cxn ang="0">
                  <a:pos x="587" y="191"/>
                </a:cxn>
                <a:cxn ang="0">
                  <a:pos x="537" y="131"/>
                </a:cxn>
                <a:cxn ang="0">
                  <a:pos x="467" y="89"/>
                </a:cxn>
                <a:cxn ang="0">
                  <a:pos x="381" y="69"/>
                </a:cxn>
                <a:cxn ang="0">
                  <a:pos x="284" y="70"/>
                </a:cxn>
                <a:cxn ang="0">
                  <a:pos x="191" y="100"/>
                </a:cxn>
                <a:cxn ang="0">
                  <a:pos x="119" y="154"/>
                </a:cxn>
                <a:cxn ang="0">
                  <a:pos x="117" y="193"/>
                </a:cxn>
                <a:cxn ang="0">
                  <a:pos x="157" y="215"/>
                </a:cxn>
                <a:cxn ang="0">
                  <a:pos x="181" y="253"/>
                </a:cxn>
                <a:cxn ang="0">
                  <a:pos x="181" y="305"/>
                </a:cxn>
                <a:cxn ang="0">
                  <a:pos x="160" y="346"/>
                </a:cxn>
                <a:cxn ang="0">
                  <a:pos x="127" y="369"/>
                </a:cxn>
                <a:cxn ang="0">
                  <a:pos x="92" y="376"/>
                </a:cxn>
                <a:cxn ang="0">
                  <a:pos x="67" y="372"/>
                </a:cxn>
                <a:cxn ang="0">
                  <a:pos x="37" y="359"/>
                </a:cxn>
                <a:cxn ang="0">
                  <a:pos x="12" y="329"/>
                </a:cxn>
                <a:cxn ang="0">
                  <a:pos x="0" y="278"/>
                </a:cxn>
                <a:cxn ang="0">
                  <a:pos x="18" y="189"/>
                </a:cxn>
                <a:cxn ang="0">
                  <a:pos x="70" y="112"/>
                </a:cxn>
                <a:cxn ang="0">
                  <a:pos x="149" y="52"/>
                </a:cxn>
                <a:cxn ang="0">
                  <a:pos x="251" y="13"/>
                </a:cxn>
                <a:cxn ang="0">
                  <a:pos x="371" y="0"/>
                </a:cxn>
              </a:cxnLst>
              <a:rect l="0" t="0" r="r" b="b"/>
              <a:pathLst>
                <a:path w="791" h="1059">
                  <a:moveTo>
                    <a:pt x="371" y="0"/>
                  </a:moveTo>
                  <a:lnTo>
                    <a:pt x="427" y="1"/>
                  </a:lnTo>
                  <a:lnTo>
                    <a:pt x="482" y="8"/>
                  </a:lnTo>
                  <a:lnTo>
                    <a:pt x="534" y="20"/>
                  </a:lnTo>
                  <a:lnTo>
                    <a:pt x="582" y="37"/>
                  </a:lnTo>
                  <a:lnTo>
                    <a:pt x="627" y="57"/>
                  </a:lnTo>
                  <a:lnTo>
                    <a:pt x="667" y="80"/>
                  </a:lnTo>
                  <a:lnTo>
                    <a:pt x="703" y="109"/>
                  </a:lnTo>
                  <a:lnTo>
                    <a:pt x="734" y="142"/>
                  </a:lnTo>
                  <a:lnTo>
                    <a:pt x="758" y="179"/>
                  </a:lnTo>
                  <a:lnTo>
                    <a:pt x="776" y="221"/>
                  </a:lnTo>
                  <a:lnTo>
                    <a:pt x="788" y="267"/>
                  </a:lnTo>
                  <a:lnTo>
                    <a:pt x="791" y="315"/>
                  </a:lnTo>
                  <a:lnTo>
                    <a:pt x="788" y="364"/>
                  </a:lnTo>
                  <a:lnTo>
                    <a:pt x="776" y="408"/>
                  </a:lnTo>
                  <a:lnTo>
                    <a:pt x="758" y="448"/>
                  </a:lnTo>
                  <a:lnTo>
                    <a:pt x="734" y="485"/>
                  </a:lnTo>
                  <a:lnTo>
                    <a:pt x="706" y="520"/>
                  </a:lnTo>
                  <a:lnTo>
                    <a:pt x="673" y="554"/>
                  </a:lnTo>
                  <a:lnTo>
                    <a:pt x="636" y="586"/>
                  </a:lnTo>
                  <a:lnTo>
                    <a:pt x="597" y="616"/>
                  </a:lnTo>
                  <a:lnTo>
                    <a:pt x="555" y="646"/>
                  </a:lnTo>
                  <a:lnTo>
                    <a:pt x="514" y="676"/>
                  </a:lnTo>
                  <a:lnTo>
                    <a:pt x="453" y="716"/>
                  </a:lnTo>
                  <a:lnTo>
                    <a:pt x="390" y="762"/>
                  </a:lnTo>
                  <a:lnTo>
                    <a:pt x="324" y="809"/>
                  </a:lnTo>
                  <a:lnTo>
                    <a:pt x="259" y="857"/>
                  </a:lnTo>
                  <a:lnTo>
                    <a:pt x="194" y="906"/>
                  </a:lnTo>
                  <a:lnTo>
                    <a:pt x="509" y="906"/>
                  </a:lnTo>
                  <a:lnTo>
                    <a:pt x="522" y="906"/>
                  </a:lnTo>
                  <a:lnTo>
                    <a:pt x="544" y="904"/>
                  </a:lnTo>
                  <a:lnTo>
                    <a:pt x="569" y="904"/>
                  </a:lnTo>
                  <a:lnTo>
                    <a:pt x="597" y="904"/>
                  </a:lnTo>
                  <a:lnTo>
                    <a:pt x="624" y="903"/>
                  </a:lnTo>
                  <a:lnTo>
                    <a:pt x="649" y="901"/>
                  </a:lnTo>
                  <a:lnTo>
                    <a:pt x="666" y="899"/>
                  </a:lnTo>
                  <a:lnTo>
                    <a:pt x="676" y="896"/>
                  </a:lnTo>
                  <a:lnTo>
                    <a:pt x="686" y="884"/>
                  </a:lnTo>
                  <a:lnTo>
                    <a:pt x="696" y="866"/>
                  </a:lnTo>
                  <a:lnTo>
                    <a:pt x="704" y="842"/>
                  </a:lnTo>
                  <a:lnTo>
                    <a:pt x="711" y="817"/>
                  </a:lnTo>
                  <a:lnTo>
                    <a:pt x="716" y="792"/>
                  </a:lnTo>
                  <a:lnTo>
                    <a:pt x="719" y="770"/>
                  </a:lnTo>
                  <a:lnTo>
                    <a:pt x="721" y="753"/>
                  </a:lnTo>
                  <a:lnTo>
                    <a:pt x="791" y="753"/>
                  </a:lnTo>
                  <a:lnTo>
                    <a:pt x="791" y="753"/>
                  </a:lnTo>
                  <a:lnTo>
                    <a:pt x="736" y="1059"/>
                  </a:lnTo>
                  <a:lnTo>
                    <a:pt x="0" y="1059"/>
                  </a:lnTo>
                  <a:lnTo>
                    <a:pt x="0" y="1012"/>
                  </a:lnTo>
                  <a:lnTo>
                    <a:pt x="0" y="1007"/>
                  </a:lnTo>
                  <a:lnTo>
                    <a:pt x="2" y="1002"/>
                  </a:lnTo>
                  <a:lnTo>
                    <a:pt x="2" y="998"/>
                  </a:lnTo>
                  <a:lnTo>
                    <a:pt x="3" y="997"/>
                  </a:lnTo>
                  <a:lnTo>
                    <a:pt x="7" y="993"/>
                  </a:lnTo>
                  <a:lnTo>
                    <a:pt x="10" y="990"/>
                  </a:lnTo>
                  <a:lnTo>
                    <a:pt x="17" y="987"/>
                  </a:lnTo>
                  <a:lnTo>
                    <a:pt x="406" y="656"/>
                  </a:lnTo>
                  <a:lnTo>
                    <a:pt x="450" y="616"/>
                  </a:lnTo>
                  <a:lnTo>
                    <a:pt x="492" y="575"/>
                  </a:lnTo>
                  <a:lnTo>
                    <a:pt x="527" y="535"/>
                  </a:lnTo>
                  <a:lnTo>
                    <a:pt x="559" y="495"/>
                  </a:lnTo>
                  <a:lnTo>
                    <a:pt x="584" y="453"/>
                  </a:lnTo>
                  <a:lnTo>
                    <a:pt x="604" y="409"/>
                  </a:lnTo>
                  <a:lnTo>
                    <a:pt x="616" y="364"/>
                  </a:lnTo>
                  <a:lnTo>
                    <a:pt x="619" y="315"/>
                  </a:lnTo>
                  <a:lnTo>
                    <a:pt x="616" y="270"/>
                  </a:lnTo>
                  <a:lnTo>
                    <a:pt x="606" y="228"/>
                  </a:lnTo>
                  <a:lnTo>
                    <a:pt x="587" y="191"/>
                  </a:lnTo>
                  <a:lnTo>
                    <a:pt x="565" y="159"/>
                  </a:lnTo>
                  <a:lnTo>
                    <a:pt x="537" y="131"/>
                  </a:lnTo>
                  <a:lnTo>
                    <a:pt x="504" y="107"/>
                  </a:lnTo>
                  <a:lnTo>
                    <a:pt x="467" y="89"/>
                  </a:lnTo>
                  <a:lnTo>
                    <a:pt x="425" y="77"/>
                  </a:lnTo>
                  <a:lnTo>
                    <a:pt x="381" y="69"/>
                  </a:lnTo>
                  <a:lnTo>
                    <a:pt x="336" y="65"/>
                  </a:lnTo>
                  <a:lnTo>
                    <a:pt x="284" y="70"/>
                  </a:lnTo>
                  <a:lnTo>
                    <a:pt x="236" y="82"/>
                  </a:lnTo>
                  <a:lnTo>
                    <a:pt x="191" y="100"/>
                  </a:lnTo>
                  <a:lnTo>
                    <a:pt x="152" y="124"/>
                  </a:lnTo>
                  <a:lnTo>
                    <a:pt x="119" y="154"/>
                  </a:lnTo>
                  <a:lnTo>
                    <a:pt x="92" y="188"/>
                  </a:lnTo>
                  <a:lnTo>
                    <a:pt x="117" y="193"/>
                  </a:lnTo>
                  <a:lnTo>
                    <a:pt x="139" y="201"/>
                  </a:lnTo>
                  <a:lnTo>
                    <a:pt x="157" y="215"/>
                  </a:lnTo>
                  <a:lnTo>
                    <a:pt x="171" y="231"/>
                  </a:lnTo>
                  <a:lnTo>
                    <a:pt x="181" y="253"/>
                  </a:lnTo>
                  <a:lnTo>
                    <a:pt x="184" y="278"/>
                  </a:lnTo>
                  <a:lnTo>
                    <a:pt x="181" y="305"/>
                  </a:lnTo>
                  <a:lnTo>
                    <a:pt x="172" y="327"/>
                  </a:lnTo>
                  <a:lnTo>
                    <a:pt x="160" y="346"/>
                  </a:lnTo>
                  <a:lnTo>
                    <a:pt x="145" y="359"/>
                  </a:lnTo>
                  <a:lnTo>
                    <a:pt x="127" y="369"/>
                  </a:lnTo>
                  <a:lnTo>
                    <a:pt x="110" y="374"/>
                  </a:lnTo>
                  <a:lnTo>
                    <a:pt x="92" y="376"/>
                  </a:lnTo>
                  <a:lnTo>
                    <a:pt x="80" y="376"/>
                  </a:lnTo>
                  <a:lnTo>
                    <a:pt x="67" y="372"/>
                  </a:lnTo>
                  <a:lnTo>
                    <a:pt x="52" y="367"/>
                  </a:lnTo>
                  <a:lnTo>
                    <a:pt x="37" y="359"/>
                  </a:lnTo>
                  <a:lnTo>
                    <a:pt x="23" y="346"/>
                  </a:lnTo>
                  <a:lnTo>
                    <a:pt x="12" y="329"/>
                  </a:lnTo>
                  <a:lnTo>
                    <a:pt x="3" y="307"/>
                  </a:lnTo>
                  <a:lnTo>
                    <a:pt x="0" y="278"/>
                  </a:lnTo>
                  <a:lnTo>
                    <a:pt x="5" y="233"/>
                  </a:lnTo>
                  <a:lnTo>
                    <a:pt x="18" y="189"/>
                  </a:lnTo>
                  <a:lnTo>
                    <a:pt x="40" y="149"/>
                  </a:lnTo>
                  <a:lnTo>
                    <a:pt x="70" y="112"/>
                  </a:lnTo>
                  <a:lnTo>
                    <a:pt x="105" y="80"/>
                  </a:lnTo>
                  <a:lnTo>
                    <a:pt x="149" y="52"/>
                  </a:lnTo>
                  <a:lnTo>
                    <a:pt x="197" y="30"/>
                  </a:lnTo>
                  <a:lnTo>
                    <a:pt x="251" y="13"/>
                  </a:lnTo>
                  <a:lnTo>
                    <a:pt x="309" y="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601" y="1859"/>
              <a:ext cx="787" cy="827"/>
            </a:xfrm>
            <a:custGeom>
              <a:avLst/>
              <a:gdLst/>
              <a:ahLst/>
              <a:cxnLst>
                <a:cxn ang="0">
                  <a:pos x="1303" y="12"/>
                </a:cxn>
                <a:cxn ang="0">
                  <a:pos x="1388" y="64"/>
                </a:cxn>
                <a:cxn ang="0">
                  <a:pos x="1437" y="139"/>
                </a:cxn>
                <a:cxn ang="0">
                  <a:pos x="1450" y="225"/>
                </a:cxn>
                <a:cxn ang="0">
                  <a:pos x="1437" y="307"/>
                </a:cxn>
                <a:cxn ang="0">
                  <a:pos x="1395" y="357"/>
                </a:cxn>
                <a:cxn ang="0">
                  <a:pos x="1315" y="408"/>
                </a:cxn>
                <a:cxn ang="0">
                  <a:pos x="1246" y="431"/>
                </a:cxn>
                <a:cxn ang="0">
                  <a:pos x="1219" y="431"/>
                </a:cxn>
                <a:cxn ang="0">
                  <a:pos x="1209" y="423"/>
                </a:cxn>
                <a:cxn ang="0">
                  <a:pos x="1208" y="406"/>
                </a:cxn>
                <a:cxn ang="0">
                  <a:pos x="1213" y="347"/>
                </a:cxn>
                <a:cxn ang="0">
                  <a:pos x="1184" y="235"/>
                </a:cxn>
                <a:cxn ang="0">
                  <a:pos x="1107" y="163"/>
                </a:cxn>
                <a:cxn ang="0">
                  <a:pos x="1007" y="149"/>
                </a:cxn>
                <a:cxn ang="0">
                  <a:pos x="933" y="173"/>
                </a:cxn>
                <a:cxn ang="0">
                  <a:pos x="826" y="290"/>
                </a:cxn>
                <a:cxn ang="0">
                  <a:pos x="717" y="483"/>
                </a:cxn>
                <a:cxn ang="0">
                  <a:pos x="637" y="696"/>
                </a:cxn>
                <a:cxn ang="0">
                  <a:pos x="577" y="894"/>
                </a:cxn>
                <a:cxn ang="0">
                  <a:pos x="535" y="1050"/>
                </a:cxn>
                <a:cxn ang="0">
                  <a:pos x="456" y="1243"/>
                </a:cxn>
                <a:cxn ang="0">
                  <a:pos x="369" y="1384"/>
                </a:cxn>
                <a:cxn ang="0">
                  <a:pos x="538" y="1383"/>
                </a:cxn>
                <a:cxn ang="0">
                  <a:pos x="778" y="1426"/>
                </a:cxn>
                <a:cxn ang="0">
                  <a:pos x="927" y="1462"/>
                </a:cxn>
                <a:cxn ang="0">
                  <a:pos x="1072" y="1488"/>
                </a:cxn>
                <a:cxn ang="0">
                  <a:pos x="1223" y="1502"/>
                </a:cxn>
                <a:cxn ang="0">
                  <a:pos x="1278" y="1495"/>
                </a:cxn>
                <a:cxn ang="0">
                  <a:pos x="1321" y="1441"/>
                </a:cxn>
                <a:cxn ang="0">
                  <a:pos x="1368" y="1353"/>
                </a:cxn>
                <a:cxn ang="0">
                  <a:pos x="1454" y="1297"/>
                </a:cxn>
                <a:cxn ang="0">
                  <a:pos x="1532" y="1270"/>
                </a:cxn>
                <a:cxn ang="0">
                  <a:pos x="1559" y="1269"/>
                </a:cxn>
                <a:cxn ang="0">
                  <a:pos x="1571" y="1277"/>
                </a:cxn>
                <a:cxn ang="0">
                  <a:pos x="1572" y="1292"/>
                </a:cxn>
                <a:cxn ang="0">
                  <a:pos x="1552" y="1346"/>
                </a:cxn>
                <a:cxn ang="0">
                  <a:pos x="1482" y="1443"/>
                </a:cxn>
                <a:cxn ang="0">
                  <a:pos x="1358" y="1547"/>
                </a:cxn>
                <a:cxn ang="0">
                  <a:pos x="1216" y="1621"/>
                </a:cxn>
                <a:cxn ang="0">
                  <a:pos x="1034" y="1655"/>
                </a:cxn>
                <a:cxn ang="0">
                  <a:pos x="801" y="1628"/>
                </a:cxn>
                <a:cxn ang="0">
                  <a:pos x="580" y="1576"/>
                </a:cxn>
                <a:cxn ang="0">
                  <a:pos x="418" y="1542"/>
                </a:cxn>
                <a:cxn ang="0">
                  <a:pos x="286" y="1529"/>
                </a:cxn>
                <a:cxn ang="0">
                  <a:pos x="165" y="1598"/>
                </a:cxn>
                <a:cxn ang="0">
                  <a:pos x="73" y="1646"/>
                </a:cxn>
                <a:cxn ang="0">
                  <a:pos x="25" y="1655"/>
                </a:cxn>
                <a:cxn ang="0">
                  <a:pos x="15" y="1655"/>
                </a:cxn>
                <a:cxn ang="0">
                  <a:pos x="3" y="1648"/>
                </a:cxn>
                <a:cxn ang="0">
                  <a:pos x="3" y="1626"/>
                </a:cxn>
                <a:cxn ang="0">
                  <a:pos x="46" y="1572"/>
                </a:cxn>
                <a:cxn ang="0">
                  <a:pos x="97" y="1525"/>
                </a:cxn>
                <a:cxn ang="0">
                  <a:pos x="125" y="1497"/>
                </a:cxn>
                <a:cxn ang="0">
                  <a:pos x="182" y="1420"/>
                </a:cxn>
                <a:cxn ang="0">
                  <a:pos x="254" y="1289"/>
                </a:cxn>
                <a:cxn ang="0">
                  <a:pos x="319" y="1106"/>
                </a:cxn>
                <a:cxn ang="0">
                  <a:pos x="378" y="884"/>
                </a:cxn>
                <a:cxn ang="0">
                  <a:pos x="461" y="644"/>
                </a:cxn>
                <a:cxn ang="0">
                  <a:pos x="580" y="409"/>
                </a:cxn>
                <a:cxn ang="0">
                  <a:pos x="736" y="218"/>
                </a:cxn>
                <a:cxn ang="0">
                  <a:pos x="927" y="82"/>
                </a:cxn>
                <a:cxn ang="0">
                  <a:pos x="1147" y="7"/>
                </a:cxn>
              </a:cxnLst>
              <a:rect l="0" t="0" r="r" b="b"/>
              <a:pathLst>
                <a:path w="1572" h="1655">
                  <a:moveTo>
                    <a:pt x="1223" y="0"/>
                  </a:moveTo>
                  <a:lnTo>
                    <a:pt x="1266" y="3"/>
                  </a:lnTo>
                  <a:lnTo>
                    <a:pt x="1303" y="12"/>
                  </a:lnTo>
                  <a:lnTo>
                    <a:pt x="1336" y="25"/>
                  </a:lnTo>
                  <a:lnTo>
                    <a:pt x="1365" y="42"/>
                  </a:lnTo>
                  <a:lnTo>
                    <a:pt x="1388" y="64"/>
                  </a:lnTo>
                  <a:lnTo>
                    <a:pt x="1408" y="87"/>
                  </a:lnTo>
                  <a:lnTo>
                    <a:pt x="1425" y="112"/>
                  </a:lnTo>
                  <a:lnTo>
                    <a:pt x="1437" y="139"/>
                  </a:lnTo>
                  <a:lnTo>
                    <a:pt x="1445" y="168"/>
                  </a:lnTo>
                  <a:lnTo>
                    <a:pt x="1449" y="196"/>
                  </a:lnTo>
                  <a:lnTo>
                    <a:pt x="1450" y="225"/>
                  </a:lnTo>
                  <a:lnTo>
                    <a:pt x="1449" y="258"/>
                  </a:lnTo>
                  <a:lnTo>
                    <a:pt x="1445" y="285"/>
                  </a:lnTo>
                  <a:lnTo>
                    <a:pt x="1437" y="307"/>
                  </a:lnTo>
                  <a:lnTo>
                    <a:pt x="1425" y="325"/>
                  </a:lnTo>
                  <a:lnTo>
                    <a:pt x="1412" y="342"/>
                  </a:lnTo>
                  <a:lnTo>
                    <a:pt x="1395" y="357"/>
                  </a:lnTo>
                  <a:lnTo>
                    <a:pt x="1375" y="372"/>
                  </a:lnTo>
                  <a:lnTo>
                    <a:pt x="1345" y="393"/>
                  </a:lnTo>
                  <a:lnTo>
                    <a:pt x="1315" y="408"/>
                  </a:lnTo>
                  <a:lnTo>
                    <a:pt x="1288" y="419"/>
                  </a:lnTo>
                  <a:lnTo>
                    <a:pt x="1265" y="428"/>
                  </a:lnTo>
                  <a:lnTo>
                    <a:pt x="1246" y="431"/>
                  </a:lnTo>
                  <a:lnTo>
                    <a:pt x="1233" y="433"/>
                  </a:lnTo>
                  <a:lnTo>
                    <a:pt x="1224" y="433"/>
                  </a:lnTo>
                  <a:lnTo>
                    <a:pt x="1219" y="431"/>
                  </a:lnTo>
                  <a:lnTo>
                    <a:pt x="1214" y="429"/>
                  </a:lnTo>
                  <a:lnTo>
                    <a:pt x="1211" y="428"/>
                  </a:lnTo>
                  <a:lnTo>
                    <a:pt x="1209" y="423"/>
                  </a:lnTo>
                  <a:lnTo>
                    <a:pt x="1208" y="419"/>
                  </a:lnTo>
                  <a:lnTo>
                    <a:pt x="1208" y="413"/>
                  </a:lnTo>
                  <a:lnTo>
                    <a:pt x="1208" y="406"/>
                  </a:lnTo>
                  <a:lnTo>
                    <a:pt x="1209" y="391"/>
                  </a:lnTo>
                  <a:lnTo>
                    <a:pt x="1211" y="371"/>
                  </a:lnTo>
                  <a:lnTo>
                    <a:pt x="1213" y="347"/>
                  </a:lnTo>
                  <a:lnTo>
                    <a:pt x="1209" y="305"/>
                  </a:lnTo>
                  <a:lnTo>
                    <a:pt x="1199" y="268"/>
                  </a:lnTo>
                  <a:lnTo>
                    <a:pt x="1184" y="235"/>
                  </a:lnTo>
                  <a:lnTo>
                    <a:pt x="1162" y="205"/>
                  </a:lnTo>
                  <a:lnTo>
                    <a:pt x="1137" y="181"/>
                  </a:lnTo>
                  <a:lnTo>
                    <a:pt x="1107" y="163"/>
                  </a:lnTo>
                  <a:lnTo>
                    <a:pt x="1072" y="153"/>
                  </a:lnTo>
                  <a:lnTo>
                    <a:pt x="1034" y="148"/>
                  </a:lnTo>
                  <a:lnTo>
                    <a:pt x="1007" y="149"/>
                  </a:lnTo>
                  <a:lnTo>
                    <a:pt x="980" y="154"/>
                  </a:lnTo>
                  <a:lnTo>
                    <a:pt x="955" y="161"/>
                  </a:lnTo>
                  <a:lnTo>
                    <a:pt x="933" y="173"/>
                  </a:lnTo>
                  <a:lnTo>
                    <a:pt x="913" y="189"/>
                  </a:lnTo>
                  <a:lnTo>
                    <a:pt x="868" y="236"/>
                  </a:lnTo>
                  <a:lnTo>
                    <a:pt x="826" y="290"/>
                  </a:lnTo>
                  <a:lnTo>
                    <a:pt x="786" y="351"/>
                  </a:lnTo>
                  <a:lnTo>
                    <a:pt x="751" y="414"/>
                  </a:lnTo>
                  <a:lnTo>
                    <a:pt x="717" y="483"/>
                  </a:lnTo>
                  <a:lnTo>
                    <a:pt x="687" y="554"/>
                  </a:lnTo>
                  <a:lnTo>
                    <a:pt x="660" y="624"/>
                  </a:lnTo>
                  <a:lnTo>
                    <a:pt x="637" y="696"/>
                  </a:lnTo>
                  <a:lnTo>
                    <a:pt x="614" y="765"/>
                  </a:lnTo>
                  <a:lnTo>
                    <a:pt x="595" y="832"/>
                  </a:lnTo>
                  <a:lnTo>
                    <a:pt x="577" y="894"/>
                  </a:lnTo>
                  <a:lnTo>
                    <a:pt x="562" y="953"/>
                  </a:lnTo>
                  <a:lnTo>
                    <a:pt x="550" y="998"/>
                  </a:lnTo>
                  <a:lnTo>
                    <a:pt x="535" y="1050"/>
                  </a:lnTo>
                  <a:lnTo>
                    <a:pt x="515" y="1111"/>
                  </a:lnTo>
                  <a:lnTo>
                    <a:pt x="488" y="1175"/>
                  </a:lnTo>
                  <a:lnTo>
                    <a:pt x="456" y="1243"/>
                  </a:lnTo>
                  <a:lnTo>
                    <a:pt x="418" y="1314"/>
                  </a:lnTo>
                  <a:lnTo>
                    <a:pt x="369" y="1384"/>
                  </a:lnTo>
                  <a:lnTo>
                    <a:pt x="369" y="1384"/>
                  </a:lnTo>
                  <a:lnTo>
                    <a:pt x="415" y="1381"/>
                  </a:lnTo>
                  <a:lnTo>
                    <a:pt x="456" y="1379"/>
                  </a:lnTo>
                  <a:lnTo>
                    <a:pt x="538" y="1383"/>
                  </a:lnTo>
                  <a:lnTo>
                    <a:pt x="619" y="1393"/>
                  </a:lnTo>
                  <a:lnTo>
                    <a:pt x="699" y="1408"/>
                  </a:lnTo>
                  <a:lnTo>
                    <a:pt x="778" y="1426"/>
                  </a:lnTo>
                  <a:lnTo>
                    <a:pt x="856" y="1447"/>
                  </a:lnTo>
                  <a:lnTo>
                    <a:pt x="888" y="1453"/>
                  </a:lnTo>
                  <a:lnTo>
                    <a:pt x="927" y="1462"/>
                  </a:lnTo>
                  <a:lnTo>
                    <a:pt x="972" y="1470"/>
                  </a:lnTo>
                  <a:lnTo>
                    <a:pt x="1020" y="1480"/>
                  </a:lnTo>
                  <a:lnTo>
                    <a:pt x="1072" y="1488"/>
                  </a:lnTo>
                  <a:lnTo>
                    <a:pt x="1124" y="1495"/>
                  </a:lnTo>
                  <a:lnTo>
                    <a:pt x="1174" y="1500"/>
                  </a:lnTo>
                  <a:lnTo>
                    <a:pt x="1223" y="1502"/>
                  </a:lnTo>
                  <a:lnTo>
                    <a:pt x="1243" y="1502"/>
                  </a:lnTo>
                  <a:lnTo>
                    <a:pt x="1261" y="1500"/>
                  </a:lnTo>
                  <a:lnTo>
                    <a:pt x="1278" y="1495"/>
                  </a:lnTo>
                  <a:lnTo>
                    <a:pt x="1293" y="1483"/>
                  </a:lnTo>
                  <a:lnTo>
                    <a:pt x="1308" y="1467"/>
                  </a:lnTo>
                  <a:lnTo>
                    <a:pt x="1321" y="1441"/>
                  </a:lnTo>
                  <a:lnTo>
                    <a:pt x="1333" y="1406"/>
                  </a:lnTo>
                  <a:lnTo>
                    <a:pt x="1348" y="1378"/>
                  </a:lnTo>
                  <a:lnTo>
                    <a:pt x="1368" y="1353"/>
                  </a:lnTo>
                  <a:lnTo>
                    <a:pt x="1395" y="1331"/>
                  </a:lnTo>
                  <a:lnTo>
                    <a:pt x="1423" y="1312"/>
                  </a:lnTo>
                  <a:lnTo>
                    <a:pt x="1454" y="1297"/>
                  </a:lnTo>
                  <a:lnTo>
                    <a:pt x="1482" y="1284"/>
                  </a:lnTo>
                  <a:lnTo>
                    <a:pt x="1509" y="1275"/>
                  </a:lnTo>
                  <a:lnTo>
                    <a:pt x="1532" y="1270"/>
                  </a:lnTo>
                  <a:lnTo>
                    <a:pt x="1547" y="1269"/>
                  </a:lnTo>
                  <a:lnTo>
                    <a:pt x="1554" y="1269"/>
                  </a:lnTo>
                  <a:lnTo>
                    <a:pt x="1559" y="1269"/>
                  </a:lnTo>
                  <a:lnTo>
                    <a:pt x="1564" y="1272"/>
                  </a:lnTo>
                  <a:lnTo>
                    <a:pt x="1567" y="1274"/>
                  </a:lnTo>
                  <a:lnTo>
                    <a:pt x="1571" y="1277"/>
                  </a:lnTo>
                  <a:lnTo>
                    <a:pt x="1572" y="1282"/>
                  </a:lnTo>
                  <a:lnTo>
                    <a:pt x="1572" y="1289"/>
                  </a:lnTo>
                  <a:lnTo>
                    <a:pt x="1572" y="1292"/>
                  </a:lnTo>
                  <a:lnTo>
                    <a:pt x="1569" y="1304"/>
                  </a:lnTo>
                  <a:lnTo>
                    <a:pt x="1562" y="1322"/>
                  </a:lnTo>
                  <a:lnTo>
                    <a:pt x="1552" y="1346"/>
                  </a:lnTo>
                  <a:lnTo>
                    <a:pt x="1536" y="1374"/>
                  </a:lnTo>
                  <a:lnTo>
                    <a:pt x="1514" y="1408"/>
                  </a:lnTo>
                  <a:lnTo>
                    <a:pt x="1482" y="1443"/>
                  </a:lnTo>
                  <a:lnTo>
                    <a:pt x="1444" y="1482"/>
                  </a:lnTo>
                  <a:lnTo>
                    <a:pt x="1395" y="1522"/>
                  </a:lnTo>
                  <a:lnTo>
                    <a:pt x="1358" y="1547"/>
                  </a:lnTo>
                  <a:lnTo>
                    <a:pt x="1316" y="1572"/>
                  </a:lnTo>
                  <a:lnTo>
                    <a:pt x="1270" y="1598"/>
                  </a:lnTo>
                  <a:lnTo>
                    <a:pt x="1216" y="1621"/>
                  </a:lnTo>
                  <a:lnTo>
                    <a:pt x="1159" y="1638"/>
                  </a:lnTo>
                  <a:lnTo>
                    <a:pt x="1099" y="1650"/>
                  </a:lnTo>
                  <a:lnTo>
                    <a:pt x="1034" y="1655"/>
                  </a:lnTo>
                  <a:lnTo>
                    <a:pt x="955" y="1651"/>
                  </a:lnTo>
                  <a:lnTo>
                    <a:pt x="878" y="1643"/>
                  </a:lnTo>
                  <a:lnTo>
                    <a:pt x="801" y="1628"/>
                  </a:lnTo>
                  <a:lnTo>
                    <a:pt x="726" y="1611"/>
                  </a:lnTo>
                  <a:lnTo>
                    <a:pt x="649" y="1594"/>
                  </a:lnTo>
                  <a:lnTo>
                    <a:pt x="580" y="1576"/>
                  </a:lnTo>
                  <a:lnTo>
                    <a:pt x="520" y="1562"/>
                  </a:lnTo>
                  <a:lnTo>
                    <a:pt x="466" y="1551"/>
                  </a:lnTo>
                  <a:lnTo>
                    <a:pt x="418" y="1542"/>
                  </a:lnTo>
                  <a:lnTo>
                    <a:pt x="371" y="1535"/>
                  </a:lnTo>
                  <a:lnTo>
                    <a:pt x="328" y="1530"/>
                  </a:lnTo>
                  <a:lnTo>
                    <a:pt x="286" y="1529"/>
                  </a:lnTo>
                  <a:lnTo>
                    <a:pt x="242" y="1527"/>
                  </a:lnTo>
                  <a:lnTo>
                    <a:pt x="202" y="1567"/>
                  </a:lnTo>
                  <a:lnTo>
                    <a:pt x="165" y="1598"/>
                  </a:lnTo>
                  <a:lnTo>
                    <a:pt x="130" y="1619"/>
                  </a:lnTo>
                  <a:lnTo>
                    <a:pt x="100" y="1635"/>
                  </a:lnTo>
                  <a:lnTo>
                    <a:pt x="73" y="1646"/>
                  </a:lnTo>
                  <a:lnTo>
                    <a:pt x="51" y="1651"/>
                  </a:lnTo>
                  <a:lnTo>
                    <a:pt x="35" y="1655"/>
                  </a:lnTo>
                  <a:lnTo>
                    <a:pt x="25" y="1655"/>
                  </a:lnTo>
                  <a:lnTo>
                    <a:pt x="21" y="1655"/>
                  </a:lnTo>
                  <a:lnTo>
                    <a:pt x="18" y="1655"/>
                  </a:lnTo>
                  <a:lnTo>
                    <a:pt x="15" y="1655"/>
                  </a:lnTo>
                  <a:lnTo>
                    <a:pt x="10" y="1653"/>
                  </a:lnTo>
                  <a:lnTo>
                    <a:pt x="6" y="1651"/>
                  </a:lnTo>
                  <a:lnTo>
                    <a:pt x="3" y="1648"/>
                  </a:lnTo>
                  <a:lnTo>
                    <a:pt x="0" y="1645"/>
                  </a:lnTo>
                  <a:lnTo>
                    <a:pt x="0" y="1640"/>
                  </a:lnTo>
                  <a:lnTo>
                    <a:pt x="3" y="1626"/>
                  </a:lnTo>
                  <a:lnTo>
                    <a:pt x="13" y="1609"/>
                  </a:lnTo>
                  <a:lnTo>
                    <a:pt x="30" y="1591"/>
                  </a:lnTo>
                  <a:lnTo>
                    <a:pt x="46" y="1572"/>
                  </a:lnTo>
                  <a:lnTo>
                    <a:pt x="65" y="1554"/>
                  </a:lnTo>
                  <a:lnTo>
                    <a:pt x="83" y="1539"/>
                  </a:lnTo>
                  <a:lnTo>
                    <a:pt x="97" y="1525"/>
                  </a:lnTo>
                  <a:lnTo>
                    <a:pt x="105" y="1517"/>
                  </a:lnTo>
                  <a:lnTo>
                    <a:pt x="113" y="1510"/>
                  </a:lnTo>
                  <a:lnTo>
                    <a:pt x="125" y="1497"/>
                  </a:lnTo>
                  <a:lnTo>
                    <a:pt x="140" y="1477"/>
                  </a:lnTo>
                  <a:lnTo>
                    <a:pt x="160" y="1452"/>
                  </a:lnTo>
                  <a:lnTo>
                    <a:pt x="182" y="1420"/>
                  </a:lnTo>
                  <a:lnTo>
                    <a:pt x="205" y="1381"/>
                  </a:lnTo>
                  <a:lnTo>
                    <a:pt x="229" y="1337"/>
                  </a:lnTo>
                  <a:lnTo>
                    <a:pt x="254" y="1289"/>
                  </a:lnTo>
                  <a:lnTo>
                    <a:pt x="277" y="1233"/>
                  </a:lnTo>
                  <a:lnTo>
                    <a:pt x="299" y="1171"/>
                  </a:lnTo>
                  <a:lnTo>
                    <a:pt x="319" y="1106"/>
                  </a:lnTo>
                  <a:lnTo>
                    <a:pt x="336" y="1035"/>
                  </a:lnTo>
                  <a:lnTo>
                    <a:pt x="356" y="961"/>
                  </a:lnTo>
                  <a:lnTo>
                    <a:pt x="378" y="884"/>
                  </a:lnTo>
                  <a:lnTo>
                    <a:pt x="401" y="804"/>
                  </a:lnTo>
                  <a:lnTo>
                    <a:pt x="430" y="725"/>
                  </a:lnTo>
                  <a:lnTo>
                    <a:pt x="461" y="644"/>
                  </a:lnTo>
                  <a:lnTo>
                    <a:pt x="496" y="564"/>
                  </a:lnTo>
                  <a:lnTo>
                    <a:pt x="535" y="487"/>
                  </a:lnTo>
                  <a:lnTo>
                    <a:pt x="580" y="409"/>
                  </a:lnTo>
                  <a:lnTo>
                    <a:pt x="629" y="337"/>
                  </a:lnTo>
                  <a:lnTo>
                    <a:pt x="684" y="270"/>
                  </a:lnTo>
                  <a:lnTo>
                    <a:pt x="736" y="218"/>
                  </a:lnTo>
                  <a:lnTo>
                    <a:pt x="794" y="168"/>
                  </a:lnTo>
                  <a:lnTo>
                    <a:pt x="858" y="122"/>
                  </a:lnTo>
                  <a:lnTo>
                    <a:pt x="927" y="82"/>
                  </a:lnTo>
                  <a:lnTo>
                    <a:pt x="998" y="48"/>
                  </a:lnTo>
                  <a:lnTo>
                    <a:pt x="1072" y="23"/>
                  </a:lnTo>
                  <a:lnTo>
                    <a:pt x="1147" y="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566" y="2531"/>
              <a:ext cx="147" cy="354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5" y="4"/>
                </a:cxn>
                <a:cxn ang="0">
                  <a:pos x="196" y="15"/>
                </a:cxn>
                <a:cxn ang="0">
                  <a:pos x="222" y="34"/>
                </a:cxn>
                <a:cxn ang="0">
                  <a:pos x="244" y="57"/>
                </a:cxn>
                <a:cxn ang="0">
                  <a:pos x="262" y="87"/>
                </a:cxn>
                <a:cxn ang="0">
                  <a:pos x="276" y="121"/>
                </a:cxn>
                <a:cxn ang="0">
                  <a:pos x="286" y="161"/>
                </a:cxn>
                <a:cxn ang="0">
                  <a:pos x="293" y="203"/>
                </a:cxn>
                <a:cxn ang="0">
                  <a:pos x="294" y="250"/>
                </a:cxn>
                <a:cxn ang="0">
                  <a:pos x="291" y="312"/>
                </a:cxn>
                <a:cxn ang="0">
                  <a:pos x="281" y="369"/>
                </a:cxn>
                <a:cxn ang="0">
                  <a:pos x="268" y="425"/>
                </a:cxn>
                <a:cxn ang="0">
                  <a:pos x="249" y="475"/>
                </a:cxn>
                <a:cxn ang="0">
                  <a:pos x="227" y="520"/>
                </a:cxn>
                <a:cxn ang="0">
                  <a:pos x="204" y="562"/>
                </a:cxn>
                <a:cxn ang="0">
                  <a:pos x="179" y="599"/>
                </a:cxn>
                <a:cxn ang="0">
                  <a:pos x="155" y="631"/>
                </a:cxn>
                <a:cxn ang="0">
                  <a:pos x="130" y="658"/>
                </a:cxn>
                <a:cxn ang="0">
                  <a:pos x="109" y="680"/>
                </a:cxn>
                <a:cxn ang="0">
                  <a:pos x="90" y="695"/>
                </a:cxn>
                <a:cxn ang="0">
                  <a:pos x="75" y="705"/>
                </a:cxn>
                <a:cxn ang="0">
                  <a:pos x="67" y="708"/>
                </a:cxn>
                <a:cxn ang="0">
                  <a:pos x="52" y="703"/>
                </a:cxn>
                <a:cxn ang="0">
                  <a:pos x="40" y="692"/>
                </a:cxn>
                <a:cxn ang="0">
                  <a:pos x="35" y="677"/>
                </a:cxn>
                <a:cxn ang="0">
                  <a:pos x="37" y="665"/>
                </a:cxn>
                <a:cxn ang="0">
                  <a:pos x="42" y="656"/>
                </a:cxn>
                <a:cxn ang="0">
                  <a:pos x="52" y="646"/>
                </a:cxn>
                <a:cxn ang="0">
                  <a:pos x="104" y="591"/>
                </a:cxn>
                <a:cxn ang="0">
                  <a:pos x="145" y="537"/>
                </a:cxn>
                <a:cxn ang="0">
                  <a:pos x="175" y="484"/>
                </a:cxn>
                <a:cxn ang="0">
                  <a:pos x="199" y="430"/>
                </a:cxn>
                <a:cxn ang="0">
                  <a:pos x="214" y="378"/>
                </a:cxn>
                <a:cxn ang="0">
                  <a:pos x="222" y="327"/>
                </a:cxn>
                <a:cxn ang="0">
                  <a:pos x="227" y="277"/>
                </a:cxn>
                <a:cxn ang="0">
                  <a:pos x="229" y="230"/>
                </a:cxn>
                <a:cxn ang="0">
                  <a:pos x="229" y="230"/>
                </a:cxn>
                <a:cxn ang="0">
                  <a:pos x="226" y="232"/>
                </a:cxn>
                <a:cxn ang="0">
                  <a:pos x="216" y="238"/>
                </a:cxn>
                <a:cxn ang="0">
                  <a:pos x="202" y="247"/>
                </a:cxn>
                <a:cxn ang="0">
                  <a:pos x="184" y="255"/>
                </a:cxn>
                <a:cxn ang="0">
                  <a:pos x="162" y="262"/>
                </a:cxn>
                <a:cxn ang="0">
                  <a:pos x="137" y="265"/>
                </a:cxn>
                <a:cxn ang="0">
                  <a:pos x="104" y="262"/>
                </a:cxn>
                <a:cxn ang="0">
                  <a:pos x="73" y="252"/>
                </a:cxn>
                <a:cxn ang="0">
                  <a:pos x="48" y="235"/>
                </a:cxn>
                <a:cxn ang="0">
                  <a:pos x="28" y="215"/>
                </a:cxn>
                <a:cxn ang="0">
                  <a:pos x="13" y="190"/>
                </a:cxn>
                <a:cxn ang="0">
                  <a:pos x="3" y="163"/>
                </a:cxn>
                <a:cxn ang="0">
                  <a:pos x="0" y="133"/>
                </a:cxn>
                <a:cxn ang="0">
                  <a:pos x="3" y="103"/>
                </a:cxn>
                <a:cxn ang="0">
                  <a:pos x="13" y="76"/>
                </a:cxn>
                <a:cxn ang="0">
                  <a:pos x="28" y="51"/>
                </a:cxn>
                <a:cxn ang="0">
                  <a:pos x="48" y="30"/>
                </a:cxn>
                <a:cxn ang="0">
                  <a:pos x="72" y="14"/>
                </a:cxn>
                <a:cxn ang="0">
                  <a:pos x="100" y="4"/>
                </a:cxn>
                <a:cxn ang="0">
                  <a:pos x="132" y="0"/>
                </a:cxn>
              </a:cxnLst>
              <a:rect l="0" t="0" r="r" b="b"/>
              <a:pathLst>
                <a:path w="294" h="708">
                  <a:moveTo>
                    <a:pt x="132" y="0"/>
                  </a:moveTo>
                  <a:lnTo>
                    <a:pt x="165" y="4"/>
                  </a:lnTo>
                  <a:lnTo>
                    <a:pt x="196" y="15"/>
                  </a:lnTo>
                  <a:lnTo>
                    <a:pt x="222" y="34"/>
                  </a:lnTo>
                  <a:lnTo>
                    <a:pt x="244" y="57"/>
                  </a:lnTo>
                  <a:lnTo>
                    <a:pt x="262" y="87"/>
                  </a:lnTo>
                  <a:lnTo>
                    <a:pt x="276" y="121"/>
                  </a:lnTo>
                  <a:lnTo>
                    <a:pt x="286" y="161"/>
                  </a:lnTo>
                  <a:lnTo>
                    <a:pt x="293" y="203"/>
                  </a:lnTo>
                  <a:lnTo>
                    <a:pt x="294" y="250"/>
                  </a:lnTo>
                  <a:lnTo>
                    <a:pt x="291" y="312"/>
                  </a:lnTo>
                  <a:lnTo>
                    <a:pt x="281" y="369"/>
                  </a:lnTo>
                  <a:lnTo>
                    <a:pt x="268" y="425"/>
                  </a:lnTo>
                  <a:lnTo>
                    <a:pt x="249" y="475"/>
                  </a:lnTo>
                  <a:lnTo>
                    <a:pt x="227" y="520"/>
                  </a:lnTo>
                  <a:lnTo>
                    <a:pt x="204" y="562"/>
                  </a:lnTo>
                  <a:lnTo>
                    <a:pt x="179" y="599"/>
                  </a:lnTo>
                  <a:lnTo>
                    <a:pt x="155" y="631"/>
                  </a:lnTo>
                  <a:lnTo>
                    <a:pt x="130" y="658"/>
                  </a:lnTo>
                  <a:lnTo>
                    <a:pt x="109" y="680"/>
                  </a:lnTo>
                  <a:lnTo>
                    <a:pt x="90" y="695"/>
                  </a:lnTo>
                  <a:lnTo>
                    <a:pt x="75" y="705"/>
                  </a:lnTo>
                  <a:lnTo>
                    <a:pt x="67" y="708"/>
                  </a:lnTo>
                  <a:lnTo>
                    <a:pt x="52" y="703"/>
                  </a:lnTo>
                  <a:lnTo>
                    <a:pt x="40" y="692"/>
                  </a:lnTo>
                  <a:lnTo>
                    <a:pt x="35" y="677"/>
                  </a:lnTo>
                  <a:lnTo>
                    <a:pt x="37" y="665"/>
                  </a:lnTo>
                  <a:lnTo>
                    <a:pt x="42" y="656"/>
                  </a:lnTo>
                  <a:lnTo>
                    <a:pt x="52" y="646"/>
                  </a:lnTo>
                  <a:lnTo>
                    <a:pt x="104" y="591"/>
                  </a:lnTo>
                  <a:lnTo>
                    <a:pt x="145" y="537"/>
                  </a:lnTo>
                  <a:lnTo>
                    <a:pt x="175" y="484"/>
                  </a:lnTo>
                  <a:lnTo>
                    <a:pt x="199" y="430"/>
                  </a:lnTo>
                  <a:lnTo>
                    <a:pt x="214" y="378"/>
                  </a:lnTo>
                  <a:lnTo>
                    <a:pt x="222" y="327"/>
                  </a:lnTo>
                  <a:lnTo>
                    <a:pt x="227" y="277"/>
                  </a:lnTo>
                  <a:lnTo>
                    <a:pt x="229" y="230"/>
                  </a:lnTo>
                  <a:lnTo>
                    <a:pt x="229" y="230"/>
                  </a:lnTo>
                  <a:lnTo>
                    <a:pt x="226" y="232"/>
                  </a:lnTo>
                  <a:lnTo>
                    <a:pt x="216" y="238"/>
                  </a:lnTo>
                  <a:lnTo>
                    <a:pt x="202" y="247"/>
                  </a:lnTo>
                  <a:lnTo>
                    <a:pt x="184" y="255"/>
                  </a:lnTo>
                  <a:lnTo>
                    <a:pt x="162" y="262"/>
                  </a:lnTo>
                  <a:lnTo>
                    <a:pt x="137" y="265"/>
                  </a:lnTo>
                  <a:lnTo>
                    <a:pt x="104" y="262"/>
                  </a:lnTo>
                  <a:lnTo>
                    <a:pt x="73" y="252"/>
                  </a:lnTo>
                  <a:lnTo>
                    <a:pt x="48" y="235"/>
                  </a:lnTo>
                  <a:lnTo>
                    <a:pt x="28" y="215"/>
                  </a:lnTo>
                  <a:lnTo>
                    <a:pt x="13" y="190"/>
                  </a:lnTo>
                  <a:lnTo>
                    <a:pt x="3" y="163"/>
                  </a:lnTo>
                  <a:lnTo>
                    <a:pt x="0" y="133"/>
                  </a:lnTo>
                  <a:lnTo>
                    <a:pt x="3" y="103"/>
                  </a:lnTo>
                  <a:lnTo>
                    <a:pt x="13" y="76"/>
                  </a:lnTo>
                  <a:lnTo>
                    <a:pt x="28" y="51"/>
                  </a:lnTo>
                  <a:lnTo>
                    <a:pt x="48" y="30"/>
                  </a:lnTo>
                  <a:lnTo>
                    <a:pt x="72" y="14"/>
                  </a:lnTo>
                  <a:lnTo>
                    <a:pt x="100" y="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4829" y="1905"/>
              <a:ext cx="502" cy="993"/>
            </a:xfrm>
            <a:custGeom>
              <a:avLst/>
              <a:gdLst/>
              <a:ahLst/>
              <a:cxnLst>
                <a:cxn ang="0">
                  <a:pos x="762" y="522"/>
                </a:cxn>
                <a:cxn ang="0">
                  <a:pos x="862" y="581"/>
                </a:cxn>
                <a:cxn ang="0">
                  <a:pos x="915" y="682"/>
                </a:cxn>
                <a:cxn ang="0">
                  <a:pos x="915" y="767"/>
                </a:cxn>
                <a:cxn ang="0">
                  <a:pos x="701" y="1625"/>
                </a:cxn>
                <a:cxn ang="0">
                  <a:pos x="631" y="1777"/>
                </a:cxn>
                <a:cxn ang="0">
                  <a:pos x="529" y="1883"/>
                </a:cxn>
                <a:cxn ang="0">
                  <a:pos x="410" y="1949"/>
                </a:cxn>
                <a:cxn ang="0">
                  <a:pos x="295" y="1981"/>
                </a:cxn>
                <a:cxn ang="0">
                  <a:pos x="179" y="1982"/>
                </a:cxn>
                <a:cxn ang="0">
                  <a:pos x="64" y="1945"/>
                </a:cxn>
                <a:cxn ang="0">
                  <a:pos x="5" y="1870"/>
                </a:cxn>
                <a:cxn ang="0">
                  <a:pos x="19" y="1772"/>
                </a:cxn>
                <a:cxn ang="0">
                  <a:pos x="97" y="1710"/>
                </a:cxn>
                <a:cxn ang="0">
                  <a:pos x="174" y="1715"/>
                </a:cxn>
                <a:cxn ang="0">
                  <a:pos x="214" y="1766"/>
                </a:cxn>
                <a:cxn ang="0">
                  <a:pos x="213" y="1829"/>
                </a:cxn>
                <a:cxn ang="0">
                  <a:pos x="169" y="1888"/>
                </a:cxn>
                <a:cxn ang="0">
                  <a:pos x="194" y="1917"/>
                </a:cxn>
                <a:cxn ang="0">
                  <a:pos x="311" y="1900"/>
                </a:cxn>
                <a:cxn ang="0">
                  <a:pos x="425" y="1814"/>
                </a:cxn>
                <a:cxn ang="0">
                  <a:pos x="502" y="1680"/>
                </a:cxn>
                <a:cxn ang="0">
                  <a:pos x="741" y="754"/>
                </a:cxn>
                <a:cxn ang="0">
                  <a:pos x="745" y="702"/>
                </a:cxn>
                <a:cxn ang="0">
                  <a:pos x="738" y="621"/>
                </a:cxn>
                <a:cxn ang="0">
                  <a:pos x="695" y="574"/>
                </a:cxn>
                <a:cxn ang="0">
                  <a:pos x="582" y="589"/>
                </a:cxn>
                <a:cxn ang="0">
                  <a:pos x="467" y="676"/>
                </a:cxn>
                <a:cxn ang="0">
                  <a:pos x="382" y="801"/>
                </a:cxn>
                <a:cxn ang="0">
                  <a:pos x="345" y="875"/>
                </a:cxn>
                <a:cxn ang="0">
                  <a:pos x="315" y="886"/>
                </a:cxn>
                <a:cxn ang="0">
                  <a:pos x="291" y="881"/>
                </a:cxn>
                <a:cxn ang="0">
                  <a:pos x="275" y="854"/>
                </a:cxn>
                <a:cxn ang="0">
                  <a:pos x="295" y="802"/>
                </a:cxn>
                <a:cxn ang="0">
                  <a:pos x="352" y="707"/>
                </a:cxn>
                <a:cxn ang="0">
                  <a:pos x="445" y="603"/>
                </a:cxn>
                <a:cxn ang="0">
                  <a:pos x="572" y="527"/>
                </a:cxn>
                <a:cxn ang="0">
                  <a:pos x="914" y="0"/>
                </a:cxn>
                <a:cxn ang="0">
                  <a:pos x="982" y="29"/>
                </a:cxn>
                <a:cxn ang="0">
                  <a:pos x="1006" y="87"/>
                </a:cxn>
                <a:cxn ang="0">
                  <a:pos x="986" y="149"/>
                </a:cxn>
                <a:cxn ang="0">
                  <a:pos x="909" y="210"/>
                </a:cxn>
                <a:cxn ang="0">
                  <a:pos x="832" y="203"/>
                </a:cxn>
                <a:cxn ang="0">
                  <a:pos x="793" y="158"/>
                </a:cxn>
                <a:cxn ang="0">
                  <a:pos x="792" y="92"/>
                </a:cxn>
                <a:cxn ang="0">
                  <a:pos x="852" y="19"/>
                </a:cxn>
              </a:cxnLst>
              <a:rect l="0" t="0" r="r" b="b"/>
              <a:pathLst>
                <a:path w="1006" h="1986">
                  <a:moveTo>
                    <a:pt x="674" y="509"/>
                  </a:moveTo>
                  <a:lnTo>
                    <a:pt x="720" y="512"/>
                  </a:lnTo>
                  <a:lnTo>
                    <a:pt x="762" y="522"/>
                  </a:lnTo>
                  <a:lnTo>
                    <a:pt x="800" y="536"/>
                  </a:lnTo>
                  <a:lnTo>
                    <a:pt x="833" y="556"/>
                  </a:lnTo>
                  <a:lnTo>
                    <a:pt x="862" y="581"/>
                  </a:lnTo>
                  <a:lnTo>
                    <a:pt x="887" y="611"/>
                  </a:lnTo>
                  <a:lnTo>
                    <a:pt x="904" y="645"/>
                  </a:lnTo>
                  <a:lnTo>
                    <a:pt x="915" y="682"/>
                  </a:lnTo>
                  <a:lnTo>
                    <a:pt x="919" y="723"/>
                  </a:lnTo>
                  <a:lnTo>
                    <a:pt x="919" y="747"/>
                  </a:lnTo>
                  <a:lnTo>
                    <a:pt x="915" y="767"/>
                  </a:lnTo>
                  <a:lnTo>
                    <a:pt x="912" y="786"/>
                  </a:lnTo>
                  <a:lnTo>
                    <a:pt x="909" y="804"/>
                  </a:lnTo>
                  <a:lnTo>
                    <a:pt x="701" y="1625"/>
                  </a:lnTo>
                  <a:lnTo>
                    <a:pt x="683" y="1682"/>
                  </a:lnTo>
                  <a:lnTo>
                    <a:pt x="659" y="1732"/>
                  </a:lnTo>
                  <a:lnTo>
                    <a:pt x="631" y="1777"/>
                  </a:lnTo>
                  <a:lnTo>
                    <a:pt x="599" y="1818"/>
                  </a:lnTo>
                  <a:lnTo>
                    <a:pt x="566" y="1853"/>
                  </a:lnTo>
                  <a:lnTo>
                    <a:pt x="529" y="1883"/>
                  </a:lnTo>
                  <a:lnTo>
                    <a:pt x="489" y="1910"/>
                  </a:lnTo>
                  <a:lnTo>
                    <a:pt x="450" y="1932"/>
                  </a:lnTo>
                  <a:lnTo>
                    <a:pt x="410" y="1949"/>
                  </a:lnTo>
                  <a:lnTo>
                    <a:pt x="370" y="1962"/>
                  </a:lnTo>
                  <a:lnTo>
                    <a:pt x="331" y="1972"/>
                  </a:lnTo>
                  <a:lnTo>
                    <a:pt x="295" y="1981"/>
                  </a:lnTo>
                  <a:lnTo>
                    <a:pt x="260" y="1984"/>
                  </a:lnTo>
                  <a:lnTo>
                    <a:pt x="229" y="1986"/>
                  </a:lnTo>
                  <a:lnTo>
                    <a:pt x="179" y="1982"/>
                  </a:lnTo>
                  <a:lnTo>
                    <a:pt x="136" y="1976"/>
                  </a:lnTo>
                  <a:lnTo>
                    <a:pt x="96" y="1962"/>
                  </a:lnTo>
                  <a:lnTo>
                    <a:pt x="64" y="1945"/>
                  </a:lnTo>
                  <a:lnTo>
                    <a:pt x="37" y="1925"/>
                  </a:lnTo>
                  <a:lnTo>
                    <a:pt x="17" y="1900"/>
                  </a:lnTo>
                  <a:lnTo>
                    <a:pt x="5" y="1870"/>
                  </a:lnTo>
                  <a:lnTo>
                    <a:pt x="0" y="1838"/>
                  </a:lnTo>
                  <a:lnTo>
                    <a:pt x="5" y="1803"/>
                  </a:lnTo>
                  <a:lnTo>
                    <a:pt x="19" y="1772"/>
                  </a:lnTo>
                  <a:lnTo>
                    <a:pt x="40" y="1746"/>
                  </a:lnTo>
                  <a:lnTo>
                    <a:pt x="67" y="1724"/>
                  </a:lnTo>
                  <a:lnTo>
                    <a:pt x="97" y="1710"/>
                  </a:lnTo>
                  <a:lnTo>
                    <a:pt x="132" y="1705"/>
                  </a:lnTo>
                  <a:lnTo>
                    <a:pt x="154" y="1709"/>
                  </a:lnTo>
                  <a:lnTo>
                    <a:pt x="174" y="1715"/>
                  </a:lnTo>
                  <a:lnTo>
                    <a:pt x="193" y="1727"/>
                  </a:lnTo>
                  <a:lnTo>
                    <a:pt x="206" y="1744"/>
                  </a:lnTo>
                  <a:lnTo>
                    <a:pt x="214" y="1766"/>
                  </a:lnTo>
                  <a:lnTo>
                    <a:pt x="218" y="1793"/>
                  </a:lnTo>
                  <a:lnTo>
                    <a:pt x="218" y="1809"/>
                  </a:lnTo>
                  <a:lnTo>
                    <a:pt x="213" y="1829"/>
                  </a:lnTo>
                  <a:lnTo>
                    <a:pt x="203" y="1850"/>
                  </a:lnTo>
                  <a:lnTo>
                    <a:pt x="189" y="1870"/>
                  </a:lnTo>
                  <a:lnTo>
                    <a:pt x="169" y="1888"/>
                  </a:lnTo>
                  <a:lnTo>
                    <a:pt x="142" y="1903"/>
                  </a:lnTo>
                  <a:lnTo>
                    <a:pt x="168" y="1912"/>
                  </a:lnTo>
                  <a:lnTo>
                    <a:pt x="194" y="1917"/>
                  </a:lnTo>
                  <a:lnTo>
                    <a:pt x="223" y="1918"/>
                  </a:lnTo>
                  <a:lnTo>
                    <a:pt x="268" y="1915"/>
                  </a:lnTo>
                  <a:lnTo>
                    <a:pt x="311" y="1900"/>
                  </a:lnTo>
                  <a:lnTo>
                    <a:pt x="353" y="1880"/>
                  </a:lnTo>
                  <a:lnTo>
                    <a:pt x="392" y="1850"/>
                  </a:lnTo>
                  <a:lnTo>
                    <a:pt x="425" y="1814"/>
                  </a:lnTo>
                  <a:lnTo>
                    <a:pt x="457" y="1774"/>
                  </a:lnTo>
                  <a:lnTo>
                    <a:pt x="482" y="1729"/>
                  </a:lnTo>
                  <a:lnTo>
                    <a:pt x="502" y="1680"/>
                  </a:lnTo>
                  <a:lnTo>
                    <a:pt x="517" y="1628"/>
                  </a:lnTo>
                  <a:lnTo>
                    <a:pt x="517" y="1628"/>
                  </a:lnTo>
                  <a:lnTo>
                    <a:pt x="741" y="754"/>
                  </a:lnTo>
                  <a:lnTo>
                    <a:pt x="741" y="740"/>
                  </a:lnTo>
                  <a:lnTo>
                    <a:pt x="743" y="722"/>
                  </a:lnTo>
                  <a:lnTo>
                    <a:pt x="745" y="702"/>
                  </a:lnTo>
                  <a:lnTo>
                    <a:pt x="746" y="682"/>
                  </a:lnTo>
                  <a:lnTo>
                    <a:pt x="745" y="650"/>
                  </a:lnTo>
                  <a:lnTo>
                    <a:pt x="738" y="621"/>
                  </a:lnTo>
                  <a:lnTo>
                    <a:pt x="730" y="599"/>
                  </a:lnTo>
                  <a:lnTo>
                    <a:pt x="715" y="583"/>
                  </a:lnTo>
                  <a:lnTo>
                    <a:pt x="695" y="574"/>
                  </a:lnTo>
                  <a:lnTo>
                    <a:pt x="669" y="571"/>
                  </a:lnTo>
                  <a:lnTo>
                    <a:pt x="626" y="576"/>
                  </a:lnTo>
                  <a:lnTo>
                    <a:pt x="582" y="589"/>
                  </a:lnTo>
                  <a:lnTo>
                    <a:pt x="541" y="613"/>
                  </a:lnTo>
                  <a:lnTo>
                    <a:pt x="504" y="641"/>
                  </a:lnTo>
                  <a:lnTo>
                    <a:pt x="467" y="676"/>
                  </a:lnTo>
                  <a:lnTo>
                    <a:pt x="435" y="715"/>
                  </a:lnTo>
                  <a:lnTo>
                    <a:pt x="407" y="757"/>
                  </a:lnTo>
                  <a:lnTo>
                    <a:pt x="382" y="801"/>
                  </a:lnTo>
                  <a:lnTo>
                    <a:pt x="360" y="844"/>
                  </a:lnTo>
                  <a:lnTo>
                    <a:pt x="352" y="863"/>
                  </a:lnTo>
                  <a:lnTo>
                    <a:pt x="345" y="875"/>
                  </a:lnTo>
                  <a:lnTo>
                    <a:pt x="338" y="881"/>
                  </a:lnTo>
                  <a:lnTo>
                    <a:pt x="328" y="885"/>
                  </a:lnTo>
                  <a:lnTo>
                    <a:pt x="315" y="886"/>
                  </a:lnTo>
                  <a:lnTo>
                    <a:pt x="308" y="886"/>
                  </a:lnTo>
                  <a:lnTo>
                    <a:pt x="300" y="885"/>
                  </a:lnTo>
                  <a:lnTo>
                    <a:pt x="291" y="881"/>
                  </a:lnTo>
                  <a:lnTo>
                    <a:pt x="283" y="876"/>
                  </a:lnTo>
                  <a:lnTo>
                    <a:pt x="276" y="868"/>
                  </a:lnTo>
                  <a:lnTo>
                    <a:pt x="275" y="854"/>
                  </a:lnTo>
                  <a:lnTo>
                    <a:pt x="276" y="844"/>
                  </a:lnTo>
                  <a:lnTo>
                    <a:pt x="283" y="826"/>
                  </a:lnTo>
                  <a:lnTo>
                    <a:pt x="295" y="802"/>
                  </a:lnTo>
                  <a:lnTo>
                    <a:pt x="310" y="774"/>
                  </a:lnTo>
                  <a:lnTo>
                    <a:pt x="328" y="740"/>
                  </a:lnTo>
                  <a:lnTo>
                    <a:pt x="352" y="707"/>
                  </a:lnTo>
                  <a:lnTo>
                    <a:pt x="380" y="671"/>
                  </a:lnTo>
                  <a:lnTo>
                    <a:pt x="410" y="636"/>
                  </a:lnTo>
                  <a:lnTo>
                    <a:pt x="445" y="603"/>
                  </a:lnTo>
                  <a:lnTo>
                    <a:pt x="485" y="572"/>
                  </a:lnTo>
                  <a:lnTo>
                    <a:pt x="527" y="547"/>
                  </a:lnTo>
                  <a:lnTo>
                    <a:pt x="572" y="527"/>
                  </a:lnTo>
                  <a:lnTo>
                    <a:pt x="623" y="514"/>
                  </a:lnTo>
                  <a:lnTo>
                    <a:pt x="674" y="509"/>
                  </a:lnTo>
                  <a:close/>
                  <a:moveTo>
                    <a:pt x="914" y="0"/>
                  </a:moveTo>
                  <a:lnTo>
                    <a:pt x="942" y="3"/>
                  </a:lnTo>
                  <a:lnTo>
                    <a:pt x="964" y="14"/>
                  </a:lnTo>
                  <a:lnTo>
                    <a:pt x="982" y="29"/>
                  </a:lnTo>
                  <a:lnTo>
                    <a:pt x="994" y="45"/>
                  </a:lnTo>
                  <a:lnTo>
                    <a:pt x="1002" y="66"/>
                  </a:lnTo>
                  <a:lnTo>
                    <a:pt x="1006" y="87"/>
                  </a:lnTo>
                  <a:lnTo>
                    <a:pt x="1006" y="87"/>
                  </a:lnTo>
                  <a:lnTo>
                    <a:pt x="999" y="119"/>
                  </a:lnTo>
                  <a:lnTo>
                    <a:pt x="986" y="149"/>
                  </a:lnTo>
                  <a:lnTo>
                    <a:pt x="964" y="175"/>
                  </a:lnTo>
                  <a:lnTo>
                    <a:pt x="939" y="196"/>
                  </a:lnTo>
                  <a:lnTo>
                    <a:pt x="909" y="210"/>
                  </a:lnTo>
                  <a:lnTo>
                    <a:pt x="879" y="213"/>
                  </a:lnTo>
                  <a:lnTo>
                    <a:pt x="852" y="212"/>
                  </a:lnTo>
                  <a:lnTo>
                    <a:pt x="832" y="203"/>
                  </a:lnTo>
                  <a:lnTo>
                    <a:pt x="815" y="191"/>
                  </a:lnTo>
                  <a:lnTo>
                    <a:pt x="802" y="175"/>
                  </a:lnTo>
                  <a:lnTo>
                    <a:pt x="793" y="158"/>
                  </a:lnTo>
                  <a:lnTo>
                    <a:pt x="788" y="139"/>
                  </a:lnTo>
                  <a:lnTo>
                    <a:pt x="787" y="123"/>
                  </a:lnTo>
                  <a:lnTo>
                    <a:pt x="792" y="92"/>
                  </a:lnTo>
                  <a:lnTo>
                    <a:pt x="805" y="64"/>
                  </a:lnTo>
                  <a:lnTo>
                    <a:pt x="825" y="39"/>
                  </a:lnTo>
                  <a:lnTo>
                    <a:pt x="852" y="19"/>
                  </a:lnTo>
                  <a:lnTo>
                    <a:pt x="882" y="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6" name="Group 14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5486400" y="5867400"/>
            <a:ext cx="663055" cy="495300"/>
            <a:chOff x="2859" y="3932"/>
            <a:chExt cx="2664" cy="1990"/>
          </a:xfrm>
        </p:grpSpPr>
        <p:sp>
          <p:nvSpPr>
            <p:cNvPr id="3088" name="Freeform 16"/>
            <p:cNvSpPr>
              <a:spLocks noEditPoints="1"/>
            </p:cNvSpPr>
            <p:nvPr/>
          </p:nvSpPr>
          <p:spPr bwMode="auto">
            <a:xfrm>
              <a:off x="2859" y="4096"/>
              <a:ext cx="847" cy="1453"/>
            </a:xfrm>
            <a:custGeom>
              <a:avLst/>
              <a:gdLst/>
              <a:ahLst/>
              <a:cxnLst>
                <a:cxn ang="0">
                  <a:pos x="721" y="2215"/>
                </a:cxn>
                <a:cxn ang="0">
                  <a:pos x="958" y="2156"/>
                </a:cxn>
                <a:cxn ang="0">
                  <a:pos x="1154" y="2035"/>
                </a:cxn>
                <a:cxn ang="0">
                  <a:pos x="1306" y="1869"/>
                </a:cxn>
                <a:cxn ang="0">
                  <a:pos x="1412" y="1675"/>
                </a:cxn>
                <a:cxn ang="0">
                  <a:pos x="1470" y="1466"/>
                </a:cxn>
                <a:cxn ang="0">
                  <a:pos x="1477" y="1260"/>
                </a:cxn>
                <a:cxn ang="0">
                  <a:pos x="1425" y="1089"/>
                </a:cxn>
                <a:cxn ang="0">
                  <a:pos x="1320" y="970"/>
                </a:cxn>
                <a:cxn ang="0">
                  <a:pos x="1171" y="899"/>
                </a:cxn>
                <a:cxn ang="0">
                  <a:pos x="1055" y="881"/>
                </a:cxn>
                <a:cxn ang="0">
                  <a:pos x="886" y="892"/>
                </a:cxn>
                <a:cxn ang="0">
                  <a:pos x="664" y="975"/>
                </a:cxn>
                <a:cxn ang="0">
                  <a:pos x="483" y="1112"/>
                </a:cxn>
                <a:cxn ang="0">
                  <a:pos x="348" y="1289"/>
                </a:cxn>
                <a:cxn ang="0">
                  <a:pos x="257" y="1488"/>
                </a:cxn>
                <a:cxn ang="0">
                  <a:pos x="215" y="1698"/>
                </a:cxn>
                <a:cxn ang="0">
                  <a:pos x="225" y="1891"/>
                </a:cxn>
                <a:cxn ang="0">
                  <a:pos x="287" y="2037"/>
                </a:cxn>
                <a:cxn ang="0">
                  <a:pos x="388" y="2134"/>
                </a:cxn>
                <a:cxn ang="0">
                  <a:pos x="510" y="2193"/>
                </a:cxn>
                <a:cxn ang="0">
                  <a:pos x="639" y="2215"/>
                </a:cxn>
                <a:cxn ang="0">
                  <a:pos x="1243" y="3"/>
                </a:cxn>
                <a:cxn ang="0">
                  <a:pos x="1261" y="23"/>
                </a:cxn>
                <a:cxn ang="0">
                  <a:pos x="1261" y="36"/>
                </a:cxn>
                <a:cxn ang="0">
                  <a:pos x="1254" y="70"/>
                </a:cxn>
                <a:cxn ang="0">
                  <a:pos x="1075" y="810"/>
                </a:cxn>
                <a:cxn ang="0">
                  <a:pos x="1298" y="855"/>
                </a:cxn>
                <a:cxn ang="0">
                  <a:pos x="1467" y="943"/>
                </a:cxn>
                <a:cxn ang="0">
                  <a:pos x="1587" y="1062"/>
                </a:cxn>
                <a:cxn ang="0">
                  <a:pos x="1661" y="1201"/>
                </a:cxn>
                <a:cxn ang="0">
                  <a:pos x="1693" y="1347"/>
                </a:cxn>
                <a:cxn ang="0">
                  <a:pos x="1671" y="1569"/>
                </a:cxn>
                <a:cxn ang="0">
                  <a:pos x="1554" y="1815"/>
                </a:cxn>
                <a:cxn ang="0">
                  <a:pos x="1358" y="2029"/>
                </a:cxn>
                <a:cxn ang="0">
                  <a:pos x="1104" y="2190"/>
                </a:cxn>
                <a:cxn ang="0">
                  <a:pos x="808" y="2277"/>
                </a:cxn>
                <a:cxn ang="0">
                  <a:pos x="578" y="2786"/>
                </a:cxn>
                <a:cxn ang="0">
                  <a:pos x="560" y="2856"/>
                </a:cxn>
                <a:cxn ang="0">
                  <a:pos x="548" y="2896"/>
                </a:cxn>
                <a:cxn ang="0">
                  <a:pos x="512" y="2906"/>
                </a:cxn>
                <a:cxn ang="0">
                  <a:pos x="485" y="2900"/>
                </a:cxn>
                <a:cxn ang="0">
                  <a:pos x="478" y="2863"/>
                </a:cxn>
                <a:cxn ang="0">
                  <a:pos x="496" y="2782"/>
                </a:cxn>
                <a:cxn ang="0">
                  <a:pos x="533" y="2641"/>
                </a:cxn>
                <a:cxn ang="0">
                  <a:pos x="594" y="2386"/>
                </a:cxn>
                <a:cxn ang="0">
                  <a:pos x="461" y="2262"/>
                </a:cxn>
                <a:cxn ang="0">
                  <a:pos x="266" y="2180"/>
                </a:cxn>
                <a:cxn ang="0">
                  <a:pos x="120" y="2050"/>
                </a:cxn>
                <a:cxn ang="0">
                  <a:pos x="30" y="1888"/>
                </a:cxn>
                <a:cxn ang="0">
                  <a:pos x="0" y="1700"/>
                </a:cxn>
                <a:cxn ang="0">
                  <a:pos x="53" y="1440"/>
                </a:cxn>
                <a:cxn ang="0">
                  <a:pos x="200" y="1201"/>
                </a:cxn>
                <a:cxn ang="0">
                  <a:pos x="420" y="1005"/>
                </a:cxn>
                <a:cxn ang="0">
                  <a:pos x="689" y="867"/>
                </a:cxn>
                <a:cxn ang="0">
                  <a:pos x="988" y="810"/>
                </a:cxn>
                <a:cxn ang="0">
                  <a:pos x="1189" y="23"/>
                </a:cxn>
                <a:cxn ang="0">
                  <a:pos x="1213" y="1"/>
                </a:cxn>
              </a:cxnLst>
              <a:rect l="0" t="0" r="r" b="b"/>
              <a:pathLst>
                <a:path w="1695" h="2906">
                  <a:moveTo>
                    <a:pt x="1055" y="881"/>
                  </a:moveTo>
                  <a:lnTo>
                    <a:pt x="1055" y="881"/>
                  </a:lnTo>
                  <a:lnTo>
                    <a:pt x="721" y="2215"/>
                  </a:lnTo>
                  <a:lnTo>
                    <a:pt x="804" y="2203"/>
                  </a:lnTo>
                  <a:lnTo>
                    <a:pt x="883" y="2183"/>
                  </a:lnTo>
                  <a:lnTo>
                    <a:pt x="958" y="2156"/>
                  </a:lnTo>
                  <a:lnTo>
                    <a:pt x="1027" y="2123"/>
                  </a:lnTo>
                  <a:lnTo>
                    <a:pt x="1094" y="2082"/>
                  </a:lnTo>
                  <a:lnTo>
                    <a:pt x="1154" y="2035"/>
                  </a:lnTo>
                  <a:lnTo>
                    <a:pt x="1209" y="1985"/>
                  </a:lnTo>
                  <a:lnTo>
                    <a:pt x="1259" y="1930"/>
                  </a:lnTo>
                  <a:lnTo>
                    <a:pt x="1306" y="1869"/>
                  </a:lnTo>
                  <a:lnTo>
                    <a:pt x="1346" y="1807"/>
                  </a:lnTo>
                  <a:lnTo>
                    <a:pt x="1382" y="1742"/>
                  </a:lnTo>
                  <a:lnTo>
                    <a:pt x="1412" y="1675"/>
                  </a:lnTo>
                  <a:lnTo>
                    <a:pt x="1437" y="1606"/>
                  </a:lnTo>
                  <a:lnTo>
                    <a:pt x="1455" y="1535"/>
                  </a:lnTo>
                  <a:lnTo>
                    <a:pt x="1470" y="1466"/>
                  </a:lnTo>
                  <a:lnTo>
                    <a:pt x="1479" y="1398"/>
                  </a:lnTo>
                  <a:lnTo>
                    <a:pt x="1482" y="1329"/>
                  </a:lnTo>
                  <a:lnTo>
                    <a:pt x="1477" y="1260"/>
                  </a:lnTo>
                  <a:lnTo>
                    <a:pt x="1467" y="1198"/>
                  </a:lnTo>
                  <a:lnTo>
                    <a:pt x="1449" y="1141"/>
                  </a:lnTo>
                  <a:lnTo>
                    <a:pt x="1425" y="1089"/>
                  </a:lnTo>
                  <a:lnTo>
                    <a:pt x="1395" y="1043"/>
                  </a:lnTo>
                  <a:lnTo>
                    <a:pt x="1360" y="1003"/>
                  </a:lnTo>
                  <a:lnTo>
                    <a:pt x="1320" y="970"/>
                  </a:lnTo>
                  <a:lnTo>
                    <a:pt x="1275" y="941"/>
                  </a:lnTo>
                  <a:lnTo>
                    <a:pt x="1224" y="918"/>
                  </a:lnTo>
                  <a:lnTo>
                    <a:pt x="1171" y="899"/>
                  </a:lnTo>
                  <a:lnTo>
                    <a:pt x="1114" y="887"/>
                  </a:lnTo>
                  <a:lnTo>
                    <a:pt x="1055" y="881"/>
                  </a:lnTo>
                  <a:lnTo>
                    <a:pt x="1055" y="881"/>
                  </a:lnTo>
                  <a:lnTo>
                    <a:pt x="1055" y="881"/>
                  </a:lnTo>
                  <a:close/>
                  <a:moveTo>
                    <a:pt x="968" y="881"/>
                  </a:moveTo>
                  <a:lnTo>
                    <a:pt x="886" y="892"/>
                  </a:lnTo>
                  <a:lnTo>
                    <a:pt x="808" y="913"/>
                  </a:lnTo>
                  <a:lnTo>
                    <a:pt x="732" y="941"/>
                  </a:lnTo>
                  <a:lnTo>
                    <a:pt x="664" y="975"/>
                  </a:lnTo>
                  <a:lnTo>
                    <a:pt x="599" y="1015"/>
                  </a:lnTo>
                  <a:lnTo>
                    <a:pt x="538" y="1060"/>
                  </a:lnTo>
                  <a:lnTo>
                    <a:pt x="483" y="1112"/>
                  </a:lnTo>
                  <a:lnTo>
                    <a:pt x="433" y="1166"/>
                  </a:lnTo>
                  <a:lnTo>
                    <a:pt x="388" y="1226"/>
                  </a:lnTo>
                  <a:lnTo>
                    <a:pt x="348" y="1289"/>
                  </a:lnTo>
                  <a:lnTo>
                    <a:pt x="312" y="1352"/>
                  </a:lnTo>
                  <a:lnTo>
                    <a:pt x="282" y="1419"/>
                  </a:lnTo>
                  <a:lnTo>
                    <a:pt x="257" y="1488"/>
                  </a:lnTo>
                  <a:lnTo>
                    <a:pt x="237" y="1559"/>
                  </a:lnTo>
                  <a:lnTo>
                    <a:pt x="224" y="1628"/>
                  </a:lnTo>
                  <a:lnTo>
                    <a:pt x="215" y="1698"/>
                  </a:lnTo>
                  <a:lnTo>
                    <a:pt x="212" y="1767"/>
                  </a:lnTo>
                  <a:lnTo>
                    <a:pt x="215" y="1832"/>
                  </a:lnTo>
                  <a:lnTo>
                    <a:pt x="225" y="1891"/>
                  </a:lnTo>
                  <a:lnTo>
                    <a:pt x="240" y="1946"/>
                  </a:lnTo>
                  <a:lnTo>
                    <a:pt x="262" y="1993"/>
                  </a:lnTo>
                  <a:lnTo>
                    <a:pt x="287" y="2037"/>
                  </a:lnTo>
                  <a:lnTo>
                    <a:pt x="317" y="2074"/>
                  </a:lnTo>
                  <a:lnTo>
                    <a:pt x="351" y="2108"/>
                  </a:lnTo>
                  <a:lnTo>
                    <a:pt x="388" y="2134"/>
                  </a:lnTo>
                  <a:lnTo>
                    <a:pt x="426" y="2158"/>
                  </a:lnTo>
                  <a:lnTo>
                    <a:pt x="468" y="2178"/>
                  </a:lnTo>
                  <a:lnTo>
                    <a:pt x="510" y="2193"/>
                  </a:lnTo>
                  <a:lnTo>
                    <a:pt x="553" y="2203"/>
                  </a:lnTo>
                  <a:lnTo>
                    <a:pt x="595" y="2212"/>
                  </a:lnTo>
                  <a:lnTo>
                    <a:pt x="639" y="2215"/>
                  </a:lnTo>
                  <a:lnTo>
                    <a:pt x="968" y="881"/>
                  </a:lnTo>
                  <a:close/>
                  <a:moveTo>
                    <a:pt x="1228" y="0"/>
                  </a:moveTo>
                  <a:lnTo>
                    <a:pt x="1243" y="3"/>
                  </a:lnTo>
                  <a:lnTo>
                    <a:pt x="1253" y="8"/>
                  </a:lnTo>
                  <a:lnTo>
                    <a:pt x="1258" y="15"/>
                  </a:lnTo>
                  <a:lnTo>
                    <a:pt x="1261" y="23"/>
                  </a:lnTo>
                  <a:lnTo>
                    <a:pt x="1263" y="28"/>
                  </a:lnTo>
                  <a:lnTo>
                    <a:pt x="1263" y="31"/>
                  </a:lnTo>
                  <a:lnTo>
                    <a:pt x="1261" y="36"/>
                  </a:lnTo>
                  <a:lnTo>
                    <a:pt x="1259" y="48"/>
                  </a:lnTo>
                  <a:lnTo>
                    <a:pt x="1256" y="60"/>
                  </a:lnTo>
                  <a:lnTo>
                    <a:pt x="1254" y="70"/>
                  </a:lnTo>
                  <a:lnTo>
                    <a:pt x="1253" y="77"/>
                  </a:lnTo>
                  <a:lnTo>
                    <a:pt x="1253" y="77"/>
                  </a:lnTo>
                  <a:lnTo>
                    <a:pt x="1075" y="810"/>
                  </a:lnTo>
                  <a:lnTo>
                    <a:pt x="1156" y="819"/>
                  </a:lnTo>
                  <a:lnTo>
                    <a:pt x="1229" y="834"/>
                  </a:lnTo>
                  <a:lnTo>
                    <a:pt x="1298" y="855"/>
                  </a:lnTo>
                  <a:lnTo>
                    <a:pt x="1360" y="881"/>
                  </a:lnTo>
                  <a:lnTo>
                    <a:pt x="1417" y="909"/>
                  </a:lnTo>
                  <a:lnTo>
                    <a:pt x="1467" y="943"/>
                  </a:lnTo>
                  <a:lnTo>
                    <a:pt x="1512" y="980"/>
                  </a:lnTo>
                  <a:lnTo>
                    <a:pt x="1552" y="1020"/>
                  </a:lnTo>
                  <a:lnTo>
                    <a:pt x="1587" y="1062"/>
                  </a:lnTo>
                  <a:lnTo>
                    <a:pt x="1616" y="1107"/>
                  </a:lnTo>
                  <a:lnTo>
                    <a:pt x="1641" y="1154"/>
                  </a:lnTo>
                  <a:lnTo>
                    <a:pt x="1661" y="1201"/>
                  </a:lnTo>
                  <a:lnTo>
                    <a:pt x="1676" y="1250"/>
                  </a:lnTo>
                  <a:lnTo>
                    <a:pt x="1686" y="1299"/>
                  </a:lnTo>
                  <a:lnTo>
                    <a:pt x="1693" y="1347"/>
                  </a:lnTo>
                  <a:lnTo>
                    <a:pt x="1695" y="1394"/>
                  </a:lnTo>
                  <a:lnTo>
                    <a:pt x="1688" y="1482"/>
                  </a:lnTo>
                  <a:lnTo>
                    <a:pt x="1671" y="1569"/>
                  </a:lnTo>
                  <a:lnTo>
                    <a:pt x="1641" y="1654"/>
                  </a:lnTo>
                  <a:lnTo>
                    <a:pt x="1603" y="1737"/>
                  </a:lnTo>
                  <a:lnTo>
                    <a:pt x="1554" y="1815"/>
                  </a:lnTo>
                  <a:lnTo>
                    <a:pt x="1497" y="1891"/>
                  </a:lnTo>
                  <a:lnTo>
                    <a:pt x="1432" y="1963"/>
                  </a:lnTo>
                  <a:lnTo>
                    <a:pt x="1358" y="2029"/>
                  </a:lnTo>
                  <a:lnTo>
                    <a:pt x="1280" y="2089"/>
                  </a:lnTo>
                  <a:lnTo>
                    <a:pt x="1194" y="2143"/>
                  </a:lnTo>
                  <a:lnTo>
                    <a:pt x="1104" y="2190"/>
                  </a:lnTo>
                  <a:lnTo>
                    <a:pt x="1009" y="2227"/>
                  </a:lnTo>
                  <a:lnTo>
                    <a:pt x="910" y="2257"/>
                  </a:lnTo>
                  <a:lnTo>
                    <a:pt x="808" y="2277"/>
                  </a:lnTo>
                  <a:lnTo>
                    <a:pt x="704" y="2285"/>
                  </a:lnTo>
                  <a:lnTo>
                    <a:pt x="584" y="2764"/>
                  </a:lnTo>
                  <a:lnTo>
                    <a:pt x="578" y="2786"/>
                  </a:lnTo>
                  <a:lnTo>
                    <a:pt x="572" y="2809"/>
                  </a:lnTo>
                  <a:lnTo>
                    <a:pt x="567" y="2834"/>
                  </a:lnTo>
                  <a:lnTo>
                    <a:pt x="560" y="2856"/>
                  </a:lnTo>
                  <a:lnTo>
                    <a:pt x="555" y="2876"/>
                  </a:lnTo>
                  <a:lnTo>
                    <a:pt x="550" y="2890"/>
                  </a:lnTo>
                  <a:lnTo>
                    <a:pt x="548" y="2896"/>
                  </a:lnTo>
                  <a:lnTo>
                    <a:pt x="538" y="2905"/>
                  </a:lnTo>
                  <a:lnTo>
                    <a:pt x="528" y="2906"/>
                  </a:lnTo>
                  <a:lnTo>
                    <a:pt x="512" y="2906"/>
                  </a:lnTo>
                  <a:lnTo>
                    <a:pt x="502" y="2906"/>
                  </a:lnTo>
                  <a:lnTo>
                    <a:pt x="493" y="2905"/>
                  </a:lnTo>
                  <a:lnTo>
                    <a:pt x="485" y="2900"/>
                  </a:lnTo>
                  <a:lnTo>
                    <a:pt x="478" y="2888"/>
                  </a:lnTo>
                  <a:lnTo>
                    <a:pt x="476" y="2871"/>
                  </a:lnTo>
                  <a:lnTo>
                    <a:pt x="478" y="2863"/>
                  </a:lnTo>
                  <a:lnTo>
                    <a:pt x="481" y="2844"/>
                  </a:lnTo>
                  <a:lnTo>
                    <a:pt x="488" y="2817"/>
                  </a:lnTo>
                  <a:lnTo>
                    <a:pt x="496" y="2782"/>
                  </a:lnTo>
                  <a:lnTo>
                    <a:pt x="507" y="2740"/>
                  </a:lnTo>
                  <a:lnTo>
                    <a:pt x="520" y="2693"/>
                  </a:lnTo>
                  <a:lnTo>
                    <a:pt x="533" y="2641"/>
                  </a:lnTo>
                  <a:lnTo>
                    <a:pt x="548" y="2586"/>
                  </a:lnTo>
                  <a:lnTo>
                    <a:pt x="572" y="2487"/>
                  </a:lnTo>
                  <a:lnTo>
                    <a:pt x="594" y="2386"/>
                  </a:lnTo>
                  <a:lnTo>
                    <a:pt x="619" y="2285"/>
                  </a:lnTo>
                  <a:lnTo>
                    <a:pt x="537" y="2277"/>
                  </a:lnTo>
                  <a:lnTo>
                    <a:pt x="461" y="2262"/>
                  </a:lnTo>
                  <a:lnTo>
                    <a:pt x="389" y="2240"/>
                  </a:lnTo>
                  <a:lnTo>
                    <a:pt x="324" y="2212"/>
                  </a:lnTo>
                  <a:lnTo>
                    <a:pt x="266" y="2180"/>
                  </a:lnTo>
                  <a:lnTo>
                    <a:pt x="210" y="2141"/>
                  </a:lnTo>
                  <a:lnTo>
                    <a:pt x="162" y="2097"/>
                  </a:lnTo>
                  <a:lnTo>
                    <a:pt x="120" y="2050"/>
                  </a:lnTo>
                  <a:lnTo>
                    <a:pt x="83" y="2000"/>
                  </a:lnTo>
                  <a:lnTo>
                    <a:pt x="53" y="1946"/>
                  </a:lnTo>
                  <a:lnTo>
                    <a:pt x="30" y="1888"/>
                  </a:lnTo>
                  <a:lnTo>
                    <a:pt x="13" y="1827"/>
                  </a:lnTo>
                  <a:lnTo>
                    <a:pt x="3" y="1765"/>
                  </a:lnTo>
                  <a:lnTo>
                    <a:pt x="0" y="1700"/>
                  </a:lnTo>
                  <a:lnTo>
                    <a:pt x="6" y="1612"/>
                  </a:lnTo>
                  <a:lnTo>
                    <a:pt x="23" y="1525"/>
                  </a:lnTo>
                  <a:lnTo>
                    <a:pt x="53" y="1440"/>
                  </a:lnTo>
                  <a:lnTo>
                    <a:pt x="93" y="1357"/>
                  </a:lnTo>
                  <a:lnTo>
                    <a:pt x="142" y="1277"/>
                  </a:lnTo>
                  <a:lnTo>
                    <a:pt x="200" y="1201"/>
                  </a:lnTo>
                  <a:lnTo>
                    <a:pt x="266" y="1131"/>
                  </a:lnTo>
                  <a:lnTo>
                    <a:pt x="339" y="1064"/>
                  </a:lnTo>
                  <a:lnTo>
                    <a:pt x="420" y="1005"/>
                  </a:lnTo>
                  <a:lnTo>
                    <a:pt x="505" y="951"/>
                  </a:lnTo>
                  <a:lnTo>
                    <a:pt x="595" y="906"/>
                  </a:lnTo>
                  <a:lnTo>
                    <a:pt x="689" y="867"/>
                  </a:lnTo>
                  <a:lnTo>
                    <a:pt x="788" y="839"/>
                  </a:lnTo>
                  <a:lnTo>
                    <a:pt x="886" y="819"/>
                  </a:lnTo>
                  <a:lnTo>
                    <a:pt x="988" y="810"/>
                  </a:lnTo>
                  <a:lnTo>
                    <a:pt x="1178" y="62"/>
                  </a:lnTo>
                  <a:lnTo>
                    <a:pt x="1183" y="40"/>
                  </a:lnTo>
                  <a:lnTo>
                    <a:pt x="1189" y="23"/>
                  </a:lnTo>
                  <a:lnTo>
                    <a:pt x="1194" y="11"/>
                  </a:lnTo>
                  <a:lnTo>
                    <a:pt x="1203" y="5"/>
                  </a:lnTo>
                  <a:lnTo>
                    <a:pt x="1213" y="1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 noEditPoints="1"/>
            </p:cNvSpPr>
            <p:nvPr/>
          </p:nvSpPr>
          <p:spPr bwMode="auto">
            <a:xfrm>
              <a:off x="3735" y="3932"/>
              <a:ext cx="636" cy="726"/>
            </a:xfrm>
            <a:custGeom>
              <a:avLst/>
              <a:gdLst/>
              <a:ahLst/>
              <a:cxnLst>
                <a:cxn ang="0">
                  <a:pos x="839" y="77"/>
                </a:cxn>
                <a:cxn ang="0">
                  <a:pos x="690" y="177"/>
                </a:cxn>
                <a:cxn ang="0">
                  <a:pos x="486" y="745"/>
                </a:cxn>
                <a:cxn ang="0">
                  <a:pos x="486" y="792"/>
                </a:cxn>
                <a:cxn ang="0">
                  <a:pos x="522" y="876"/>
                </a:cxn>
                <a:cxn ang="0">
                  <a:pos x="614" y="955"/>
                </a:cxn>
                <a:cxn ang="0">
                  <a:pos x="772" y="949"/>
                </a:cxn>
                <a:cxn ang="0">
                  <a:pos x="921" y="826"/>
                </a:cxn>
                <a:cxn ang="0">
                  <a:pos x="1013" y="655"/>
                </a:cxn>
                <a:cxn ang="0">
                  <a:pos x="1070" y="448"/>
                </a:cxn>
                <a:cxn ang="0">
                  <a:pos x="1091" y="286"/>
                </a:cxn>
                <a:cxn ang="0">
                  <a:pos x="1051" y="128"/>
                </a:cxn>
                <a:cxn ang="0">
                  <a:pos x="954" y="64"/>
                </a:cxn>
                <a:cxn ang="0">
                  <a:pos x="419" y="5"/>
                </a:cxn>
                <a:cxn ang="0">
                  <a:pos x="527" y="46"/>
                </a:cxn>
                <a:cxn ang="0">
                  <a:pos x="604" y="160"/>
                </a:cxn>
                <a:cxn ang="0">
                  <a:pos x="738" y="56"/>
                </a:cxn>
                <a:cxn ang="0">
                  <a:pos x="929" y="0"/>
                </a:cxn>
                <a:cxn ang="0">
                  <a:pos x="1076" y="34"/>
                </a:cxn>
                <a:cxn ang="0">
                  <a:pos x="1203" y="140"/>
                </a:cxn>
                <a:cxn ang="0">
                  <a:pos x="1270" y="324"/>
                </a:cxn>
                <a:cxn ang="0">
                  <a:pos x="1229" y="610"/>
                </a:cxn>
                <a:cxn ang="0">
                  <a:pos x="1058" y="861"/>
                </a:cxn>
                <a:cxn ang="0">
                  <a:pos x="815" y="1009"/>
                </a:cxn>
                <a:cxn ang="0">
                  <a:pos x="604" y="1017"/>
                </a:cxn>
                <a:cxn ang="0">
                  <a:pos x="494" y="952"/>
                </a:cxn>
                <a:cxn ang="0">
                  <a:pos x="432" y="974"/>
                </a:cxn>
                <a:cxn ang="0">
                  <a:pos x="360" y="1257"/>
                </a:cxn>
                <a:cxn ang="0">
                  <a:pos x="342" y="1335"/>
                </a:cxn>
                <a:cxn ang="0">
                  <a:pos x="369" y="1366"/>
                </a:cxn>
                <a:cxn ang="0">
                  <a:pos x="452" y="1370"/>
                </a:cxn>
                <a:cxn ang="0">
                  <a:pos x="504" y="1380"/>
                </a:cxn>
                <a:cxn ang="0">
                  <a:pos x="506" y="1435"/>
                </a:cxn>
                <a:cxn ang="0">
                  <a:pos x="467" y="1452"/>
                </a:cxn>
                <a:cxn ang="0">
                  <a:pos x="230" y="1442"/>
                </a:cxn>
                <a:cxn ang="0">
                  <a:pos x="31" y="1452"/>
                </a:cxn>
                <a:cxn ang="0">
                  <a:pos x="0" y="1422"/>
                </a:cxn>
                <a:cxn ang="0">
                  <a:pos x="24" y="1375"/>
                </a:cxn>
                <a:cxn ang="0">
                  <a:pos x="96" y="1370"/>
                </a:cxn>
                <a:cxn ang="0">
                  <a:pos x="159" y="1331"/>
                </a:cxn>
                <a:cxn ang="0">
                  <a:pos x="432" y="245"/>
                </a:cxn>
                <a:cxn ang="0">
                  <a:pos x="440" y="148"/>
                </a:cxn>
                <a:cxn ang="0">
                  <a:pos x="405" y="74"/>
                </a:cxn>
                <a:cxn ang="0">
                  <a:pos x="312" y="79"/>
                </a:cxn>
                <a:cxn ang="0">
                  <a:pos x="238" y="188"/>
                </a:cxn>
                <a:cxn ang="0">
                  <a:pos x="191" y="338"/>
                </a:cxn>
                <a:cxn ang="0">
                  <a:pos x="161" y="378"/>
                </a:cxn>
                <a:cxn ang="0">
                  <a:pos x="124" y="375"/>
                </a:cxn>
                <a:cxn ang="0">
                  <a:pos x="109" y="339"/>
                </a:cxn>
                <a:cxn ang="0">
                  <a:pos x="136" y="244"/>
                </a:cxn>
                <a:cxn ang="0">
                  <a:pos x="188" y="118"/>
                </a:cxn>
                <a:cxn ang="0">
                  <a:pos x="273" y="29"/>
                </a:cxn>
              </a:cxnLst>
              <a:rect l="0" t="0" r="r" b="b"/>
              <a:pathLst>
                <a:path w="1274" h="1452">
                  <a:moveTo>
                    <a:pt x="924" y="62"/>
                  </a:moveTo>
                  <a:lnTo>
                    <a:pt x="899" y="64"/>
                  </a:lnTo>
                  <a:lnTo>
                    <a:pt x="871" y="69"/>
                  </a:lnTo>
                  <a:lnTo>
                    <a:pt x="839" y="77"/>
                  </a:lnTo>
                  <a:lnTo>
                    <a:pt x="805" y="93"/>
                  </a:lnTo>
                  <a:lnTo>
                    <a:pt x="768" y="114"/>
                  </a:lnTo>
                  <a:lnTo>
                    <a:pt x="730" y="141"/>
                  </a:lnTo>
                  <a:lnTo>
                    <a:pt x="690" y="177"/>
                  </a:lnTo>
                  <a:lnTo>
                    <a:pt x="648" y="222"/>
                  </a:lnTo>
                  <a:lnTo>
                    <a:pt x="604" y="276"/>
                  </a:lnTo>
                  <a:lnTo>
                    <a:pt x="487" y="734"/>
                  </a:lnTo>
                  <a:lnTo>
                    <a:pt x="486" y="745"/>
                  </a:lnTo>
                  <a:lnTo>
                    <a:pt x="484" y="759"/>
                  </a:lnTo>
                  <a:lnTo>
                    <a:pt x="482" y="771"/>
                  </a:lnTo>
                  <a:lnTo>
                    <a:pt x="484" y="777"/>
                  </a:lnTo>
                  <a:lnTo>
                    <a:pt x="486" y="792"/>
                  </a:lnTo>
                  <a:lnTo>
                    <a:pt x="491" y="809"/>
                  </a:lnTo>
                  <a:lnTo>
                    <a:pt x="499" y="831"/>
                  </a:lnTo>
                  <a:lnTo>
                    <a:pt x="509" y="853"/>
                  </a:lnTo>
                  <a:lnTo>
                    <a:pt x="522" y="876"/>
                  </a:lnTo>
                  <a:lnTo>
                    <a:pt x="541" y="900"/>
                  </a:lnTo>
                  <a:lnTo>
                    <a:pt x="561" y="922"/>
                  </a:lnTo>
                  <a:lnTo>
                    <a:pt x="586" y="940"/>
                  </a:lnTo>
                  <a:lnTo>
                    <a:pt x="614" y="955"/>
                  </a:lnTo>
                  <a:lnTo>
                    <a:pt x="648" y="965"/>
                  </a:lnTo>
                  <a:lnTo>
                    <a:pt x="685" y="969"/>
                  </a:lnTo>
                  <a:lnTo>
                    <a:pt x="728" y="964"/>
                  </a:lnTo>
                  <a:lnTo>
                    <a:pt x="772" y="949"/>
                  </a:lnTo>
                  <a:lnTo>
                    <a:pt x="812" y="927"/>
                  </a:lnTo>
                  <a:lnTo>
                    <a:pt x="850" y="898"/>
                  </a:lnTo>
                  <a:lnTo>
                    <a:pt x="887" y="865"/>
                  </a:lnTo>
                  <a:lnTo>
                    <a:pt x="921" y="826"/>
                  </a:lnTo>
                  <a:lnTo>
                    <a:pt x="949" y="786"/>
                  </a:lnTo>
                  <a:lnTo>
                    <a:pt x="974" y="744"/>
                  </a:lnTo>
                  <a:lnTo>
                    <a:pt x="994" y="702"/>
                  </a:lnTo>
                  <a:lnTo>
                    <a:pt x="1013" y="655"/>
                  </a:lnTo>
                  <a:lnTo>
                    <a:pt x="1029" y="604"/>
                  </a:lnTo>
                  <a:lnTo>
                    <a:pt x="1045" y="552"/>
                  </a:lnTo>
                  <a:lnTo>
                    <a:pt x="1058" y="500"/>
                  </a:lnTo>
                  <a:lnTo>
                    <a:pt x="1070" y="448"/>
                  </a:lnTo>
                  <a:lnTo>
                    <a:pt x="1080" y="400"/>
                  </a:lnTo>
                  <a:lnTo>
                    <a:pt x="1086" y="356"/>
                  </a:lnTo>
                  <a:lnTo>
                    <a:pt x="1090" y="317"/>
                  </a:lnTo>
                  <a:lnTo>
                    <a:pt x="1091" y="286"/>
                  </a:lnTo>
                  <a:lnTo>
                    <a:pt x="1090" y="237"/>
                  </a:lnTo>
                  <a:lnTo>
                    <a:pt x="1081" y="195"/>
                  </a:lnTo>
                  <a:lnTo>
                    <a:pt x="1068" y="158"/>
                  </a:lnTo>
                  <a:lnTo>
                    <a:pt x="1051" y="128"/>
                  </a:lnTo>
                  <a:lnTo>
                    <a:pt x="1031" y="104"/>
                  </a:lnTo>
                  <a:lnTo>
                    <a:pt x="1008" y="86"/>
                  </a:lnTo>
                  <a:lnTo>
                    <a:pt x="983" y="72"/>
                  </a:lnTo>
                  <a:lnTo>
                    <a:pt x="954" y="64"/>
                  </a:lnTo>
                  <a:lnTo>
                    <a:pt x="924" y="62"/>
                  </a:lnTo>
                  <a:close/>
                  <a:moveTo>
                    <a:pt x="370" y="0"/>
                  </a:moveTo>
                  <a:lnTo>
                    <a:pt x="394" y="2"/>
                  </a:lnTo>
                  <a:lnTo>
                    <a:pt x="419" y="5"/>
                  </a:lnTo>
                  <a:lnTo>
                    <a:pt x="446" y="10"/>
                  </a:lnTo>
                  <a:lnTo>
                    <a:pt x="474" y="19"/>
                  </a:lnTo>
                  <a:lnTo>
                    <a:pt x="501" y="30"/>
                  </a:lnTo>
                  <a:lnTo>
                    <a:pt x="527" y="46"/>
                  </a:lnTo>
                  <a:lnTo>
                    <a:pt x="553" y="66"/>
                  </a:lnTo>
                  <a:lnTo>
                    <a:pt x="573" y="93"/>
                  </a:lnTo>
                  <a:lnTo>
                    <a:pt x="591" y="123"/>
                  </a:lnTo>
                  <a:lnTo>
                    <a:pt x="604" y="160"/>
                  </a:lnTo>
                  <a:lnTo>
                    <a:pt x="631" y="133"/>
                  </a:lnTo>
                  <a:lnTo>
                    <a:pt x="663" y="106"/>
                  </a:lnTo>
                  <a:lnTo>
                    <a:pt x="698" y="79"/>
                  </a:lnTo>
                  <a:lnTo>
                    <a:pt x="738" y="56"/>
                  </a:lnTo>
                  <a:lnTo>
                    <a:pt x="782" y="34"/>
                  </a:lnTo>
                  <a:lnTo>
                    <a:pt x="827" y="17"/>
                  </a:lnTo>
                  <a:lnTo>
                    <a:pt x="877" y="5"/>
                  </a:lnTo>
                  <a:lnTo>
                    <a:pt x="929" y="0"/>
                  </a:lnTo>
                  <a:lnTo>
                    <a:pt x="966" y="4"/>
                  </a:lnTo>
                  <a:lnTo>
                    <a:pt x="1003" y="9"/>
                  </a:lnTo>
                  <a:lnTo>
                    <a:pt x="1039" y="19"/>
                  </a:lnTo>
                  <a:lnTo>
                    <a:pt x="1076" y="34"/>
                  </a:lnTo>
                  <a:lnTo>
                    <a:pt x="1111" y="54"/>
                  </a:lnTo>
                  <a:lnTo>
                    <a:pt x="1145" y="77"/>
                  </a:lnTo>
                  <a:lnTo>
                    <a:pt x="1175" y="106"/>
                  </a:lnTo>
                  <a:lnTo>
                    <a:pt x="1203" y="140"/>
                  </a:lnTo>
                  <a:lnTo>
                    <a:pt x="1227" y="178"/>
                  </a:lnTo>
                  <a:lnTo>
                    <a:pt x="1247" y="220"/>
                  </a:lnTo>
                  <a:lnTo>
                    <a:pt x="1262" y="269"/>
                  </a:lnTo>
                  <a:lnTo>
                    <a:pt x="1270" y="324"/>
                  </a:lnTo>
                  <a:lnTo>
                    <a:pt x="1274" y="383"/>
                  </a:lnTo>
                  <a:lnTo>
                    <a:pt x="1269" y="460"/>
                  </a:lnTo>
                  <a:lnTo>
                    <a:pt x="1254" y="537"/>
                  </a:lnTo>
                  <a:lnTo>
                    <a:pt x="1229" y="610"/>
                  </a:lnTo>
                  <a:lnTo>
                    <a:pt x="1197" y="680"/>
                  </a:lnTo>
                  <a:lnTo>
                    <a:pt x="1157" y="745"/>
                  </a:lnTo>
                  <a:lnTo>
                    <a:pt x="1110" y="806"/>
                  </a:lnTo>
                  <a:lnTo>
                    <a:pt x="1058" y="861"/>
                  </a:lnTo>
                  <a:lnTo>
                    <a:pt x="1001" y="910"/>
                  </a:lnTo>
                  <a:lnTo>
                    <a:pt x="942" y="950"/>
                  </a:lnTo>
                  <a:lnTo>
                    <a:pt x="879" y="984"/>
                  </a:lnTo>
                  <a:lnTo>
                    <a:pt x="815" y="1009"/>
                  </a:lnTo>
                  <a:lnTo>
                    <a:pt x="750" y="1024"/>
                  </a:lnTo>
                  <a:lnTo>
                    <a:pt x="685" y="1029"/>
                  </a:lnTo>
                  <a:lnTo>
                    <a:pt x="643" y="1026"/>
                  </a:lnTo>
                  <a:lnTo>
                    <a:pt x="604" y="1017"/>
                  </a:lnTo>
                  <a:lnTo>
                    <a:pt x="569" y="1006"/>
                  </a:lnTo>
                  <a:lnTo>
                    <a:pt x="541" y="989"/>
                  </a:lnTo>
                  <a:lnTo>
                    <a:pt x="514" y="970"/>
                  </a:lnTo>
                  <a:lnTo>
                    <a:pt x="494" y="952"/>
                  </a:lnTo>
                  <a:lnTo>
                    <a:pt x="476" y="932"/>
                  </a:lnTo>
                  <a:lnTo>
                    <a:pt x="462" y="913"/>
                  </a:lnTo>
                  <a:lnTo>
                    <a:pt x="452" y="897"/>
                  </a:lnTo>
                  <a:lnTo>
                    <a:pt x="432" y="974"/>
                  </a:lnTo>
                  <a:lnTo>
                    <a:pt x="410" y="1058"/>
                  </a:lnTo>
                  <a:lnTo>
                    <a:pt x="389" y="1147"/>
                  </a:lnTo>
                  <a:lnTo>
                    <a:pt x="365" y="1239"/>
                  </a:lnTo>
                  <a:lnTo>
                    <a:pt x="360" y="1257"/>
                  </a:lnTo>
                  <a:lnTo>
                    <a:pt x="355" y="1277"/>
                  </a:lnTo>
                  <a:lnTo>
                    <a:pt x="348" y="1299"/>
                  </a:lnTo>
                  <a:lnTo>
                    <a:pt x="345" y="1318"/>
                  </a:lnTo>
                  <a:lnTo>
                    <a:pt x="342" y="1335"/>
                  </a:lnTo>
                  <a:lnTo>
                    <a:pt x="340" y="1345"/>
                  </a:lnTo>
                  <a:lnTo>
                    <a:pt x="343" y="1355"/>
                  </a:lnTo>
                  <a:lnTo>
                    <a:pt x="353" y="1361"/>
                  </a:lnTo>
                  <a:lnTo>
                    <a:pt x="369" y="1366"/>
                  </a:lnTo>
                  <a:lnTo>
                    <a:pt x="387" y="1368"/>
                  </a:lnTo>
                  <a:lnTo>
                    <a:pt x="407" y="1370"/>
                  </a:lnTo>
                  <a:lnTo>
                    <a:pt x="430" y="1370"/>
                  </a:lnTo>
                  <a:lnTo>
                    <a:pt x="452" y="1370"/>
                  </a:lnTo>
                  <a:lnTo>
                    <a:pt x="467" y="1370"/>
                  </a:lnTo>
                  <a:lnTo>
                    <a:pt x="481" y="1371"/>
                  </a:lnTo>
                  <a:lnTo>
                    <a:pt x="494" y="1375"/>
                  </a:lnTo>
                  <a:lnTo>
                    <a:pt x="504" y="1380"/>
                  </a:lnTo>
                  <a:lnTo>
                    <a:pt x="511" y="1388"/>
                  </a:lnTo>
                  <a:lnTo>
                    <a:pt x="512" y="1402"/>
                  </a:lnTo>
                  <a:lnTo>
                    <a:pt x="511" y="1420"/>
                  </a:lnTo>
                  <a:lnTo>
                    <a:pt x="506" y="1435"/>
                  </a:lnTo>
                  <a:lnTo>
                    <a:pt x="497" y="1444"/>
                  </a:lnTo>
                  <a:lnTo>
                    <a:pt x="489" y="1449"/>
                  </a:lnTo>
                  <a:lnTo>
                    <a:pt x="477" y="1452"/>
                  </a:lnTo>
                  <a:lnTo>
                    <a:pt x="467" y="1452"/>
                  </a:lnTo>
                  <a:lnTo>
                    <a:pt x="409" y="1450"/>
                  </a:lnTo>
                  <a:lnTo>
                    <a:pt x="348" y="1447"/>
                  </a:lnTo>
                  <a:lnTo>
                    <a:pt x="288" y="1444"/>
                  </a:lnTo>
                  <a:lnTo>
                    <a:pt x="230" y="1442"/>
                  </a:lnTo>
                  <a:lnTo>
                    <a:pt x="179" y="1444"/>
                  </a:lnTo>
                  <a:lnTo>
                    <a:pt x="128" y="1447"/>
                  </a:lnTo>
                  <a:lnTo>
                    <a:pt x="79" y="1450"/>
                  </a:lnTo>
                  <a:lnTo>
                    <a:pt x="31" y="1452"/>
                  </a:lnTo>
                  <a:lnTo>
                    <a:pt x="22" y="1450"/>
                  </a:lnTo>
                  <a:lnTo>
                    <a:pt x="12" y="1444"/>
                  </a:lnTo>
                  <a:lnTo>
                    <a:pt x="4" y="1435"/>
                  </a:lnTo>
                  <a:lnTo>
                    <a:pt x="0" y="1422"/>
                  </a:lnTo>
                  <a:lnTo>
                    <a:pt x="2" y="1403"/>
                  </a:lnTo>
                  <a:lnTo>
                    <a:pt x="7" y="1388"/>
                  </a:lnTo>
                  <a:lnTo>
                    <a:pt x="15" y="1380"/>
                  </a:lnTo>
                  <a:lnTo>
                    <a:pt x="24" y="1375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6" y="1370"/>
                  </a:lnTo>
                  <a:lnTo>
                    <a:pt x="121" y="1365"/>
                  </a:lnTo>
                  <a:lnTo>
                    <a:pt x="139" y="1358"/>
                  </a:lnTo>
                  <a:lnTo>
                    <a:pt x="151" y="1346"/>
                  </a:lnTo>
                  <a:lnTo>
                    <a:pt x="159" y="1331"/>
                  </a:lnTo>
                  <a:lnTo>
                    <a:pt x="166" y="1313"/>
                  </a:lnTo>
                  <a:lnTo>
                    <a:pt x="173" y="1289"/>
                  </a:lnTo>
                  <a:lnTo>
                    <a:pt x="173" y="1289"/>
                  </a:lnTo>
                  <a:lnTo>
                    <a:pt x="432" y="245"/>
                  </a:lnTo>
                  <a:lnTo>
                    <a:pt x="437" y="225"/>
                  </a:lnTo>
                  <a:lnTo>
                    <a:pt x="440" y="200"/>
                  </a:lnTo>
                  <a:lnTo>
                    <a:pt x="442" y="175"/>
                  </a:lnTo>
                  <a:lnTo>
                    <a:pt x="440" y="148"/>
                  </a:lnTo>
                  <a:lnTo>
                    <a:pt x="437" y="126"/>
                  </a:lnTo>
                  <a:lnTo>
                    <a:pt x="429" y="104"/>
                  </a:lnTo>
                  <a:lnTo>
                    <a:pt x="419" y="88"/>
                  </a:lnTo>
                  <a:lnTo>
                    <a:pt x="405" y="74"/>
                  </a:lnTo>
                  <a:lnTo>
                    <a:pt x="387" y="66"/>
                  </a:lnTo>
                  <a:lnTo>
                    <a:pt x="365" y="62"/>
                  </a:lnTo>
                  <a:lnTo>
                    <a:pt x="337" y="66"/>
                  </a:lnTo>
                  <a:lnTo>
                    <a:pt x="312" y="79"/>
                  </a:lnTo>
                  <a:lnTo>
                    <a:pt x="290" y="98"/>
                  </a:lnTo>
                  <a:lnTo>
                    <a:pt x="270" y="123"/>
                  </a:lnTo>
                  <a:lnTo>
                    <a:pt x="253" y="153"/>
                  </a:lnTo>
                  <a:lnTo>
                    <a:pt x="238" y="188"/>
                  </a:lnTo>
                  <a:lnTo>
                    <a:pt x="223" y="227"/>
                  </a:lnTo>
                  <a:lnTo>
                    <a:pt x="211" y="269"/>
                  </a:lnTo>
                  <a:lnTo>
                    <a:pt x="198" y="311"/>
                  </a:lnTo>
                  <a:lnTo>
                    <a:pt x="191" y="338"/>
                  </a:lnTo>
                  <a:lnTo>
                    <a:pt x="184" y="356"/>
                  </a:lnTo>
                  <a:lnTo>
                    <a:pt x="179" y="368"/>
                  </a:lnTo>
                  <a:lnTo>
                    <a:pt x="171" y="375"/>
                  </a:lnTo>
                  <a:lnTo>
                    <a:pt x="161" y="378"/>
                  </a:lnTo>
                  <a:lnTo>
                    <a:pt x="148" y="378"/>
                  </a:lnTo>
                  <a:lnTo>
                    <a:pt x="141" y="378"/>
                  </a:lnTo>
                  <a:lnTo>
                    <a:pt x="133" y="376"/>
                  </a:lnTo>
                  <a:lnTo>
                    <a:pt x="124" y="375"/>
                  </a:lnTo>
                  <a:lnTo>
                    <a:pt x="116" y="370"/>
                  </a:lnTo>
                  <a:lnTo>
                    <a:pt x="109" y="359"/>
                  </a:lnTo>
                  <a:lnTo>
                    <a:pt x="108" y="348"/>
                  </a:lnTo>
                  <a:lnTo>
                    <a:pt x="109" y="339"/>
                  </a:lnTo>
                  <a:lnTo>
                    <a:pt x="113" y="324"/>
                  </a:lnTo>
                  <a:lnTo>
                    <a:pt x="118" y="301"/>
                  </a:lnTo>
                  <a:lnTo>
                    <a:pt x="126" y="274"/>
                  </a:lnTo>
                  <a:lnTo>
                    <a:pt x="136" y="244"/>
                  </a:lnTo>
                  <a:lnTo>
                    <a:pt x="148" y="212"/>
                  </a:lnTo>
                  <a:lnTo>
                    <a:pt x="159" y="178"/>
                  </a:lnTo>
                  <a:lnTo>
                    <a:pt x="173" y="148"/>
                  </a:lnTo>
                  <a:lnTo>
                    <a:pt x="188" y="118"/>
                  </a:lnTo>
                  <a:lnTo>
                    <a:pt x="206" y="93"/>
                  </a:lnTo>
                  <a:lnTo>
                    <a:pt x="226" y="69"/>
                  </a:lnTo>
                  <a:lnTo>
                    <a:pt x="248" y="47"/>
                  </a:lnTo>
                  <a:lnTo>
                    <a:pt x="273" y="29"/>
                  </a:lnTo>
                  <a:lnTo>
                    <a:pt x="302" y="14"/>
                  </a:lnTo>
                  <a:lnTo>
                    <a:pt x="333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512" y="4064"/>
              <a:ext cx="327" cy="529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73" y="0"/>
                </a:cxn>
                <a:cxn ang="0">
                  <a:pos x="390" y="1"/>
                </a:cxn>
                <a:cxn ang="0">
                  <a:pos x="400" y="10"/>
                </a:cxn>
                <a:cxn ang="0">
                  <a:pos x="405" y="23"/>
                </a:cxn>
                <a:cxn ang="0">
                  <a:pos x="406" y="45"/>
                </a:cxn>
                <a:cxn ang="0">
                  <a:pos x="406" y="45"/>
                </a:cxn>
                <a:cxn ang="0">
                  <a:pos x="406" y="921"/>
                </a:cxn>
                <a:cxn ang="0">
                  <a:pos x="406" y="935"/>
                </a:cxn>
                <a:cxn ang="0">
                  <a:pos x="406" y="946"/>
                </a:cxn>
                <a:cxn ang="0">
                  <a:pos x="410" y="958"/>
                </a:cxn>
                <a:cxn ang="0">
                  <a:pos x="416" y="966"/>
                </a:cxn>
                <a:cxn ang="0">
                  <a:pos x="427" y="973"/>
                </a:cxn>
                <a:cxn ang="0">
                  <a:pos x="442" y="978"/>
                </a:cxn>
                <a:cxn ang="0">
                  <a:pos x="463" y="982"/>
                </a:cxn>
                <a:cxn ang="0">
                  <a:pos x="492" y="985"/>
                </a:cxn>
                <a:cxn ang="0">
                  <a:pos x="527" y="987"/>
                </a:cxn>
                <a:cxn ang="0">
                  <a:pos x="574" y="987"/>
                </a:cxn>
                <a:cxn ang="0">
                  <a:pos x="654" y="987"/>
                </a:cxn>
                <a:cxn ang="0">
                  <a:pos x="654" y="1059"/>
                </a:cxn>
                <a:cxn ang="0">
                  <a:pos x="594" y="1055"/>
                </a:cxn>
                <a:cxn ang="0">
                  <a:pos x="529" y="1054"/>
                </a:cxn>
                <a:cxn ang="0">
                  <a:pos x="460" y="1054"/>
                </a:cxn>
                <a:cxn ang="0">
                  <a:pos x="391" y="1054"/>
                </a:cxn>
                <a:cxn ang="0">
                  <a:pos x="329" y="1054"/>
                </a:cxn>
                <a:cxn ang="0">
                  <a:pos x="279" y="1054"/>
                </a:cxn>
                <a:cxn ang="0">
                  <a:pos x="226" y="1054"/>
                </a:cxn>
                <a:cxn ang="0">
                  <a:pos x="167" y="1054"/>
                </a:cxn>
                <a:cxn ang="0">
                  <a:pos x="110" y="1054"/>
                </a:cxn>
                <a:cxn ang="0">
                  <a:pos x="57" y="1055"/>
                </a:cxn>
                <a:cxn ang="0">
                  <a:pos x="10" y="1059"/>
                </a:cxn>
                <a:cxn ang="0">
                  <a:pos x="10" y="987"/>
                </a:cxn>
                <a:cxn ang="0">
                  <a:pos x="90" y="987"/>
                </a:cxn>
                <a:cxn ang="0">
                  <a:pos x="137" y="987"/>
                </a:cxn>
                <a:cxn ang="0">
                  <a:pos x="172" y="985"/>
                </a:cxn>
                <a:cxn ang="0">
                  <a:pos x="201" y="982"/>
                </a:cxn>
                <a:cxn ang="0">
                  <a:pos x="222" y="978"/>
                </a:cxn>
                <a:cxn ang="0">
                  <a:pos x="237" y="973"/>
                </a:cxn>
                <a:cxn ang="0">
                  <a:pos x="247" y="966"/>
                </a:cxn>
                <a:cxn ang="0">
                  <a:pos x="254" y="958"/>
                </a:cxn>
                <a:cxn ang="0">
                  <a:pos x="258" y="946"/>
                </a:cxn>
                <a:cxn ang="0">
                  <a:pos x="259" y="935"/>
                </a:cxn>
                <a:cxn ang="0">
                  <a:pos x="259" y="921"/>
                </a:cxn>
                <a:cxn ang="0">
                  <a:pos x="259" y="126"/>
                </a:cxn>
                <a:cxn ang="0">
                  <a:pos x="212" y="142"/>
                </a:cxn>
                <a:cxn ang="0">
                  <a:pos x="166" y="153"/>
                </a:cxn>
                <a:cxn ang="0">
                  <a:pos x="120" y="161"/>
                </a:cxn>
                <a:cxn ang="0">
                  <a:pos x="82" y="164"/>
                </a:cxn>
                <a:cxn ang="0">
                  <a:pos x="48" y="166"/>
                </a:cxn>
                <a:cxn ang="0">
                  <a:pos x="25" y="168"/>
                </a:cxn>
                <a:cxn ang="0">
                  <a:pos x="0" y="168"/>
                </a:cxn>
                <a:cxn ang="0">
                  <a:pos x="0" y="100"/>
                </a:cxn>
                <a:cxn ang="0">
                  <a:pos x="25" y="100"/>
                </a:cxn>
                <a:cxn ang="0">
                  <a:pos x="40" y="100"/>
                </a:cxn>
                <a:cxn ang="0">
                  <a:pos x="65" y="100"/>
                </a:cxn>
                <a:cxn ang="0">
                  <a:pos x="97" y="97"/>
                </a:cxn>
                <a:cxn ang="0">
                  <a:pos x="134" y="92"/>
                </a:cxn>
                <a:cxn ang="0">
                  <a:pos x="176" y="84"/>
                </a:cxn>
                <a:cxn ang="0">
                  <a:pos x="219" y="70"/>
                </a:cxn>
                <a:cxn ang="0">
                  <a:pos x="263" y="53"/>
                </a:cxn>
                <a:cxn ang="0">
                  <a:pos x="306" y="30"/>
                </a:cxn>
                <a:cxn ang="0">
                  <a:pos x="345" y="0"/>
                </a:cxn>
              </a:cxnLst>
              <a:rect l="0" t="0" r="r" b="b"/>
              <a:pathLst>
                <a:path w="654" h="1059">
                  <a:moveTo>
                    <a:pt x="345" y="0"/>
                  </a:moveTo>
                  <a:lnTo>
                    <a:pt x="373" y="0"/>
                  </a:lnTo>
                  <a:lnTo>
                    <a:pt x="390" y="1"/>
                  </a:lnTo>
                  <a:lnTo>
                    <a:pt x="400" y="10"/>
                  </a:lnTo>
                  <a:lnTo>
                    <a:pt x="405" y="23"/>
                  </a:lnTo>
                  <a:lnTo>
                    <a:pt x="406" y="45"/>
                  </a:lnTo>
                  <a:lnTo>
                    <a:pt x="406" y="45"/>
                  </a:lnTo>
                  <a:lnTo>
                    <a:pt x="406" y="921"/>
                  </a:lnTo>
                  <a:lnTo>
                    <a:pt x="406" y="935"/>
                  </a:lnTo>
                  <a:lnTo>
                    <a:pt x="406" y="946"/>
                  </a:lnTo>
                  <a:lnTo>
                    <a:pt x="410" y="958"/>
                  </a:lnTo>
                  <a:lnTo>
                    <a:pt x="416" y="966"/>
                  </a:lnTo>
                  <a:lnTo>
                    <a:pt x="427" y="973"/>
                  </a:lnTo>
                  <a:lnTo>
                    <a:pt x="442" y="978"/>
                  </a:lnTo>
                  <a:lnTo>
                    <a:pt x="463" y="982"/>
                  </a:lnTo>
                  <a:lnTo>
                    <a:pt x="492" y="985"/>
                  </a:lnTo>
                  <a:lnTo>
                    <a:pt x="527" y="987"/>
                  </a:lnTo>
                  <a:lnTo>
                    <a:pt x="574" y="987"/>
                  </a:lnTo>
                  <a:lnTo>
                    <a:pt x="654" y="987"/>
                  </a:lnTo>
                  <a:lnTo>
                    <a:pt x="654" y="1059"/>
                  </a:lnTo>
                  <a:lnTo>
                    <a:pt x="594" y="1055"/>
                  </a:lnTo>
                  <a:lnTo>
                    <a:pt x="529" y="1054"/>
                  </a:lnTo>
                  <a:lnTo>
                    <a:pt x="460" y="1054"/>
                  </a:lnTo>
                  <a:lnTo>
                    <a:pt x="391" y="1054"/>
                  </a:lnTo>
                  <a:lnTo>
                    <a:pt x="329" y="1054"/>
                  </a:lnTo>
                  <a:lnTo>
                    <a:pt x="279" y="1054"/>
                  </a:lnTo>
                  <a:lnTo>
                    <a:pt x="226" y="1054"/>
                  </a:lnTo>
                  <a:lnTo>
                    <a:pt x="167" y="1054"/>
                  </a:lnTo>
                  <a:lnTo>
                    <a:pt x="110" y="1054"/>
                  </a:lnTo>
                  <a:lnTo>
                    <a:pt x="57" y="1055"/>
                  </a:lnTo>
                  <a:lnTo>
                    <a:pt x="10" y="1059"/>
                  </a:lnTo>
                  <a:lnTo>
                    <a:pt x="10" y="987"/>
                  </a:lnTo>
                  <a:lnTo>
                    <a:pt x="90" y="987"/>
                  </a:lnTo>
                  <a:lnTo>
                    <a:pt x="137" y="987"/>
                  </a:lnTo>
                  <a:lnTo>
                    <a:pt x="172" y="985"/>
                  </a:lnTo>
                  <a:lnTo>
                    <a:pt x="201" y="982"/>
                  </a:lnTo>
                  <a:lnTo>
                    <a:pt x="222" y="978"/>
                  </a:lnTo>
                  <a:lnTo>
                    <a:pt x="237" y="973"/>
                  </a:lnTo>
                  <a:lnTo>
                    <a:pt x="247" y="966"/>
                  </a:lnTo>
                  <a:lnTo>
                    <a:pt x="254" y="958"/>
                  </a:lnTo>
                  <a:lnTo>
                    <a:pt x="258" y="946"/>
                  </a:lnTo>
                  <a:lnTo>
                    <a:pt x="259" y="935"/>
                  </a:lnTo>
                  <a:lnTo>
                    <a:pt x="259" y="921"/>
                  </a:lnTo>
                  <a:lnTo>
                    <a:pt x="259" y="126"/>
                  </a:lnTo>
                  <a:lnTo>
                    <a:pt x="212" y="142"/>
                  </a:lnTo>
                  <a:lnTo>
                    <a:pt x="166" y="153"/>
                  </a:lnTo>
                  <a:lnTo>
                    <a:pt x="120" y="161"/>
                  </a:lnTo>
                  <a:lnTo>
                    <a:pt x="82" y="164"/>
                  </a:lnTo>
                  <a:lnTo>
                    <a:pt x="48" y="166"/>
                  </a:lnTo>
                  <a:lnTo>
                    <a:pt x="25" y="168"/>
                  </a:lnTo>
                  <a:lnTo>
                    <a:pt x="0" y="168"/>
                  </a:lnTo>
                  <a:lnTo>
                    <a:pt x="0" y="100"/>
                  </a:lnTo>
                  <a:lnTo>
                    <a:pt x="25" y="100"/>
                  </a:lnTo>
                  <a:lnTo>
                    <a:pt x="40" y="100"/>
                  </a:lnTo>
                  <a:lnTo>
                    <a:pt x="65" y="100"/>
                  </a:lnTo>
                  <a:lnTo>
                    <a:pt x="97" y="97"/>
                  </a:lnTo>
                  <a:lnTo>
                    <a:pt x="134" y="92"/>
                  </a:lnTo>
                  <a:lnTo>
                    <a:pt x="176" y="84"/>
                  </a:lnTo>
                  <a:lnTo>
                    <a:pt x="219" y="70"/>
                  </a:lnTo>
                  <a:lnTo>
                    <a:pt x="263" y="53"/>
                  </a:lnTo>
                  <a:lnTo>
                    <a:pt x="306" y="3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3793" y="4883"/>
              <a:ext cx="787" cy="827"/>
            </a:xfrm>
            <a:custGeom>
              <a:avLst/>
              <a:gdLst/>
              <a:ahLst/>
              <a:cxnLst>
                <a:cxn ang="0">
                  <a:pos x="1303" y="12"/>
                </a:cxn>
                <a:cxn ang="0">
                  <a:pos x="1388" y="64"/>
                </a:cxn>
                <a:cxn ang="0">
                  <a:pos x="1437" y="139"/>
                </a:cxn>
                <a:cxn ang="0">
                  <a:pos x="1450" y="225"/>
                </a:cxn>
                <a:cxn ang="0">
                  <a:pos x="1437" y="307"/>
                </a:cxn>
                <a:cxn ang="0">
                  <a:pos x="1395" y="357"/>
                </a:cxn>
                <a:cxn ang="0">
                  <a:pos x="1315" y="408"/>
                </a:cxn>
                <a:cxn ang="0">
                  <a:pos x="1246" y="431"/>
                </a:cxn>
                <a:cxn ang="0">
                  <a:pos x="1219" y="431"/>
                </a:cxn>
                <a:cxn ang="0">
                  <a:pos x="1209" y="423"/>
                </a:cxn>
                <a:cxn ang="0">
                  <a:pos x="1208" y="406"/>
                </a:cxn>
                <a:cxn ang="0">
                  <a:pos x="1213" y="347"/>
                </a:cxn>
                <a:cxn ang="0">
                  <a:pos x="1184" y="235"/>
                </a:cxn>
                <a:cxn ang="0">
                  <a:pos x="1107" y="163"/>
                </a:cxn>
                <a:cxn ang="0">
                  <a:pos x="1007" y="149"/>
                </a:cxn>
                <a:cxn ang="0">
                  <a:pos x="933" y="173"/>
                </a:cxn>
                <a:cxn ang="0">
                  <a:pos x="826" y="290"/>
                </a:cxn>
                <a:cxn ang="0">
                  <a:pos x="717" y="483"/>
                </a:cxn>
                <a:cxn ang="0">
                  <a:pos x="637" y="696"/>
                </a:cxn>
                <a:cxn ang="0">
                  <a:pos x="577" y="894"/>
                </a:cxn>
                <a:cxn ang="0">
                  <a:pos x="535" y="1050"/>
                </a:cxn>
                <a:cxn ang="0">
                  <a:pos x="456" y="1243"/>
                </a:cxn>
                <a:cxn ang="0">
                  <a:pos x="369" y="1384"/>
                </a:cxn>
                <a:cxn ang="0">
                  <a:pos x="538" y="1383"/>
                </a:cxn>
                <a:cxn ang="0">
                  <a:pos x="778" y="1426"/>
                </a:cxn>
                <a:cxn ang="0">
                  <a:pos x="927" y="1462"/>
                </a:cxn>
                <a:cxn ang="0">
                  <a:pos x="1072" y="1488"/>
                </a:cxn>
                <a:cxn ang="0">
                  <a:pos x="1223" y="1502"/>
                </a:cxn>
                <a:cxn ang="0">
                  <a:pos x="1278" y="1495"/>
                </a:cxn>
                <a:cxn ang="0">
                  <a:pos x="1321" y="1441"/>
                </a:cxn>
                <a:cxn ang="0">
                  <a:pos x="1368" y="1353"/>
                </a:cxn>
                <a:cxn ang="0">
                  <a:pos x="1454" y="1297"/>
                </a:cxn>
                <a:cxn ang="0">
                  <a:pos x="1532" y="1270"/>
                </a:cxn>
                <a:cxn ang="0">
                  <a:pos x="1559" y="1269"/>
                </a:cxn>
                <a:cxn ang="0">
                  <a:pos x="1571" y="1277"/>
                </a:cxn>
                <a:cxn ang="0">
                  <a:pos x="1572" y="1292"/>
                </a:cxn>
                <a:cxn ang="0">
                  <a:pos x="1552" y="1346"/>
                </a:cxn>
                <a:cxn ang="0">
                  <a:pos x="1482" y="1443"/>
                </a:cxn>
                <a:cxn ang="0">
                  <a:pos x="1358" y="1547"/>
                </a:cxn>
                <a:cxn ang="0">
                  <a:pos x="1216" y="1621"/>
                </a:cxn>
                <a:cxn ang="0">
                  <a:pos x="1034" y="1655"/>
                </a:cxn>
                <a:cxn ang="0">
                  <a:pos x="801" y="1628"/>
                </a:cxn>
                <a:cxn ang="0">
                  <a:pos x="580" y="1576"/>
                </a:cxn>
                <a:cxn ang="0">
                  <a:pos x="418" y="1542"/>
                </a:cxn>
                <a:cxn ang="0">
                  <a:pos x="286" y="1529"/>
                </a:cxn>
                <a:cxn ang="0">
                  <a:pos x="165" y="1598"/>
                </a:cxn>
                <a:cxn ang="0">
                  <a:pos x="73" y="1646"/>
                </a:cxn>
                <a:cxn ang="0">
                  <a:pos x="25" y="1655"/>
                </a:cxn>
                <a:cxn ang="0">
                  <a:pos x="15" y="1655"/>
                </a:cxn>
                <a:cxn ang="0">
                  <a:pos x="3" y="1648"/>
                </a:cxn>
                <a:cxn ang="0">
                  <a:pos x="3" y="1626"/>
                </a:cxn>
                <a:cxn ang="0">
                  <a:pos x="46" y="1572"/>
                </a:cxn>
                <a:cxn ang="0">
                  <a:pos x="97" y="1525"/>
                </a:cxn>
                <a:cxn ang="0">
                  <a:pos x="125" y="1497"/>
                </a:cxn>
                <a:cxn ang="0">
                  <a:pos x="182" y="1420"/>
                </a:cxn>
                <a:cxn ang="0">
                  <a:pos x="254" y="1289"/>
                </a:cxn>
                <a:cxn ang="0">
                  <a:pos x="319" y="1106"/>
                </a:cxn>
                <a:cxn ang="0">
                  <a:pos x="378" y="884"/>
                </a:cxn>
                <a:cxn ang="0">
                  <a:pos x="461" y="644"/>
                </a:cxn>
                <a:cxn ang="0">
                  <a:pos x="580" y="409"/>
                </a:cxn>
                <a:cxn ang="0">
                  <a:pos x="736" y="218"/>
                </a:cxn>
                <a:cxn ang="0">
                  <a:pos x="927" y="82"/>
                </a:cxn>
                <a:cxn ang="0">
                  <a:pos x="1147" y="7"/>
                </a:cxn>
              </a:cxnLst>
              <a:rect l="0" t="0" r="r" b="b"/>
              <a:pathLst>
                <a:path w="1572" h="1655">
                  <a:moveTo>
                    <a:pt x="1223" y="0"/>
                  </a:moveTo>
                  <a:lnTo>
                    <a:pt x="1266" y="3"/>
                  </a:lnTo>
                  <a:lnTo>
                    <a:pt x="1303" y="12"/>
                  </a:lnTo>
                  <a:lnTo>
                    <a:pt x="1336" y="25"/>
                  </a:lnTo>
                  <a:lnTo>
                    <a:pt x="1365" y="42"/>
                  </a:lnTo>
                  <a:lnTo>
                    <a:pt x="1388" y="64"/>
                  </a:lnTo>
                  <a:lnTo>
                    <a:pt x="1408" y="87"/>
                  </a:lnTo>
                  <a:lnTo>
                    <a:pt x="1425" y="112"/>
                  </a:lnTo>
                  <a:lnTo>
                    <a:pt x="1437" y="139"/>
                  </a:lnTo>
                  <a:lnTo>
                    <a:pt x="1445" y="168"/>
                  </a:lnTo>
                  <a:lnTo>
                    <a:pt x="1449" y="196"/>
                  </a:lnTo>
                  <a:lnTo>
                    <a:pt x="1450" y="225"/>
                  </a:lnTo>
                  <a:lnTo>
                    <a:pt x="1449" y="258"/>
                  </a:lnTo>
                  <a:lnTo>
                    <a:pt x="1445" y="285"/>
                  </a:lnTo>
                  <a:lnTo>
                    <a:pt x="1437" y="307"/>
                  </a:lnTo>
                  <a:lnTo>
                    <a:pt x="1425" y="325"/>
                  </a:lnTo>
                  <a:lnTo>
                    <a:pt x="1412" y="342"/>
                  </a:lnTo>
                  <a:lnTo>
                    <a:pt x="1395" y="357"/>
                  </a:lnTo>
                  <a:lnTo>
                    <a:pt x="1375" y="372"/>
                  </a:lnTo>
                  <a:lnTo>
                    <a:pt x="1345" y="393"/>
                  </a:lnTo>
                  <a:lnTo>
                    <a:pt x="1315" y="408"/>
                  </a:lnTo>
                  <a:lnTo>
                    <a:pt x="1288" y="419"/>
                  </a:lnTo>
                  <a:lnTo>
                    <a:pt x="1265" y="428"/>
                  </a:lnTo>
                  <a:lnTo>
                    <a:pt x="1246" y="431"/>
                  </a:lnTo>
                  <a:lnTo>
                    <a:pt x="1233" y="433"/>
                  </a:lnTo>
                  <a:lnTo>
                    <a:pt x="1224" y="433"/>
                  </a:lnTo>
                  <a:lnTo>
                    <a:pt x="1219" y="431"/>
                  </a:lnTo>
                  <a:lnTo>
                    <a:pt x="1214" y="429"/>
                  </a:lnTo>
                  <a:lnTo>
                    <a:pt x="1211" y="428"/>
                  </a:lnTo>
                  <a:lnTo>
                    <a:pt x="1209" y="423"/>
                  </a:lnTo>
                  <a:lnTo>
                    <a:pt x="1208" y="419"/>
                  </a:lnTo>
                  <a:lnTo>
                    <a:pt x="1208" y="413"/>
                  </a:lnTo>
                  <a:lnTo>
                    <a:pt x="1208" y="406"/>
                  </a:lnTo>
                  <a:lnTo>
                    <a:pt x="1209" y="391"/>
                  </a:lnTo>
                  <a:lnTo>
                    <a:pt x="1211" y="371"/>
                  </a:lnTo>
                  <a:lnTo>
                    <a:pt x="1213" y="347"/>
                  </a:lnTo>
                  <a:lnTo>
                    <a:pt x="1209" y="305"/>
                  </a:lnTo>
                  <a:lnTo>
                    <a:pt x="1199" y="268"/>
                  </a:lnTo>
                  <a:lnTo>
                    <a:pt x="1184" y="235"/>
                  </a:lnTo>
                  <a:lnTo>
                    <a:pt x="1162" y="205"/>
                  </a:lnTo>
                  <a:lnTo>
                    <a:pt x="1137" y="181"/>
                  </a:lnTo>
                  <a:lnTo>
                    <a:pt x="1107" y="163"/>
                  </a:lnTo>
                  <a:lnTo>
                    <a:pt x="1072" y="153"/>
                  </a:lnTo>
                  <a:lnTo>
                    <a:pt x="1034" y="148"/>
                  </a:lnTo>
                  <a:lnTo>
                    <a:pt x="1007" y="149"/>
                  </a:lnTo>
                  <a:lnTo>
                    <a:pt x="980" y="154"/>
                  </a:lnTo>
                  <a:lnTo>
                    <a:pt x="955" y="161"/>
                  </a:lnTo>
                  <a:lnTo>
                    <a:pt x="933" y="173"/>
                  </a:lnTo>
                  <a:lnTo>
                    <a:pt x="913" y="189"/>
                  </a:lnTo>
                  <a:lnTo>
                    <a:pt x="868" y="236"/>
                  </a:lnTo>
                  <a:lnTo>
                    <a:pt x="826" y="290"/>
                  </a:lnTo>
                  <a:lnTo>
                    <a:pt x="786" y="351"/>
                  </a:lnTo>
                  <a:lnTo>
                    <a:pt x="751" y="414"/>
                  </a:lnTo>
                  <a:lnTo>
                    <a:pt x="717" y="483"/>
                  </a:lnTo>
                  <a:lnTo>
                    <a:pt x="687" y="554"/>
                  </a:lnTo>
                  <a:lnTo>
                    <a:pt x="660" y="624"/>
                  </a:lnTo>
                  <a:lnTo>
                    <a:pt x="637" y="696"/>
                  </a:lnTo>
                  <a:lnTo>
                    <a:pt x="614" y="765"/>
                  </a:lnTo>
                  <a:lnTo>
                    <a:pt x="595" y="832"/>
                  </a:lnTo>
                  <a:lnTo>
                    <a:pt x="577" y="894"/>
                  </a:lnTo>
                  <a:lnTo>
                    <a:pt x="562" y="953"/>
                  </a:lnTo>
                  <a:lnTo>
                    <a:pt x="550" y="998"/>
                  </a:lnTo>
                  <a:lnTo>
                    <a:pt x="535" y="1050"/>
                  </a:lnTo>
                  <a:lnTo>
                    <a:pt x="515" y="1111"/>
                  </a:lnTo>
                  <a:lnTo>
                    <a:pt x="488" y="1175"/>
                  </a:lnTo>
                  <a:lnTo>
                    <a:pt x="456" y="1243"/>
                  </a:lnTo>
                  <a:lnTo>
                    <a:pt x="418" y="1314"/>
                  </a:lnTo>
                  <a:lnTo>
                    <a:pt x="369" y="1384"/>
                  </a:lnTo>
                  <a:lnTo>
                    <a:pt x="369" y="1384"/>
                  </a:lnTo>
                  <a:lnTo>
                    <a:pt x="415" y="1381"/>
                  </a:lnTo>
                  <a:lnTo>
                    <a:pt x="456" y="1379"/>
                  </a:lnTo>
                  <a:lnTo>
                    <a:pt x="538" y="1383"/>
                  </a:lnTo>
                  <a:lnTo>
                    <a:pt x="619" y="1393"/>
                  </a:lnTo>
                  <a:lnTo>
                    <a:pt x="699" y="1408"/>
                  </a:lnTo>
                  <a:lnTo>
                    <a:pt x="778" y="1426"/>
                  </a:lnTo>
                  <a:lnTo>
                    <a:pt x="856" y="1447"/>
                  </a:lnTo>
                  <a:lnTo>
                    <a:pt x="888" y="1453"/>
                  </a:lnTo>
                  <a:lnTo>
                    <a:pt x="927" y="1462"/>
                  </a:lnTo>
                  <a:lnTo>
                    <a:pt x="972" y="1470"/>
                  </a:lnTo>
                  <a:lnTo>
                    <a:pt x="1020" y="1480"/>
                  </a:lnTo>
                  <a:lnTo>
                    <a:pt x="1072" y="1488"/>
                  </a:lnTo>
                  <a:lnTo>
                    <a:pt x="1124" y="1495"/>
                  </a:lnTo>
                  <a:lnTo>
                    <a:pt x="1174" y="1500"/>
                  </a:lnTo>
                  <a:lnTo>
                    <a:pt x="1223" y="1502"/>
                  </a:lnTo>
                  <a:lnTo>
                    <a:pt x="1243" y="1502"/>
                  </a:lnTo>
                  <a:lnTo>
                    <a:pt x="1261" y="1500"/>
                  </a:lnTo>
                  <a:lnTo>
                    <a:pt x="1278" y="1495"/>
                  </a:lnTo>
                  <a:lnTo>
                    <a:pt x="1293" y="1483"/>
                  </a:lnTo>
                  <a:lnTo>
                    <a:pt x="1308" y="1467"/>
                  </a:lnTo>
                  <a:lnTo>
                    <a:pt x="1321" y="1441"/>
                  </a:lnTo>
                  <a:lnTo>
                    <a:pt x="1333" y="1406"/>
                  </a:lnTo>
                  <a:lnTo>
                    <a:pt x="1348" y="1378"/>
                  </a:lnTo>
                  <a:lnTo>
                    <a:pt x="1368" y="1353"/>
                  </a:lnTo>
                  <a:lnTo>
                    <a:pt x="1395" y="1331"/>
                  </a:lnTo>
                  <a:lnTo>
                    <a:pt x="1423" y="1312"/>
                  </a:lnTo>
                  <a:lnTo>
                    <a:pt x="1454" y="1297"/>
                  </a:lnTo>
                  <a:lnTo>
                    <a:pt x="1482" y="1284"/>
                  </a:lnTo>
                  <a:lnTo>
                    <a:pt x="1509" y="1275"/>
                  </a:lnTo>
                  <a:lnTo>
                    <a:pt x="1532" y="1270"/>
                  </a:lnTo>
                  <a:lnTo>
                    <a:pt x="1547" y="1269"/>
                  </a:lnTo>
                  <a:lnTo>
                    <a:pt x="1554" y="1269"/>
                  </a:lnTo>
                  <a:lnTo>
                    <a:pt x="1559" y="1269"/>
                  </a:lnTo>
                  <a:lnTo>
                    <a:pt x="1564" y="1272"/>
                  </a:lnTo>
                  <a:lnTo>
                    <a:pt x="1567" y="1274"/>
                  </a:lnTo>
                  <a:lnTo>
                    <a:pt x="1571" y="1277"/>
                  </a:lnTo>
                  <a:lnTo>
                    <a:pt x="1572" y="1282"/>
                  </a:lnTo>
                  <a:lnTo>
                    <a:pt x="1572" y="1289"/>
                  </a:lnTo>
                  <a:lnTo>
                    <a:pt x="1572" y="1292"/>
                  </a:lnTo>
                  <a:lnTo>
                    <a:pt x="1569" y="1304"/>
                  </a:lnTo>
                  <a:lnTo>
                    <a:pt x="1562" y="1322"/>
                  </a:lnTo>
                  <a:lnTo>
                    <a:pt x="1552" y="1346"/>
                  </a:lnTo>
                  <a:lnTo>
                    <a:pt x="1536" y="1374"/>
                  </a:lnTo>
                  <a:lnTo>
                    <a:pt x="1514" y="1408"/>
                  </a:lnTo>
                  <a:lnTo>
                    <a:pt x="1482" y="1443"/>
                  </a:lnTo>
                  <a:lnTo>
                    <a:pt x="1444" y="1482"/>
                  </a:lnTo>
                  <a:lnTo>
                    <a:pt x="1395" y="1522"/>
                  </a:lnTo>
                  <a:lnTo>
                    <a:pt x="1358" y="1547"/>
                  </a:lnTo>
                  <a:lnTo>
                    <a:pt x="1316" y="1572"/>
                  </a:lnTo>
                  <a:lnTo>
                    <a:pt x="1270" y="1598"/>
                  </a:lnTo>
                  <a:lnTo>
                    <a:pt x="1216" y="1621"/>
                  </a:lnTo>
                  <a:lnTo>
                    <a:pt x="1159" y="1638"/>
                  </a:lnTo>
                  <a:lnTo>
                    <a:pt x="1099" y="1650"/>
                  </a:lnTo>
                  <a:lnTo>
                    <a:pt x="1034" y="1655"/>
                  </a:lnTo>
                  <a:lnTo>
                    <a:pt x="955" y="1651"/>
                  </a:lnTo>
                  <a:lnTo>
                    <a:pt x="878" y="1643"/>
                  </a:lnTo>
                  <a:lnTo>
                    <a:pt x="801" y="1628"/>
                  </a:lnTo>
                  <a:lnTo>
                    <a:pt x="726" y="1611"/>
                  </a:lnTo>
                  <a:lnTo>
                    <a:pt x="649" y="1594"/>
                  </a:lnTo>
                  <a:lnTo>
                    <a:pt x="580" y="1576"/>
                  </a:lnTo>
                  <a:lnTo>
                    <a:pt x="520" y="1562"/>
                  </a:lnTo>
                  <a:lnTo>
                    <a:pt x="466" y="1551"/>
                  </a:lnTo>
                  <a:lnTo>
                    <a:pt x="418" y="1542"/>
                  </a:lnTo>
                  <a:lnTo>
                    <a:pt x="371" y="1535"/>
                  </a:lnTo>
                  <a:lnTo>
                    <a:pt x="328" y="1530"/>
                  </a:lnTo>
                  <a:lnTo>
                    <a:pt x="286" y="1529"/>
                  </a:lnTo>
                  <a:lnTo>
                    <a:pt x="242" y="1527"/>
                  </a:lnTo>
                  <a:lnTo>
                    <a:pt x="202" y="1567"/>
                  </a:lnTo>
                  <a:lnTo>
                    <a:pt x="165" y="1598"/>
                  </a:lnTo>
                  <a:lnTo>
                    <a:pt x="130" y="1619"/>
                  </a:lnTo>
                  <a:lnTo>
                    <a:pt x="100" y="1635"/>
                  </a:lnTo>
                  <a:lnTo>
                    <a:pt x="73" y="1646"/>
                  </a:lnTo>
                  <a:lnTo>
                    <a:pt x="51" y="1651"/>
                  </a:lnTo>
                  <a:lnTo>
                    <a:pt x="35" y="1655"/>
                  </a:lnTo>
                  <a:lnTo>
                    <a:pt x="25" y="1655"/>
                  </a:lnTo>
                  <a:lnTo>
                    <a:pt x="21" y="1655"/>
                  </a:lnTo>
                  <a:lnTo>
                    <a:pt x="18" y="1655"/>
                  </a:lnTo>
                  <a:lnTo>
                    <a:pt x="15" y="1655"/>
                  </a:lnTo>
                  <a:lnTo>
                    <a:pt x="10" y="1653"/>
                  </a:lnTo>
                  <a:lnTo>
                    <a:pt x="6" y="1651"/>
                  </a:lnTo>
                  <a:lnTo>
                    <a:pt x="3" y="1648"/>
                  </a:lnTo>
                  <a:lnTo>
                    <a:pt x="0" y="1645"/>
                  </a:lnTo>
                  <a:lnTo>
                    <a:pt x="0" y="1640"/>
                  </a:lnTo>
                  <a:lnTo>
                    <a:pt x="3" y="1626"/>
                  </a:lnTo>
                  <a:lnTo>
                    <a:pt x="13" y="1609"/>
                  </a:lnTo>
                  <a:lnTo>
                    <a:pt x="30" y="1591"/>
                  </a:lnTo>
                  <a:lnTo>
                    <a:pt x="46" y="1572"/>
                  </a:lnTo>
                  <a:lnTo>
                    <a:pt x="65" y="1554"/>
                  </a:lnTo>
                  <a:lnTo>
                    <a:pt x="83" y="1539"/>
                  </a:lnTo>
                  <a:lnTo>
                    <a:pt x="97" y="1525"/>
                  </a:lnTo>
                  <a:lnTo>
                    <a:pt x="105" y="1517"/>
                  </a:lnTo>
                  <a:lnTo>
                    <a:pt x="113" y="1510"/>
                  </a:lnTo>
                  <a:lnTo>
                    <a:pt x="125" y="1497"/>
                  </a:lnTo>
                  <a:lnTo>
                    <a:pt x="140" y="1477"/>
                  </a:lnTo>
                  <a:lnTo>
                    <a:pt x="160" y="1452"/>
                  </a:lnTo>
                  <a:lnTo>
                    <a:pt x="182" y="1420"/>
                  </a:lnTo>
                  <a:lnTo>
                    <a:pt x="205" y="1381"/>
                  </a:lnTo>
                  <a:lnTo>
                    <a:pt x="229" y="1337"/>
                  </a:lnTo>
                  <a:lnTo>
                    <a:pt x="254" y="1289"/>
                  </a:lnTo>
                  <a:lnTo>
                    <a:pt x="277" y="1233"/>
                  </a:lnTo>
                  <a:lnTo>
                    <a:pt x="299" y="1171"/>
                  </a:lnTo>
                  <a:lnTo>
                    <a:pt x="319" y="1106"/>
                  </a:lnTo>
                  <a:lnTo>
                    <a:pt x="336" y="1035"/>
                  </a:lnTo>
                  <a:lnTo>
                    <a:pt x="356" y="961"/>
                  </a:lnTo>
                  <a:lnTo>
                    <a:pt x="378" y="884"/>
                  </a:lnTo>
                  <a:lnTo>
                    <a:pt x="401" y="804"/>
                  </a:lnTo>
                  <a:lnTo>
                    <a:pt x="430" y="725"/>
                  </a:lnTo>
                  <a:lnTo>
                    <a:pt x="461" y="644"/>
                  </a:lnTo>
                  <a:lnTo>
                    <a:pt x="496" y="564"/>
                  </a:lnTo>
                  <a:lnTo>
                    <a:pt x="535" y="487"/>
                  </a:lnTo>
                  <a:lnTo>
                    <a:pt x="580" y="409"/>
                  </a:lnTo>
                  <a:lnTo>
                    <a:pt x="629" y="337"/>
                  </a:lnTo>
                  <a:lnTo>
                    <a:pt x="684" y="270"/>
                  </a:lnTo>
                  <a:lnTo>
                    <a:pt x="736" y="218"/>
                  </a:lnTo>
                  <a:lnTo>
                    <a:pt x="794" y="168"/>
                  </a:lnTo>
                  <a:lnTo>
                    <a:pt x="858" y="122"/>
                  </a:lnTo>
                  <a:lnTo>
                    <a:pt x="927" y="82"/>
                  </a:lnTo>
                  <a:lnTo>
                    <a:pt x="998" y="48"/>
                  </a:lnTo>
                  <a:lnTo>
                    <a:pt x="1072" y="23"/>
                  </a:lnTo>
                  <a:lnTo>
                    <a:pt x="1147" y="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4758" y="5555"/>
              <a:ext cx="147" cy="354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5" y="4"/>
                </a:cxn>
                <a:cxn ang="0">
                  <a:pos x="196" y="15"/>
                </a:cxn>
                <a:cxn ang="0">
                  <a:pos x="222" y="34"/>
                </a:cxn>
                <a:cxn ang="0">
                  <a:pos x="244" y="57"/>
                </a:cxn>
                <a:cxn ang="0">
                  <a:pos x="262" y="87"/>
                </a:cxn>
                <a:cxn ang="0">
                  <a:pos x="276" y="121"/>
                </a:cxn>
                <a:cxn ang="0">
                  <a:pos x="286" y="161"/>
                </a:cxn>
                <a:cxn ang="0">
                  <a:pos x="293" y="203"/>
                </a:cxn>
                <a:cxn ang="0">
                  <a:pos x="294" y="250"/>
                </a:cxn>
                <a:cxn ang="0">
                  <a:pos x="291" y="312"/>
                </a:cxn>
                <a:cxn ang="0">
                  <a:pos x="281" y="369"/>
                </a:cxn>
                <a:cxn ang="0">
                  <a:pos x="268" y="425"/>
                </a:cxn>
                <a:cxn ang="0">
                  <a:pos x="249" y="475"/>
                </a:cxn>
                <a:cxn ang="0">
                  <a:pos x="227" y="520"/>
                </a:cxn>
                <a:cxn ang="0">
                  <a:pos x="204" y="562"/>
                </a:cxn>
                <a:cxn ang="0">
                  <a:pos x="179" y="599"/>
                </a:cxn>
                <a:cxn ang="0">
                  <a:pos x="155" y="631"/>
                </a:cxn>
                <a:cxn ang="0">
                  <a:pos x="130" y="658"/>
                </a:cxn>
                <a:cxn ang="0">
                  <a:pos x="109" y="680"/>
                </a:cxn>
                <a:cxn ang="0">
                  <a:pos x="90" y="695"/>
                </a:cxn>
                <a:cxn ang="0">
                  <a:pos x="75" y="705"/>
                </a:cxn>
                <a:cxn ang="0">
                  <a:pos x="67" y="708"/>
                </a:cxn>
                <a:cxn ang="0">
                  <a:pos x="52" y="703"/>
                </a:cxn>
                <a:cxn ang="0">
                  <a:pos x="40" y="692"/>
                </a:cxn>
                <a:cxn ang="0">
                  <a:pos x="35" y="677"/>
                </a:cxn>
                <a:cxn ang="0">
                  <a:pos x="37" y="665"/>
                </a:cxn>
                <a:cxn ang="0">
                  <a:pos x="42" y="656"/>
                </a:cxn>
                <a:cxn ang="0">
                  <a:pos x="52" y="646"/>
                </a:cxn>
                <a:cxn ang="0">
                  <a:pos x="104" y="591"/>
                </a:cxn>
                <a:cxn ang="0">
                  <a:pos x="145" y="537"/>
                </a:cxn>
                <a:cxn ang="0">
                  <a:pos x="175" y="484"/>
                </a:cxn>
                <a:cxn ang="0">
                  <a:pos x="199" y="430"/>
                </a:cxn>
                <a:cxn ang="0">
                  <a:pos x="214" y="378"/>
                </a:cxn>
                <a:cxn ang="0">
                  <a:pos x="222" y="327"/>
                </a:cxn>
                <a:cxn ang="0">
                  <a:pos x="227" y="277"/>
                </a:cxn>
                <a:cxn ang="0">
                  <a:pos x="229" y="230"/>
                </a:cxn>
                <a:cxn ang="0">
                  <a:pos x="229" y="230"/>
                </a:cxn>
                <a:cxn ang="0">
                  <a:pos x="226" y="232"/>
                </a:cxn>
                <a:cxn ang="0">
                  <a:pos x="216" y="238"/>
                </a:cxn>
                <a:cxn ang="0">
                  <a:pos x="202" y="247"/>
                </a:cxn>
                <a:cxn ang="0">
                  <a:pos x="184" y="255"/>
                </a:cxn>
                <a:cxn ang="0">
                  <a:pos x="162" y="262"/>
                </a:cxn>
                <a:cxn ang="0">
                  <a:pos x="137" y="265"/>
                </a:cxn>
                <a:cxn ang="0">
                  <a:pos x="104" y="262"/>
                </a:cxn>
                <a:cxn ang="0">
                  <a:pos x="73" y="252"/>
                </a:cxn>
                <a:cxn ang="0">
                  <a:pos x="48" y="235"/>
                </a:cxn>
                <a:cxn ang="0">
                  <a:pos x="28" y="215"/>
                </a:cxn>
                <a:cxn ang="0">
                  <a:pos x="13" y="190"/>
                </a:cxn>
                <a:cxn ang="0">
                  <a:pos x="3" y="163"/>
                </a:cxn>
                <a:cxn ang="0">
                  <a:pos x="0" y="133"/>
                </a:cxn>
                <a:cxn ang="0">
                  <a:pos x="3" y="103"/>
                </a:cxn>
                <a:cxn ang="0">
                  <a:pos x="13" y="76"/>
                </a:cxn>
                <a:cxn ang="0">
                  <a:pos x="28" y="51"/>
                </a:cxn>
                <a:cxn ang="0">
                  <a:pos x="48" y="30"/>
                </a:cxn>
                <a:cxn ang="0">
                  <a:pos x="72" y="14"/>
                </a:cxn>
                <a:cxn ang="0">
                  <a:pos x="100" y="4"/>
                </a:cxn>
                <a:cxn ang="0">
                  <a:pos x="132" y="0"/>
                </a:cxn>
              </a:cxnLst>
              <a:rect l="0" t="0" r="r" b="b"/>
              <a:pathLst>
                <a:path w="294" h="708">
                  <a:moveTo>
                    <a:pt x="132" y="0"/>
                  </a:moveTo>
                  <a:lnTo>
                    <a:pt x="165" y="4"/>
                  </a:lnTo>
                  <a:lnTo>
                    <a:pt x="196" y="15"/>
                  </a:lnTo>
                  <a:lnTo>
                    <a:pt x="222" y="34"/>
                  </a:lnTo>
                  <a:lnTo>
                    <a:pt x="244" y="57"/>
                  </a:lnTo>
                  <a:lnTo>
                    <a:pt x="262" y="87"/>
                  </a:lnTo>
                  <a:lnTo>
                    <a:pt x="276" y="121"/>
                  </a:lnTo>
                  <a:lnTo>
                    <a:pt x="286" y="161"/>
                  </a:lnTo>
                  <a:lnTo>
                    <a:pt x="293" y="203"/>
                  </a:lnTo>
                  <a:lnTo>
                    <a:pt x="294" y="250"/>
                  </a:lnTo>
                  <a:lnTo>
                    <a:pt x="291" y="312"/>
                  </a:lnTo>
                  <a:lnTo>
                    <a:pt x="281" y="369"/>
                  </a:lnTo>
                  <a:lnTo>
                    <a:pt x="268" y="425"/>
                  </a:lnTo>
                  <a:lnTo>
                    <a:pt x="249" y="475"/>
                  </a:lnTo>
                  <a:lnTo>
                    <a:pt x="227" y="520"/>
                  </a:lnTo>
                  <a:lnTo>
                    <a:pt x="204" y="562"/>
                  </a:lnTo>
                  <a:lnTo>
                    <a:pt x="179" y="599"/>
                  </a:lnTo>
                  <a:lnTo>
                    <a:pt x="155" y="631"/>
                  </a:lnTo>
                  <a:lnTo>
                    <a:pt x="130" y="658"/>
                  </a:lnTo>
                  <a:lnTo>
                    <a:pt x="109" y="680"/>
                  </a:lnTo>
                  <a:lnTo>
                    <a:pt x="90" y="695"/>
                  </a:lnTo>
                  <a:lnTo>
                    <a:pt x="75" y="705"/>
                  </a:lnTo>
                  <a:lnTo>
                    <a:pt x="67" y="708"/>
                  </a:lnTo>
                  <a:lnTo>
                    <a:pt x="52" y="703"/>
                  </a:lnTo>
                  <a:lnTo>
                    <a:pt x="40" y="692"/>
                  </a:lnTo>
                  <a:lnTo>
                    <a:pt x="35" y="677"/>
                  </a:lnTo>
                  <a:lnTo>
                    <a:pt x="37" y="665"/>
                  </a:lnTo>
                  <a:lnTo>
                    <a:pt x="42" y="656"/>
                  </a:lnTo>
                  <a:lnTo>
                    <a:pt x="52" y="646"/>
                  </a:lnTo>
                  <a:lnTo>
                    <a:pt x="104" y="591"/>
                  </a:lnTo>
                  <a:lnTo>
                    <a:pt x="145" y="537"/>
                  </a:lnTo>
                  <a:lnTo>
                    <a:pt x="175" y="484"/>
                  </a:lnTo>
                  <a:lnTo>
                    <a:pt x="199" y="430"/>
                  </a:lnTo>
                  <a:lnTo>
                    <a:pt x="214" y="378"/>
                  </a:lnTo>
                  <a:lnTo>
                    <a:pt x="222" y="327"/>
                  </a:lnTo>
                  <a:lnTo>
                    <a:pt x="227" y="277"/>
                  </a:lnTo>
                  <a:lnTo>
                    <a:pt x="229" y="230"/>
                  </a:lnTo>
                  <a:lnTo>
                    <a:pt x="229" y="230"/>
                  </a:lnTo>
                  <a:lnTo>
                    <a:pt x="226" y="232"/>
                  </a:lnTo>
                  <a:lnTo>
                    <a:pt x="216" y="238"/>
                  </a:lnTo>
                  <a:lnTo>
                    <a:pt x="202" y="247"/>
                  </a:lnTo>
                  <a:lnTo>
                    <a:pt x="184" y="255"/>
                  </a:lnTo>
                  <a:lnTo>
                    <a:pt x="162" y="262"/>
                  </a:lnTo>
                  <a:lnTo>
                    <a:pt x="137" y="265"/>
                  </a:lnTo>
                  <a:lnTo>
                    <a:pt x="104" y="262"/>
                  </a:lnTo>
                  <a:lnTo>
                    <a:pt x="73" y="252"/>
                  </a:lnTo>
                  <a:lnTo>
                    <a:pt x="48" y="235"/>
                  </a:lnTo>
                  <a:lnTo>
                    <a:pt x="28" y="215"/>
                  </a:lnTo>
                  <a:lnTo>
                    <a:pt x="13" y="190"/>
                  </a:lnTo>
                  <a:lnTo>
                    <a:pt x="3" y="163"/>
                  </a:lnTo>
                  <a:lnTo>
                    <a:pt x="0" y="133"/>
                  </a:lnTo>
                  <a:lnTo>
                    <a:pt x="3" y="103"/>
                  </a:lnTo>
                  <a:lnTo>
                    <a:pt x="13" y="76"/>
                  </a:lnTo>
                  <a:lnTo>
                    <a:pt x="28" y="51"/>
                  </a:lnTo>
                  <a:lnTo>
                    <a:pt x="48" y="30"/>
                  </a:lnTo>
                  <a:lnTo>
                    <a:pt x="72" y="14"/>
                  </a:lnTo>
                  <a:lnTo>
                    <a:pt x="100" y="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 noEditPoints="1"/>
            </p:cNvSpPr>
            <p:nvPr/>
          </p:nvSpPr>
          <p:spPr bwMode="auto">
            <a:xfrm>
              <a:off x="5021" y="4929"/>
              <a:ext cx="502" cy="993"/>
            </a:xfrm>
            <a:custGeom>
              <a:avLst/>
              <a:gdLst/>
              <a:ahLst/>
              <a:cxnLst>
                <a:cxn ang="0">
                  <a:pos x="762" y="522"/>
                </a:cxn>
                <a:cxn ang="0">
                  <a:pos x="862" y="581"/>
                </a:cxn>
                <a:cxn ang="0">
                  <a:pos x="915" y="682"/>
                </a:cxn>
                <a:cxn ang="0">
                  <a:pos x="915" y="767"/>
                </a:cxn>
                <a:cxn ang="0">
                  <a:pos x="701" y="1625"/>
                </a:cxn>
                <a:cxn ang="0">
                  <a:pos x="631" y="1777"/>
                </a:cxn>
                <a:cxn ang="0">
                  <a:pos x="529" y="1883"/>
                </a:cxn>
                <a:cxn ang="0">
                  <a:pos x="410" y="1949"/>
                </a:cxn>
                <a:cxn ang="0">
                  <a:pos x="295" y="1981"/>
                </a:cxn>
                <a:cxn ang="0">
                  <a:pos x="179" y="1982"/>
                </a:cxn>
                <a:cxn ang="0">
                  <a:pos x="64" y="1945"/>
                </a:cxn>
                <a:cxn ang="0">
                  <a:pos x="5" y="1870"/>
                </a:cxn>
                <a:cxn ang="0">
                  <a:pos x="19" y="1772"/>
                </a:cxn>
                <a:cxn ang="0">
                  <a:pos x="97" y="1710"/>
                </a:cxn>
                <a:cxn ang="0">
                  <a:pos x="174" y="1715"/>
                </a:cxn>
                <a:cxn ang="0">
                  <a:pos x="214" y="1766"/>
                </a:cxn>
                <a:cxn ang="0">
                  <a:pos x="213" y="1829"/>
                </a:cxn>
                <a:cxn ang="0">
                  <a:pos x="169" y="1888"/>
                </a:cxn>
                <a:cxn ang="0">
                  <a:pos x="194" y="1917"/>
                </a:cxn>
                <a:cxn ang="0">
                  <a:pos x="311" y="1900"/>
                </a:cxn>
                <a:cxn ang="0">
                  <a:pos x="425" y="1814"/>
                </a:cxn>
                <a:cxn ang="0">
                  <a:pos x="502" y="1680"/>
                </a:cxn>
                <a:cxn ang="0">
                  <a:pos x="741" y="754"/>
                </a:cxn>
                <a:cxn ang="0">
                  <a:pos x="745" y="702"/>
                </a:cxn>
                <a:cxn ang="0">
                  <a:pos x="738" y="621"/>
                </a:cxn>
                <a:cxn ang="0">
                  <a:pos x="695" y="574"/>
                </a:cxn>
                <a:cxn ang="0">
                  <a:pos x="582" y="589"/>
                </a:cxn>
                <a:cxn ang="0">
                  <a:pos x="467" y="676"/>
                </a:cxn>
                <a:cxn ang="0">
                  <a:pos x="382" y="801"/>
                </a:cxn>
                <a:cxn ang="0">
                  <a:pos x="345" y="875"/>
                </a:cxn>
                <a:cxn ang="0">
                  <a:pos x="315" y="886"/>
                </a:cxn>
                <a:cxn ang="0">
                  <a:pos x="291" y="881"/>
                </a:cxn>
                <a:cxn ang="0">
                  <a:pos x="275" y="854"/>
                </a:cxn>
                <a:cxn ang="0">
                  <a:pos x="295" y="802"/>
                </a:cxn>
                <a:cxn ang="0">
                  <a:pos x="352" y="707"/>
                </a:cxn>
                <a:cxn ang="0">
                  <a:pos x="445" y="603"/>
                </a:cxn>
                <a:cxn ang="0">
                  <a:pos x="572" y="527"/>
                </a:cxn>
                <a:cxn ang="0">
                  <a:pos x="914" y="0"/>
                </a:cxn>
                <a:cxn ang="0">
                  <a:pos x="982" y="29"/>
                </a:cxn>
                <a:cxn ang="0">
                  <a:pos x="1006" y="87"/>
                </a:cxn>
                <a:cxn ang="0">
                  <a:pos x="986" y="149"/>
                </a:cxn>
                <a:cxn ang="0">
                  <a:pos x="909" y="210"/>
                </a:cxn>
                <a:cxn ang="0">
                  <a:pos x="832" y="203"/>
                </a:cxn>
                <a:cxn ang="0">
                  <a:pos x="793" y="158"/>
                </a:cxn>
                <a:cxn ang="0">
                  <a:pos x="792" y="92"/>
                </a:cxn>
                <a:cxn ang="0">
                  <a:pos x="852" y="19"/>
                </a:cxn>
              </a:cxnLst>
              <a:rect l="0" t="0" r="r" b="b"/>
              <a:pathLst>
                <a:path w="1006" h="1986">
                  <a:moveTo>
                    <a:pt x="674" y="509"/>
                  </a:moveTo>
                  <a:lnTo>
                    <a:pt x="720" y="512"/>
                  </a:lnTo>
                  <a:lnTo>
                    <a:pt x="762" y="522"/>
                  </a:lnTo>
                  <a:lnTo>
                    <a:pt x="800" y="536"/>
                  </a:lnTo>
                  <a:lnTo>
                    <a:pt x="833" y="556"/>
                  </a:lnTo>
                  <a:lnTo>
                    <a:pt x="862" y="581"/>
                  </a:lnTo>
                  <a:lnTo>
                    <a:pt x="887" y="611"/>
                  </a:lnTo>
                  <a:lnTo>
                    <a:pt x="904" y="645"/>
                  </a:lnTo>
                  <a:lnTo>
                    <a:pt x="915" y="682"/>
                  </a:lnTo>
                  <a:lnTo>
                    <a:pt x="919" y="723"/>
                  </a:lnTo>
                  <a:lnTo>
                    <a:pt x="919" y="747"/>
                  </a:lnTo>
                  <a:lnTo>
                    <a:pt x="915" y="767"/>
                  </a:lnTo>
                  <a:lnTo>
                    <a:pt x="912" y="786"/>
                  </a:lnTo>
                  <a:lnTo>
                    <a:pt x="909" y="804"/>
                  </a:lnTo>
                  <a:lnTo>
                    <a:pt x="701" y="1625"/>
                  </a:lnTo>
                  <a:lnTo>
                    <a:pt x="683" y="1682"/>
                  </a:lnTo>
                  <a:lnTo>
                    <a:pt x="659" y="1732"/>
                  </a:lnTo>
                  <a:lnTo>
                    <a:pt x="631" y="1777"/>
                  </a:lnTo>
                  <a:lnTo>
                    <a:pt x="599" y="1818"/>
                  </a:lnTo>
                  <a:lnTo>
                    <a:pt x="566" y="1853"/>
                  </a:lnTo>
                  <a:lnTo>
                    <a:pt x="529" y="1883"/>
                  </a:lnTo>
                  <a:lnTo>
                    <a:pt x="489" y="1910"/>
                  </a:lnTo>
                  <a:lnTo>
                    <a:pt x="450" y="1932"/>
                  </a:lnTo>
                  <a:lnTo>
                    <a:pt x="410" y="1949"/>
                  </a:lnTo>
                  <a:lnTo>
                    <a:pt x="370" y="1962"/>
                  </a:lnTo>
                  <a:lnTo>
                    <a:pt x="331" y="1972"/>
                  </a:lnTo>
                  <a:lnTo>
                    <a:pt x="295" y="1981"/>
                  </a:lnTo>
                  <a:lnTo>
                    <a:pt x="260" y="1984"/>
                  </a:lnTo>
                  <a:lnTo>
                    <a:pt x="229" y="1986"/>
                  </a:lnTo>
                  <a:lnTo>
                    <a:pt x="179" y="1982"/>
                  </a:lnTo>
                  <a:lnTo>
                    <a:pt x="136" y="1976"/>
                  </a:lnTo>
                  <a:lnTo>
                    <a:pt x="96" y="1962"/>
                  </a:lnTo>
                  <a:lnTo>
                    <a:pt x="64" y="1945"/>
                  </a:lnTo>
                  <a:lnTo>
                    <a:pt x="37" y="1925"/>
                  </a:lnTo>
                  <a:lnTo>
                    <a:pt x="17" y="1900"/>
                  </a:lnTo>
                  <a:lnTo>
                    <a:pt x="5" y="1870"/>
                  </a:lnTo>
                  <a:lnTo>
                    <a:pt x="0" y="1838"/>
                  </a:lnTo>
                  <a:lnTo>
                    <a:pt x="5" y="1803"/>
                  </a:lnTo>
                  <a:lnTo>
                    <a:pt x="19" y="1772"/>
                  </a:lnTo>
                  <a:lnTo>
                    <a:pt x="40" y="1746"/>
                  </a:lnTo>
                  <a:lnTo>
                    <a:pt x="67" y="1724"/>
                  </a:lnTo>
                  <a:lnTo>
                    <a:pt x="97" y="1710"/>
                  </a:lnTo>
                  <a:lnTo>
                    <a:pt x="132" y="1705"/>
                  </a:lnTo>
                  <a:lnTo>
                    <a:pt x="154" y="1709"/>
                  </a:lnTo>
                  <a:lnTo>
                    <a:pt x="174" y="1715"/>
                  </a:lnTo>
                  <a:lnTo>
                    <a:pt x="193" y="1727"/>
                  </a:lnTo>
                  <a:lnTo>
                    <a:pt x="206" y="1744"/>
                  </a:lnTo>
                  <a:lnTo>
                    <a:pt x="214" y="1766"/>
                  </a:lnTo>
                  <a:lnTo>
                    <a:pt x="218" y="1793"/>
                  </a:lnTo>
                  <a:lnTo>
                    <a:pt x="218" y="1809"/>
                  </a:lnTo>
                  <a:lnTo>
                    <a:pt x="213" y="1829"/>
                  </a:lnTo>
                  <a:lnTo>
                    <a:pt x="203" y="1850"/>
                  </a:lnTo>
                  <a:lnTo>
                    <a:pt x="189" y="1870"/>
                  </a:lnTo>
                  <a:lnTo>
                    <a:pt x="169" y="1888"/>
                  </a:lnTo>
                  <a:lnTo>
                    <a:pt x="142" y="1903"/>
                  </a:lnTo>
                  <a:lnTo>
                    <a:pt x="168" y="1912"/>
                  </a:lnTo>
                  <a:lnTo>
                    <a:pt x="194" y="1917"/>
                  </a:lnTo>
                  <a:lnTo>
                    <a:pt x="223" y="1918"/>
                  </a:lnTo>
                  <a:lnTo>
                    <a:pt x="268" y="1915"/>
                  </a:lnTo>
                  <a:lnTo>
                    <a:pt x="311" y="1900"/>
                  </a:lnTo>
                  <a:lnTo>
                    <a:pt x="353" y="1880"/>
                  </a:lnTo>
                  <a:lnTo>
                    <a:pt x="392" y="1850"/>
                  </a:lnTo>
                  <a:lnTo>
                    <a:pt x="425" y="1814"/>
                  </a:lnTo>
                  <a:lnTo>
                    <a:pt x="457" y="1774"/>
                  </a:lnTo>
                  <a:lnTo>
                    <a:pt x="482" y="1729"/>
                  </a:lnTo>
                  <a:lnTo>
                    <a:pt x="502" y="1680"/>
                  </a:lnTo>
                  <a:lnTo>
                    <a:pt x="517" y="1628"/>
                  </a:lnTo>
                  <a:lnTo>
                    <a:pt x="517" y="1628"/>
                  </a:lnTo>
                  <a:lnTo>
                    <a:pt x="741" y="754"/>
                  </a:lnTo>
                  <a:lnTo>
                    <a:pt x="741" y="740"/>
                  </a:lnTo>
                  <a:lnTo>
                    <a:pt x="743" y="722"/>
                  </a:lnTo>
                  <a:lnTo>
                    <a:pt x="745" y="702"/>
                  </a:lnTo>
                  <a:lnTo>
                    <a:pt x="746" y="682"/>
                  </a:lnTo>
                  <a:lnTo>
                    <a:pt x="745" y="650"/>
                  </a:lnTo>
                  <a:lnTo>
                    <a:pt x="738" y="621"/>
                  </a:lnTo>
                  <a:lnTo>
                    <a:pt x="730" y="599"/>
                  </a:lnTo>
                  <a:lnTo>
                    <a:pt x="715" y="583"/>
                  </a:lnTo>
                  <a:lnTo>
                    <a:pt x="695" y="574"/>
                  </a:lnTo>
                  <a:lnTo>
                    <a:pt x="669" y="571"/>
                  </a:lnTo>
                  <a:lnTo>
                    <a:pt x="626" y="576"/>
                  </a:lnTo>
                  <a:lnTo>
                    <a:pt x="582" y="589"/>
                  </a:lnTo>
                  <a:lnTo>
                    <a:pt x="541" y="613"/>
                  </a:lnTo>
                  <a:lnTo>
                    <a:pt x="504" y="641"/>
                  </a:lnTo>
                  <a:lnTo>
                    <a:pt x="467" y="676"/>
                  </a:lnTo>
                  <a:lnTo>
                    <a:pt x="435" y="715"/>
                  </a:lnTo>
                  <a:lnTo>
                    <a:pt x="407" y="757"/>
                  </a:lnTo>
                  <a:lnTo>
                    <a:pt x="382" y="801"/>
                  </a:lnTo>
                  <a:lnTo>
                    <a:pt x="360" y="844"/>
                  </a:lnTo>
                  <a:lnTo>
                    <a:pt x="352" y="863"/>
                  </a:lnTo>
                  <a:lnTo>
                    <a:pt x="345" y="875"/>
                  </a:lnTo>
                  <a:lnTo>
                    <a:pt x="338" y="881"/>
                  </a:lnTo>
                  <a:lnTo>
                    <a:pt x="328" y="885"/>
                  </a:lnTo>
                  <a:lnTo>
                    <a:pt x="315" y="886"/>
                  </a:lnTo>
                  <a:lnTo>
                    <a:pt x="308" y="886"/>
                  </a:lnTo>
                  <a:lnTo>
                    <a:pt x="300" y="885"/>
                  </a:lnTo>
                  <a:lnTo>
                    <a:pt x="291" y="881"/>
                  </a:lnTo>
                  <a:lnTo>
                    <a:pt x="283" y="876"/>
                  </a:lnTo>
                  <a:lnTo>
                    <a:pt x="276" y="868"/>
                  </a:lnTo>
                  <a:lnTo>
                    <a:pt x="275" y="854"/>
                  </a:lnTo>
                  <a:lnTo>
                    <a:pt x="276" y="844"/>
                  </a:lnTo>
                  <a:lnTo>
                    <a:pt x="283" y="826"/>
                  </a:lnTo>
                  <a:lnTo>
                    <a:pt x="295" y="802"/>
                  </a:lnTo>
                  <a:lnTo>
                    <a:pt x="310" y="774"/>
                  </a:lnTo>
                  <a:lnTo>
                    <a:pt x="328" y="740"/>
                  </a:lnTo>
                  <a:lnTo>
                    <a:pt x="352" y="707"/>
                  </a:lnTo>
                  <a:lnTo>
                    <a:pt x="380" y="671"/>
                  </a:lnTo>
                  <a:lnTo>
                    <a:pt x="410" y="636"/>
                  </a:lnTo>
                  <a:lnTo>
                    <a:pt x="445" y="603"/>
                  </a:lnTo>
                  <a:lnTo>
                    <a:pt x="485" y="572"/>
                  </a:lnTo>
                  <a:lnTo>
                    <a:pt x="527" y="547"/>
                  </a:lnTo>
                  <a:lnTo>
                    <a:pt x="572" y="527"/>
                  </a:lnTo>
                  <a:lnTo>
                    <a:pt x="623" y="514"/>
                  </a:lnTo>
                  <a:lnTo>
                    <a:pt x="674" y="509"/>
                  </a:lnTo>
                  <a:close/>
                  <a:moveTo>
                    <a:pt x="914" y="0"/>
                  </a:moveTo>
                  <a:lnTo>
                    <a:pt x="942" y="3"/>
                  </a:lnTo>
                  <a:lnTo>
                    <a:pt x="964" y="14"/>
                  </a:lnTo>
                  <a:lnTo>
                    <a:pt x="982" y="29"/>
                  </a:lnTo>
                  <a:lnTo>
                    <a:pt x="994" y="45"/>
                  </a:lnTo>
                  <a:lnTo>
                    <a:pt x="1002" y="66"/>
                  </a:lnTo>
                  <a:lnTo>
                    <a:pt x="1006" y="87"/>
                  </a:lnTo>
                  <a:lnTo>
                    <a:pt x="1006" y="87"/>
                  </a:lnTo>
                  <a:lnTo>
                    <a:pt x="999" y="119"/>
                  </a:lnTo>
                  <a:lnTo>
                    <a:pt x="986" y="149"/>
                  </a:lnTo>
                  <a:lnTo>
                    <a:pt x="964" y="175"/>
                  </a:lnTo>
                  <a:lnTo>
                    <a:pt x="939" y="196"/>
                  </a:lnTo>
                  <a:lnTo>
                    <a:pt x="909" y="210"/>
                  </a:lnTo>
                  <a:lnTo>
                    <a:pt x="879" y="213"/>
                  </a:lnTo>
                  <a:lnTo>
                    <a:pt x="852" y="212"/>
                  </a:lnTo>
                  <a:lnTo>
                    <a:pt x="832" y="203"/>
                  </a:lnTo>
                  <a:lnTo>
                    <a:pt x="815" y="191"/>
                  </a:lnTo>
                  <a:lnTo>
                    <a:pt x="802" y="175"/>
                  </a:lnTo>
                  <a:lnTo>
                    <a:pt x="793" y="158"/>
                  </a:lnTo>
                  <a:lnTo>
                    <a:pt x="788" y="139"/>
                  </a:lnTo>
                  <a:lnTo>
                    <a:pt x="787" y="123"/>
                  </a:lnTo>
                  <a:lnTo>
                    <a:pt x="792" y="92"/>
                  </a:lnTo>
                  <a:lnTo>
                    <a:pt x="805" y="64"/>
                  </a:lnTo>
                  <a:lnTo>
                    <a:pt x="825" y="39"/>
                  </a:lnTo>
                  <a:lnTo>
                    <a:pt x="852" y="19"/>
                  </a:lnTo>
                  <a:lnTo>
                    <a:pt x="882" y="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752600" y="838200"/>
            <a:ext cx="228600" cy="5715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1752600" y="0"/>
            <a:ext cx="8229600" cy="1143000"/>
          </a:xfrm>
        </p:spPr>
        <p:txBody>
          <a:bodyPr/>
          <a:lstStyle/>
          <a:p>
            <a:r>
              <a:rPr lang="en-US" dirty="0" smtClean="0"/>
              <a:t>Half-Plane </a:t>
            </a:r>
            <a:r>
              <a:rPr lang="en-US" dirty="0" err="1" smtClean="0"/>
              <a:t>Instantons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752600" y="3048000"/>
            <a:ext cx="4572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981200" y="2286000"/>
            <a:ext cx="1371600" cy="9144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3" y="48397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These </a:t>
            </a:r>
            <a:r>
              <a:rPr lang="en-US" sz="3600" dirty="0" err="1" smtClean="0">
                <a:solidFill>
                  <a:srgbClr val="0000FF"/>
                </a:solidFill>
              </a:rPr>
              <a:t>instantons</a:t>
            </a:r>
            <a:r>
              <a:rPr lang="en-US" sz="3600" dirty="0" smtClean="0">
                <a:solidFill>
                  <a:srgbClr val="0000FF"/>
                </a:solidFill>
              </a:rPr>
              <a:t> define the differential Q on the complex of approximate </a:t>
            </a:r>
            <a:r>
              <a:rPr lang="en-US" sz="3600" dirty="0" err="1" smtClean="0">
                <a:solidFill>
                  <a:srgbClr val="0000FF"/>
                </a:solidFill>
              </a:rPr>
              <a:t>groundstates</a:t>
            </a:r>
            <a:r>
              <a:rPr lang="en-US" sz="3600" dirty="0" smtClean="0">
                <a:solidFill>
                  <a:srgbClr val="0000FF"/>
                </a:solidFill>
              </a:rPr>
              <a:t>: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7052310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10200"/>
            <a:ext cx="1771650" cy="97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96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nd the </a:t>
            </a:r>
            <a:r>
              <a:rPr lang="en-US" sz="3600" dirty="0" err="1" smtClean="0">
                <a:solidFill>
                  <a:srgbClr val="FF0000"/>
                </a:solidFill>
              </a:rPr>
              <a:t>cohomology</a:t>
            </a:r>
            <a:r>
              <a:rPr lang="en-US" sz="3600" dirty="0" smtClean="0">
                <a:solidFill>
                  <a:srgbClr val="FF0000"/>
                </a:solidFill>
              </a:rPr>
              <a:t> gives the BPS states on the half-line: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286000" y="1524000"/>
            <a:ext cx="509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The theory is massive: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990600" y="3886200"/>
            <a:ext cx="0" cy="27432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20000" y="3886200"/>
            <a:ext cx="0" cy="27432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4054" y="5406189"/>
            <a:ext cx="8229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4" y="4688630"/>
            <a:ext cx="138303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4" y="5893168"/>
            <a:ext cx="1146810" cy="369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86000"/>
            <a:ext cx="929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For a </a:t>
            </a:r>
            <a:r>
              <a:rPr lang="en-US" sz="3200" dirty="0" err="1" smtClean="0">
                <a:solidFill>
                  <a:srgbClr val="FFC000"/>
                </a:solidFill>
              </a:rPr>
              <a:t>susy</a:t>
            </a:r>
            <a:r>
              <a:rPr lang="en-US" sz="3200" dirty="0" smtClean="0">
                <a:solidFill>
                  <a:srgbClr val="FFC000"/>
                </a:solidFill>
              </a:rPr>
              <a:t> state, the field in the middle of a large interval is close to  </a:t>
            </a:r>
            <a:r>
              <a:rPr lang="en-US" sz="3200" dirty="0">
                <a:solidFill>
                  <a:srgbClr val="FFC000"/>
                </a:solidFill>
              </a:rPr>
              <a:t>a vacuum: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0"/>
            <a:ext cx="714375" cy="662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81400"/>
            <a:ext cx="754380" cy="6572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533400"/>
            <a:ext cx="9144000" cy="645540"/>
            <a:chOff x="87445" y="3048000"/>
            <a:chExt cx="9144000" cy="645540"/>
          </a:xfrm>
        </p:grpSpPr>
        <p:sp>
          <p:nvSpPr>
            <p:cNvPr id="16" name="TextBox 15"/>
            <p:cNvSpPr txBox="1"/>
            <p:nvPr/>
          </p:nvSpPr>
          <p:spPr>
            <a:xfrm>
              <a:off x="87445" y="3095689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33CC"/>
                  </a:solidFill>
                </a:rPr>
                <a:t> What is the space of BPS states on an interval ? </a:t>
              </a:r>
              <a:endParaRPr lang="en-US" sz="3200" dirty="0">
                <a:solidFill>
                  <a:srgbClr val="0033CC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1460" y="3048000"/>
              <a:ext cx="8980355" cy="645540"/>
            </a:xfrm>
            <a:prstGeom prst="rect">
              <a:avLst/>
            </a:prstGeom>
            <a:noFill/>
            <a:ln w="381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91200"/>
            <a:ext cx="691515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715000"/>
            <a:ext cx="651510" cy="4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1981200"/>
            <a:ext cx="48006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LG Theory as SQM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otivation from knot homology &amp; spectral networks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Boosted </a:t>
            </a:r>
            <a:r>
              <a:rPr lang="en-US" sz="2800" dirty="0" err="1" smtClean="0"/>
              <a:t>Solitons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Fans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Overview of 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Some Review of LG Theory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60882" y="9100"/>
            <a:ext cx="8229600" cy="70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Does the Problem Factorize?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57729" y="1115633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the Witten index: Yes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133600" y="4724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06CA"/>
                </a:solidFill>
              </a:rPr>
              <a:t>Naïve </a:t>
            </a:r>
            <a:r>
              <a:rPr lang="en-US" sz="3200" dirty="0" err="1" smtClean="0">
                <a:solidFill>
                  <a:srgbClr val="7F06CA"/>
                </a:solidFill>
              </a:rPr>
              <a:t>categorification</a:t>
            </a:r>
            <a:r>
              <a:rPr lang="en-US" sz="3200" dirty="0" smtClean="0">
                <a:solidFill>
                  <a:srgbClr val="7F06CA"/>
                </a:solidFill>
              </a:rPr>
              <a:t>?   </a:t>
            </a:r>
            <a:endParaRPr lang="en-US" sz="3200" dirty="0">
              <a:solidFill>
                <a:srgbClr val="7F06C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802630" cy="7658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1421130" cy="643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276600"/>
            <a:ext cx="7620000" cy="990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429000"/>
            <a:ext cx="7191375" cy="704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0" y="5867400"/>
            <a:ext cx="135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39966"/>
                </a:solidFill>
              </a:rPr>
              <a:t>No!</a:t>
            </a:r>
            <a:endParaRPr lang="en-US" sz="4000" dirty="0">
              <a:solidFill>
                <a:srgbClr val="3399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943600"/>
            <a:ext cx="4331970" cy="643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67400"/>
            <a:ext cx="339090" cy="468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19800"/>
            <a:ext cx="33909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1" grpId="0"/>
      <p:bldP spid="5" grpId="0" animBg="1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On The Interval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9" y="4419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The Witten index factorizes nicely: 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But the differential 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33800" y="5562600"/>
            <a:ext cx="4913603" cy="571500"/>
            <a:chOff x="2509" y="3453"/>
            <a:chExt cx="13636" cy="1586"/>
          </a:xfrm>
          <a:solidFill>
            <a:srgbClr val="0000FF"/>
          </a:solidFill>
        </p:grpSpPr>
        <p:sp>
          <p:nvSpPr>
            <p:cNvPr id="5126" name="Freeform 6"/>
            <p:cNvSpPr>
              <a:spLocks noEditPoints="1"/>
            </p:cNvSpPr>
            <p:nvPr/>
          </p:nvSpPr>
          <p:spPr bwMode="auto">
            <a:xfrm>
              <a:off x="2509" y="3453"/>
              <a:ext cx="761" cy="1147"/>
            </a:xfrm>
            <a:custGeom>
              <a:avLst/>
              <a:gdLst/>
              <a:ahLst/>
              <a:cxnLst>
                <a:cxn ang="0">
                  <a:pos x="338" y="456"/>
                </a:cxn>
                <a:cxn ang="0">
                  <a:pos x="242" y="537"/>
                </a:cxn>
                <a:cxn ang="0">
                  <a:pos x="184" y="648"/>
                </a:cxn>
                <a:cxn ang="0">
                  <a:pos x="142" y="776"/>
                </a:cxn>
                <a:cxn ang="0">
                  <a:pos x="117" y="908"/>
                </a:cxn>
                <a:cxn ang="0">
                  <a:pos x="117" y="989"/>
                </a:cxn>
                <a:cxn ang="0">
                  <a:pos x="133" y="1058"/>
                </a:cxn>
                <a:cxn ang="0">
                  <a:pos x="179" y="1104"/>
                </a:cxn>
                <a:cxn ang="0">
                  <a:pos x="250" y="1104"/>
                </a:cxn>
                <a:cxn ang="0">
                  <a:pos x="342" y="1053"/>
                </a:cxn>
                <a:cxn ang="0">
                  <a:pos x="405" y="985"/>
                </a:cxn>
                <a:cxn ang="0">
                  <a:pos x="414" y="968"/>
                </a:cxn>
                <a:cxn ang="0">
                  <a:pos x="422" y="955"/>
                </a:cxn>
                <a:cxn ang="0">
                  <a:pos x="426" y="934"/>
                </a:cxn>
                <a:cxn ang="0">
                  <a:pos x="510" y="605"/>
                </a:cxn>
                <a:cxn ang="0">
                  <a:pos x="510" y="580"/>
                </a:cxn>
                <a:cxn ang="0">
                  <a:pos x="497" y="529"/>
                </a:cxn>
                <a:cxn ang="0">
                  <a:pos x="455" y="473"/>
                </a:cxn>
                <a:cxn ang="0">
                  <a:pos x="388" y="448"/>
                </a:cxn>
                <a:cxn ang="0">
                  <a:pos x="748" y="4"/>
                </a:cxn>
                <a:cxn ang="0">
                  <a:pos x="756" y="8"/>
                </a:cxn>
                <a:cxn ang="0">
                  <a:pos x="761" y="17"/>
                </a:cxn>
                <a:cxn ang="0">
                  <a:pos x="761" y="21"/>
                </a:cxn>
                <a:cxn ang="0">
                  <a:pos x="522" y="981"/>
                </a:cxn>
                <a:cxn ang="0">
                  <a:pos x="518" y="1036"/>
                </a:cxn>
                <a:cxn ang="0">
                  <a:pos x="526" y="1087"/>
                </a:cxn>
                <a:cxn ang="0">
                  <a:pos x="568" y="1113"/>
                </a:cxn>
                <a:cxn ang="0">
                  <a:pos x="631" y="1070"/>
                </a:cxn>
                <a:cxn ang="0">
                  <a:pos x="673" y="972"/>
                </a:cxn>
                <a:cxn ang="0">
                  <a:pos x="694" y="895"/>
                </a:cxn>
                <a:cxn ang="0">
                  <a:pos x="702" y="883"/>
                </a:cxn>
                <a:cxn ang="0">
                  <a:pos x="715" y="883"/>
                </a:cxn>
                <a:cxn ang="0">
                  <a:pos x="723" y="883"/>
                </a:cxn>
                <a:cxn ang="0">
                  <a:pos x="731" y="895"/>
                </a:cxn>
                <a:cxn ang="0">
                  <a:pos x="723" y="938"/>
                </a:cxn>
                <a:cxn ang="0">
                  <a:pos x="698" y="1019"/>
                </a:cxn>
                <a:cxn ang="0">
                  <a:pos x="660" y="1092"/>
                </a:cxn>
                <a:cxn ang="0">
                  <a:pos x="602" y="1139"/>
                </a:cxn>
                <a:cxn ang="0">
                  <a:pos x="510" y="1139"/>
                </a:cxn>
                <a:cxn ang="0">
                  <a:pos x="434" y="1075"/>
                </a:cxn>
                <a:cxn ang="0">
                  <a:pos x="363" y="1083"/>
                </a:cxn>
                <a:cxn ang="0">
                  <a:pos x="271" y="1139"/>
                </a:cxn>
                <a:cxn ang="0">
                  <a:pos x="213" y="1147"/>
                </a:cxn>
                <a:cxn ang="0">
                  <a:pos x="100" y="1113"/>
                </a:cxn>
                <a:cxn ang="0">
                  <a:pos x="25" y="1023"/>
                </a:cxn>
                <a:cxn ang="0">
                  <a:pos x="0" y="887"/>
                </a:cxn>
                <a:cxn ang="0">
                  <a:pos x="41" y="686"/>
                </a:cxn>
                <a:cxn ang="0">
                  <a:pos x="154" y="524"/>
                </a:cxn>
                <a:cxn ang="0">
                  <a:pos x="305" y="426"/>
                </a:cxn>
                <a:cxn ang="0">
                  <a:pos x="434" y="418"/>
                </a:cxn>
                <a:cxn ang="0">
                  <a:pos x="506" y="473"/>
                </a:cxn>
                <a:cxn ang="0">
                  <a:pos x="627" y="128"/>
                </a:cxn>
                <a:cxn ang="0">
                  <a:pos x="631" y="85"/>
                </a:cxn>
                <a:cxn ang="0">
                  <a:pos x="598" y="68"/>
                </a:cxn>
                <a:cxn ang="0">
                  <a:pos x="539" y="68"/>
                </a:cxn>
                <a:cxn ang="0">
                  <a:pos x="522" y="64"/>
                </a:cxn>
                <a:cxn ang="0">
                  <a:pos x="514" y="51"/>
                </a:cxn>
                <a:cxn ang="0">
                  <a:pos x="518" y="25"/>
                </a:cxn>
                <a:cxn ang="0">
                  <a:pos x="535" y="21"/>
                </a:cxn>
                <a:cxn ang="0">
                  <a:pos x="593" y="13"/>
                </a:cxn>
                <a:cxn ang="0">
                  <a:pos x="681" y="4"/>
                </a:cxn>
                <a:cxn ang="0">
                  <a:pos x="740" y="0"/>
                </a:cxn>
              </a:cxnLst>
              <a:rect l="0" t="0" r="r" b="b"/>
              <a:pathLst>
                <a:path w="761" h="1147">
                  <a:moveTo>
                    <a:pt x="388" y="448"/>
                  </a:moveTo>
                  <a:lnTo>
                    <a:pt x="338" y="456"/>
                  </a:lnTo>
                  <a:lnTo>
                    <a:pt x="288" y="490"/>
                  </a:lnTo>
                  <a:lnTo>
                    <a:pt x="242" y="537"/>
                  </a:lnTo>
                  <a:lnTo>
                    <a:pt x="200" y="601"/>
                  </a:lnTo>
                  <a:lnTo>
                    <a:pt x="184" y="648"/>
                  </a:lnTo>
                  <a:lnTo>
                    <a:pt x="163" y="708"/>
                  </a:lnTo>
                  <a:lnTo>
                    <a:pt x="142" y="776"/>
                  </a:lnTo>
                  <a:lnTo>
                    <a:pt x="129" y="844"/>
                  </a:lnTo>
                  <a:lnTo>
                    <a:pt x="117" y="908"/>
                  </a:lnTo>
                  <a:lnTo>
                    <a:pt x="112" y="959"/>
                  </a:lnTo>
                  <a:lnTo>
                    <a:pt x="117" y="989"/>
                  </a:lnTo>
                  <a:lnTo>
                    <a:pt x="121" y="1028"/>
                  </a:lnTo>
                  <a:lnTo>
                    <a:pt x="133" y="1058"/>
                  </a:lnTo>
                  <a:lnTo>
                    <a:pt x="154" y="1087"/>
                  </a:lnTo>
                  <a:lnTo>
                    <a:pt x="179" y="1104"/>
                  </a:lnTo>
                  <a:lnTo>
                    <a:pt x="213" y="1113"/>
                  </a:lnTo>
                  <a:lnTo>
                    <a:pt x="250" y="1104"/>
                  </a:lnTo>
                  <a:lnTo>
                    <a:pt x="296" y="1087"/>
                  </a:lnTo>
                  <a:lnTo>
                    <a:pt x="342" y="1053"/>
                  </a:lnTo>
                  <a:lnTo>
                    <a:pt x="393" y="998"/>
                  </a:lnTo>
                  <a:lnTo>
                    <a:pt x="405" y="985"/>
                  </a:lnTo>
                  <a:lnTo>
                    <a:pt x="409" y="977"/>
                  </a:lnTo>
                  <a:lnTo>
                    <a:pt x="414" y="968"/>
                  </a:lnTo>
                  <a:lnTo>
                    <a:pt x="418" y="964"/>
                  </a:lnTo>
                  <a:lnTo>
                    <a:pt x="422" y="955"/>
                  </a:lnTo>
                  <a:lnTo>
                    <a:pt x="426" y="947"/>
                  </a:lnTo>
                  <a:lnTo>
                    <a:pt x="426" y="934"/>
                  </a:lnTo>
                  <a:lnTo>
                    <a:pt x="506" y="618"/>
                  </a:lnTo>
                  <a:lnTo>
                    <a:pt x="510" y="605"/>
                  </a:lnTo>
                  <a:lnTo>
                    <a:pt x="514" y="588"/>
                  </a:lnTo>
                  <a:lnTo>
                    <a:pt x="510" y="580"/>
                  </a:lnTo>
                  <a:lnTo>
                    <a:pt x="506" y="559"/>
                  </a:lnTo>
                  <a:lnTo>
                    <a:pt x="497" y="529"/>
                  </a:lnTo>
                  <a:lnTo>
                    <a:pt x="480" y="499"/>
                  </a:lnTo>
                  <a:lnTo>
                    <a:pt x="455" y="473"/>
                  </a:lnTo>
                  <a:lnTo>
                    <a:pt x="426" y="452"/>
                  </a:lnTo>
                  <a:lnTo>
                    <a:pt x="388" y="448"/>
                  </a:lnTo>
                  <a:close/>
                  <a:moveTo>
                    <a:pt x="740" y="0"/>
                  </a:moveTo>
                  <a:lnTo>
                    <a:pt x="748" y="4"/>
                  </a:lnTo>
                  <a:lnTo>
                    <a:pt x="752" y="4"/>
                  </a:lnTo>
                  <a:lnTo>
                    <a:pt x="756" y="8"/>
                  </a:lnTo>
                  <a:lnTo>
                    <a:pt x="761" y="13"/>
                  </a:lnTo>
                  <a:lnTo>
                    <a:pt x="761" y="17"/>
                  </a:lnTo>
                  <a:lnTo>
                    <a:pt x="761" y="21"/>
                  </a:lnTo>
                  <a:lnTo>
                    <a:pt x="761" y="21"/>
                  </a:lnTo>
                  <a:lnTo>
                    <a:pt x="531" y="959"/>
                  </a:lnTo>
                  <a:lnTo>
                    <a:pt x="522" y="981"/>
                  </a:lnTo>
                  <a:lnTo>
                    <a:pt x="522" y="1006"/>
                  </a:lnTo>
                  <a:lnTo>
                    <a:pt x="518" y="1036"/>
                  </a:lnTo>
                  <a:lnTo>
                    <a:pt x="522" y="1062"/>
                  </a:lnTo>
                  <a:lnTo>
                    <a:pt x="526" y="1087"/>
                  </a:lnTo>
                  <a:lnTo>
                    <a:pt x="543" y="1104"/>
                  </a:lnTo>
                  <a:lnTo>
                    <a:pt x="568" y="1113"/>
                  </a:lnTo>
                  <a:lnTo>
                    <a:pt x="602" y="1100"/>
                  </a:lnTo>
                  <a:lnTo>
                    <a:pt x="631" y="1070"/>
                  </a:lnTo>
                  <a:lnTo>
                    <a:pt x="652" y="1028"/>
                  </a:lnTo>
                  <a:lnTo>
                    <a:pt x="673" y="972"/>
                  </a:lnTo>
                  <a:lnTo>
                    <a:pt x="690" y="908"/>
                  </a:lnTo>
                  <a:lnTo>
                    <a:pt x="694" y="895"/>
                  </a:lnTo>
                  <a:lnTo>
                    <a:pt x="694" y="887"/>
                  </a:lnTo>
                  <a:lnTo>
                    <a:pt x="702" y="883"/>
                  </a:lnTo>
                  <a:lnTo>
                    <a:pt x="710" y="883"/>
                  </a:lnTo>
                  <a:lnTo>
                    <a:pt x="715" y="883"/>
                  </a:lnTo>
                  <a:lnTo>
                    <a:pt x="719" y="883"/>
                  </a:lnTo>
                  <a:lnTo>
                    <a:pt x="723" y="883"/>
                  </a:lnTo>
                  <a:lnTo>
                    <a:pt x="727" y="887"/>
                  </a:lnTo>
                  <a:lnTo>
                    <a:pt x="731" y="895"/>
                  </a:lnTo>
                  <a:lnTo>
                    <a:pt x="727" y="908"/>
                  </a:lnTo>
                  <a:lnTo>
                    <a:pt x="723" y="938"/>
                  </a:lnTo>
                  <a:lnTo>
                    <a:pt x="710" y="977"/>
                  </a:lnTo>
                  <a:lnTo>
                    <a:pt x="698" y="1019"/>
                  </a:lnTo>
                  <a:lnTo>
                    <a:pt x="681" y="1058"/>
                  </a:lnTo>
                  <a:lnTo>
                    <a:pt x="660" y="1092"/>
                  </a:lnTo>
                  <a:lnTo>
                    <a:pt x="635" y="1122"/>
                  </a:lnTo>
                  <a:lnTo>
                    <a:pt x="602" y="1139"/>
                  </a:lnTo>
                  <a:lnTo>
                    <a:pt x="564" y="1147"/>
                  </a:lnTo>
                  <a:lnTo>
                    <a:pt x="510" y="1139"/>
                  </a:lnTo>
                  <a:lnTo>
                    <a:pt x="468" y="1113"/>
                  </a:lnTo>
                  <a:lnTo>
                    <a:pt x="434" y="1075"/>
                  </a:lnTo>
                  <a:lnTo>
                    <a:pt x="418" y="1023"/>
                  </a:lnTo>
                  <a:lnTo>
                    <a:pt x="363" y="1083"/>
                  </a:lnTo>
                  <a:lnTo>
                    <a:pt x="313" y="1117"/>
                  </a:lnTo>
                  <a:lnTo>
                    <a:pt x="271" y="1139"/>
                  </a:lnTo>
                  <a:lnTo>
                    <a:pt x="238" y="1147"/>
                  </a:lnTo>
                  <a:lnTo>
                    <a:pt x="213" y="1147"/>
                  </a:lnTo>
                  <a:lnTo>
                    <a:pt x="150" y="1139"/>
                  </a:lnTo>
                  <a:lnTo>
                    <a:pt x="100" y="1113"/>
                  </a:lnTo>
                  <a:lnTo>
                    <a:pt x="58" y="1075"/>
                  </a:lnTo>
                  <a:lnTo>
                    <a:pt x="25" y="1023"/>
                  </a:lnTo>
                  <a:lnTo>
                    <a:pt x="4" y="959"/>
                  </a:lnTo>
                  <a:lnTo>
                    <a:pt x="0" y="887"/>
                  </a:lnTo>
                  <a:lnTo>
                    <a:pt x="8" y="785"/>
                  </a:lnTo>
                  <a:lnTo>
                    <a:pt x="41" y="686"/>
                  </a:lnTo>
                  <a:lnTo>
                    <a:pt x="92" y="601"/>
                  </a:lnTo>
                  <a:lnTo>
                    <a:pt x="154" y="524"/>
                  </a:lnTo>
                  <a:lnTo>
                    <a:pt x="225" y="465"/>
                  </a:lnTo>
                  <a:lnTo>
                    <a:pt x="305" y="426"/>
                  </a:lnTo>
                  <a:lnTo>
                    <a:pt x="384" y="409"/>
                  </a:lnTo>
                  <a:lnTo>
                    <a:pt x="434" y="418"/>
                  </a:lnTo>
                  <a:lnTo>
                    <a:pt x="476" y="439"/>
                  </a:lnTo>
                  <a:lnTo>
                    <a:pt x="506" y="473"/>
                  </a:lnTo>
                  <a:lnTo>
                    <a:pt x="531" y="516"/>
                  </a:lnTo>
                  <a:lnTo>
                    <a:pt x="627" y="128"/>
                  </a:lnTo>
                  <a:lnTo>
                    <a:pt x="631" y="98"/>
                  </a:lnTo>
                  <a:lnTo>
                    <a:pt x="631" y="85"/>
                  </a:lnTo>
                  <a:lnTo>
                    <a:pt x="623" y="77"/>
                  </a:lnTo>
                  <a:lnTo>
                    <a:pt x="598" y="68"/>
                  </a:lnTo>
                  <a:lnTo>
                    <a:pt x="552" y="68"/>
                  </a:lnTo>
                  <a:lnTo>
                    <a:pt x="539" y="68"/>
                  </a:lnTo>
                  <a:lnTo>
                    <a:pt x="526" y="68"/>
                  </a:lnTo>
                  <a:lnTo>
                    <a:pt x="522" y="64"/>
                  </a:lnTo>
                  <a:lnTo>
                    <a:pt x="518" y="59"/>
                  </a:lnTo>
                  <a:lnTo>
                    <a:pt x="514" y="51"/>
                  </a:lnTo>
                  <a:lnTo>
                    <a:pt x="518" y="38"/>
                  </a:lnTo>
                  <a:lnTo>
                    <a:pt x="518" y="25"/>
                  </a:lnTo>
                  <a:lnTo>
                    <a:pt x="526" y="21"/>
                  </a:lnTo>
                  <a:lnTo>
                    <a:pt x="535" y="21"/>
                  </a:lnTo>
                  <a:lnTo>
                    <a:pt x="560" y="17"/>
                  </a:lnTo>
                  <a:lnTo>
                    <a:pt x="593" y="13"/>
                  </a:lnTo>
                  <a:lnTo>
                    <a:pt x="639" y="8"/>
                  </a:lnTo>
                  <a:lnTo>
                    <a:pt x="681" y="4"/>
                  </a:lnTo>
                  <a:lnTo>
                    <a:pt x="719" y="4"/>
                  </a:lnTo>
                  <a:lnTo>
                    <a:pt x="7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3328" y="4007"/>
              <a:ext cx="778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3" y="51"/>
                </a:cxn>
                <a:cxn ang="0">
                  <a:pos x="719" y="115"/>
                </a:cxn>
                <a:cxn ang="0">
                  <a:pos x="703" y="171"/>
                </a:cxn>
                <a:cxn ang="0">
                  <a:pos x="653" y="209"/>
                </a:cxn>
                <a:cxn ang="0">
                  <a:pos x="611" y="218"/>
                </a:cxn>
                <a:cxn ang="0">
                  <a:pos x="598" y="214"/>
                </a:cxn>
                <a:cxn ang="0">
                  <a:pos x="598" y="205"/>
                </a:cxn>
                <a:cxn ang="0">
                  <a:pos x="602" y="188"/>
                </a:cxn>
                <a:cxn ang="0">
                  <a:pos x="594" y="137"/>
                </a:cxn>
                <a:cxn ang="0">
                  <a:pos x="548" y="86"/>
                </a:cxn>
                <a:cxn ang="0">
                  <a:pos x="498" y="77"/>
                </a:cxn>
                <a:cxn ang="0">
                  <a:pos x="464" y="86"/>
                </a:cxn>
                <a:cxn ang="0">
                  <a:pos x="402" y="158"/>
                </a:cxn>
                <a:cxn ang="0">
                  <a:pos x="326" y="324"/>
                </a:cxn>
                <a:cxn ang="0">
                  <a:pos x="280" y="482"/>
                </a:cxn>
                <a:cxn ang="0">
                  <a:pos x="234" y="614"/>
                </a:cxn>
                <a:cxn ang="0">
                  <a:pos x="184" y="700"/>
                </a:cxn>
                <a:cxn ang="0">
                  <a:pos x="226" y="696"/>
                </a:cxn>
                <a:cxn ang="0">
                  <a:pos x="427" y="730"/>
                </a:cxn>
                <a:cxn ang="0">
                  <a:pos x="506" y="747"/>
                </a:cxn>
                <a:cxn ang="0">
                  <a:pos x="607" y="755"/>
                </a:cxn>
                <a:cxn ang="0">
                  <a:pos x="627" y="755"/>
                </a:cxn>
                <a:cxn ang="0">
                  <a:pos x="648" y="742"/>
                </a:cxn>
                <a:cxn ang="0">
                  <a:pos x="661" y="708"/>
                </a:cxn>
                <a:cxn ang="0">
                  <a:pos x="715" y="657"/>
                </a:cxn>
                <a:cxn ang="0">
                  <a:pos x="765" y="640"/>
                </a:cxn>
                <a:cxn ang="0">
                  <a:pos x="778" y="644"/>
                </a:cxn>
                <a:cxn ang="0">
                  <a:pos x="778" y="657"/>
                </a:cxn>
                <a:cxn ang="0">
                  <a:pos x="740" y="721"/>
                </a:cxn>
                <a:cxn ang="0">
                  <a:pos x="644" y="798"/>
                </a:cxn>
                <a:cxn ang="0">
                  <a:pos x="515" y="832"/>
                </a:cxn>
                <a:cxn ang="0">
                  <a:pos x="322" y="802"/>
                </a:cxn>
                <a:cxn ang="0">
                  <a:pos x="209" y="777"/>
                </a:cxn>
                <a:cxn ang="0">
                  <a:pos x="121" y="768"/>
                </a:cxn>
                <a:cxn ang="0">
                  <a:pos x="50" y="823"/>
                </a:cxn>
                <a:cxn ang="0">
                  <a:pos x="13" y="832"/>
                </a:cxn>
                <a:cxn ang="0">
                  <a:pos x="9" y="832"/>
                </a:cxn>
                <a:cxn ang="0">
                  <a:pos x="0" y="828"/>
                </a:cxn>
                <a:cxn ang="0">
                  <a:pos x="13" y="806"/>
                </a:cxn>
                <a:cxn ang="0">
                  <a:pos x="29" y="785"/>
                </a:cxn>
                <a:cxn ang="0">
                  <a:pos x="50" y="768"/>
                </a:cxn>
                <a:cxn ang="0">
                  <a:pos x="67" y="751"/>
                </a:cxn>
                <a:cxn ang="0">
                  <a:pos x="113" y="683"/>
                </a:cxn>
                <a:cxn ang="0">
                  <a:pos x="159" y="559"/>
                </a:cxn>
                <a:cxn ang="0">
                  <a:pos x="205" y="388"/>
                </a:cxn>
                <a:cxn ang="0">
                  <a:pos x="285" y="214"/>
                </a:cxn>
                <a:cxn ang="0">
                  <a:pos x="393" y="86"/>
                </a:cxn>
                <a:cxn ang="0">
                  <a:pos x="531" y="13"/>
                </a:cxn>
              </a:cxnLst>
              <a:rect l="0" t="0" r="r" b="b"/>
              <a:pathLst>
                <a:path w="778" h="832">
                  <a:moveTo>
                    <a:pt x="607" y="0"/>
                  </a:moveTo>
                  <a:lnTo>
                    <a:pt x="648" y="9"/>
                  </a:lnTo>
                  <a:lnTo>
                    <a:pt x="682" y="26"/>
                  </a:lnTo>
                  <a:lnTo>
                    <a:pt x="703" y="51"/>
                  </a:lnTo>
                  <a:lnTo>
                    <a:pt x="715" y="86"/>
                  </a:lnTo>
                  <a:lnTo>
                    <a:pt x="719" y="115"/>
                  </a:lnTo>
                  <a:lnTo>
                    <a:pt x="715" y="150"/>
                  </a:lnTo>
                  <a:lnTo>
                    <a:pt x="703" y="171"/>
                  </a:lnTo>
                  <a:lnTo>
                    <a:pt x="682" y="188"/>
                  </a:lnTo>
                  <a:lnTo>
                    <a:pt x="653" y="209"/>
                  </a:lnTo>
                  <a:lnTo>
                    <a:pt x="627" y="218"/>
                  </a:lnTo>
                  <a:lnTo>
                    <a:pt x="611" y="218"/>
                  </a:lnTo>
                  <a:lnTo>
                    <a:pt x="602" y="218"/>
                  </a:lnTo>
                  <a:lnTo>
                    <a:pt x="598" y="214"/>
                  </a:lnTo>
                  <a:lnTo>
                    <a:pt x="598" y="209"/>
                  </a:lnTo>
                  <a:lnTo>
                    <a:pt x="598" y="205"/>
                  </a:lnTo>
                  <a:lnTo>
                    <a:pt x="602" y="201"/>
                  </a:lnTo>
                  <a:lnTo>
                    <a:pt x="602" y="188"/>
                  </a:lnTo>
                  <a:lnTo>
                    <a:pt x="602" y="175"/>
                  </a:lnTo>
                  <a:lnTo>
                    <a:pt x="594" y="137"/>
                  </a:lnTo>
                  <a:lnTo>
                    <a:pt x="577" y="107"/>
                  </a:lnTo>
                  <a:lnTo>
                    <a:pt x="548" y="86"/>
                  </a:lnTo>
                  <a:lnTo>
                    <a:pt x="515" y="77"/>
                  </a:lnTo>
                  <a:lnTo>
                    <a:pt x="498" y="77"/>
                  </a:lnTo>
                  <a:lnTo>
                    <a:pt x="481" y="81"/>
                  </a:lnTo>
                  <a:lnTo>
                    <a:pt x="464" y="86"/>
                  </a:lnTo>
                  <a:lnTo>
                    <a:pt x="452" y="98"/>
                  </a:lnTo>
                  <a:lnTo>
                    <a:pt x="402" y="158"/>
                  </a:lnTo>
                  <a:lnTo>
                    <a:pt x="360" y="239"/>
                  </a:lnTo>
                  <a:lnTo>
                    <a:pt x="326" y="324"/>
                  </a:lnTo>
                  <a:lnTo>
                    <a:pt x="301" y="405"/>
                  </a:lnTo>
                  <a:lnTo>
                    <a:pt x="280" y="482"/>
                  </a:lnTo>
                  <a:lnTo>
                    <a:pt x="264" y="538"/>
                  </a:lnTo>
                  <a:lnTo>
                    <a:pt x="234" y="614"/>
                  </a:lnTo>
                  <a:lnTo>
                    <a:pt x="184" y="700"/>
                  </a:lnTo>
                  <a:lnTo>
                    <a:pt x="184" y="700"/>
                  </a:lnTo>
                  <a:lnTo>
                    <a:pt x="209" y="696"/>
                  </a:lnTo>
                  <a:lnTo>
                    <a:pt x="226" y="696"/>
                  </a:lnTo>
                  <a:lnTo>
                    <a:pt x="326" y="704"/>
                  </a:lnTo>
                  <a:lnTo>
                    <a:pt x="427" y="730"/>
                  </a:lnTo>
                  <a:lnTo>
                    <a:pt x="460" y="738"/>
                  </a:lnTo>
                  <a:lnTo>
                    <a:pt x="506" y="747"/>
                  </a:lnTo>
                  <a:lnTo>
                    <a:pt x="556" y="755"/>
                  </a:lnTo>
                  <a:lnTo>
                    <a:pt x="607" y="755"/>
                  </a:lnTo>
                  <a:lnTo>
                    <a:pt x="619" y="755"/>
                  </a:lnTo>
                  <a:lnTo>
                    <a:pt x="627" y="755"/>
                  </a:lnTo>
                  <a:lnTo>
                    <a:pt x="636" y="751"/>
                  </a:lnTo>
                  <a:lnTo>
                    <a:pt x="648" y="742"/>
                  </a:lnTo>
                  <a:lnTo>
                    <a:pt x="653" y="730"/>
                  </a:lnTo>
                  <a:lnTo>
                    <a:pt x="661" y="708"/>
                  </a:lnTo>
                  <a:lnTo>
                    <a:pt x="682" y="678"/>
                  </a:lnTo>
                  <a:lnTo>
                    <a:pt x="715" y="657"/>
                  </a:lnTo>
                  <a:lnTo>
                    <a:pt x="745" y="644"/>
                  </a:lnTo>
                  <a:lnTo>
                    <a:pt x="765" y="640"/>
                  </a:lnTo>
                  <a:lnTo>
                    <a:pt x="774" y="640"/>
                  </a:lnTo>
                  <a:lnTo>
                    <a:pt x="778" y="644"/>
                  </a:lnTo>
                  <a:lnTo>
                    <a:pt x="778" y="649"/>
                  </a:lnTo>
                  <a:lnTo>
                    <a:pt x="778" y="657"/>
                  </a:lnTo>
                  <a:lnTo>
                    <a:pt x="765" y="687"/>
                  </a:lnTo>
                  <a:lnTo>
                    <a:pt x="740" y="721"/>
                  </a:lnTo>
                  <a:lnTo>
                    <a:pt x="690" y="768"/>
                  </a:lnTo>
                  <a:lnTo>
                    <a:pt x="644" y="798"/>
                  </a:lnTo>
                  <a:lnTo>
                    <a:pt x="586" y="823"/>
                  </a:lnTo>
                  <a:lnTo>
                    <a:pt x="515" y="832"/>
                  </a:lnTo>
                  <a:lnTo>
                    <a:pt x="418" y="823"/>
                  </a:lnTo>
                  <a:lnTo>
                    <a:pt x="322" y="802"/>
                  </a:lnTo>
                  <a:lnTo>
                    <a:pt x="259" y="785"/>
                  </a:lnTo>
                  <a:lnTo>
                    <a:pt x="209" y="777"/>
                  </a:lnTo>
                  <a:lnTo>
                    <a:pt x="163" y="772"/>
                  </a:lnTo>
                  <a:lnTo>
                    <a:pt x="121" y="768"/>
                  </a:lnTo>
                  <a:lnTo>
                    <a:pt x="84" y="806"/>
                  </a:lnTo>
                  <a:lnTo>
                    <a:pt x="50" y="823"/>
                  </a:lnTo>
                  <a:lnTo>
                    <a:pt x="29" y="832"/>
                  </a:lnTo>
                  <a:lnTo>
                    <a:pt x="13" y="832"/>
                  </a:lnTo>
                  <a:lnTo>
                    <a:pt x="13" y="832"/>
                  </a:lnTo>
                  <a:lnTo>
                    <a:pt x="9" y="832"/>
                  </a:lnTo>
                  <a:lnTo>
                    <a:pt x="4" y="832"/>
                  </a:lnTo>
                  <a:lnTo>
                    <a:pt x="0" y="828"/>
                  </a:lnTo>
                  <a:lnTo>
                    <a:pt x="4" y="819"/>
                  </a:lnTo>
                  <a:lnTo>
                    <a:pt x="13" y="806"/>
                  </a:lnTo>
                  <a:lnTo>
                    <a:pt x="21" y="798"/>
                  </a:lnTo>
                  <a:lnTo>
                    <a:pt x="29" y="785"/>
                  </a:lnTo>
                  <a:lnTo>
                    <a:pt x="42" y="777"/>
                  </a:lnTo>
                  <a:lnTo>
                    <a:pt x="50" y="768"/>
                  </a:lnTo>
                  <a:lnTo>
                    <a:pt x="55" y="764"/>
                  </a:lnTo>
                  <a:lnTo>
                    <a:pt x="67" y="751"/>
                  </a:lnTo>
                  <a:lnTo>
                    <a:pt x="84" y="725"/>
                  </a:lnTo>
                  <a:lnTo>
                    <a:pt x="113" y="683"/>
                  </a:lnTo>
                  <a:lnTo>
                    <a:pt x="138" y="627"/>
                  </a:lnTo>
                  <a:lnTo>
                    <a:pt x="159" y="559"/>
                  </a:lnTo>
                  <a:lnTo>
                    <a:pt x="180" y="478"/>
                  </a:lnTo>
                  <a:lnTo>
                    <a:pt x="205" y="388"/>
                  </a:lnTo>
                  <a:lnTo>
                    <a:pt x="239" y="303"/>
                  </a:lnTo>
                  <a:lnTo>
                    <a:pt x="285" y="214"/>
                  </a:lnTo>
                  <a:lnTo>
                    <a:pt x="339" y="137"/>
                  </a:lnTo>
                  <a:lnTo>
                    <a:pt x="393" y="86"/>
                  </a:lnTo>
                  <a:lnTo>
                    <a:pt x="460" y="43"/>
                  </a:lnTo>
                  <a:lnTo>
                    <a:pt x="531" y="13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4206" y="4430"/>
              <a:ext cx="356" cy="575"/>
            </a:xfrm>
            <a:custGeom>
              <a:avLst/>
              <a:gdLst/>
              <a:ahLst/>
              <a:cxnLst>
                <a:cxn ang="0">
                  <a:pos x="264" y="42"/>
                </a:cxn>
                <a:cxn ang="0">
                  <a:pos x="209" y="127"/>
                </a:cxn>
                <a:cxn ang="0">
                  <a:pos x="168" y="255"/>
                </a:cxn>
                <a:cxn ang="0">
                  <a:pos x="143" y="362"/>
                </a:cxn>
                <a:cxn ang="0">
                  <a:pos x="143" y="362"/>
                </a:cxn>
                <a:cxn ang="0">
                  <a:pos x="201" y="311"/>
                </a:cxn>
                <a:cxn ang="0">
                  <a:pos x="285" y="200"/>
                </a:cxn>
                <a:cxn ang="0">
                  <a:pos x="318" y="110"/>
                </a:cxn>
                <a:cxn ang="0">
                  <a:pos x="322" y="55"/>
                </a:cxn>
                <a:cxn ang="0">
                  <a:pos x="314" y="34"/>
                </a:cxn>
                <a:cxn ang="0">
                  <a:pos x="293" y="29"/>
                </a:cxn>
                <a:cxn ang="0">
                  <a:pos x="322" y="4"/>
                </a:cxn>
                <a:cxn ang="0">
                  <a:pos x="352" y="46"/>
                </a:cxn>
                <a:cxn ang="0">
                  <a:pos x="356" y="93"/>
                </a:cxn>
                <a:cxn ang="0">
                  <a:pos x="335" y="166"/>
                </a:cxn>
                <a:cxn ang="0">
                  <a:pos x="222" y="328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30"/>
                </a:cxn>
                <a:cxn ang="0">
                  <a:pos x="143" y="490"/>
                </a:cxn>
                <a:cxn ang="0">
                  <a:pos x="176" y="541"/>
                </a:cxn>
                <a:cxn ang="0">
                  <a:pos x="247" y="537"/>
                </a:cxn>
                <a:cxn ang="0">
                  <a:pos x="327" y="486"/>
                </a:cxn>
                <a:cxn ang="0">
                  <a:pos x="339" y="482"/>
                </a:cxn>
                <a:cxn ang="0">
                  <a:pos x="352" y="486"/>
                </a:cxn>
                <a:cxn ang="0">
                  <a:pos x="356" y="499"/>
                </a:cxn>
                <a:cxn ang="0">
                  <a:pos x="352" y="507"/>
                </a:cxn>
                <a:cxn ang="0">
                  <a:pos x="289" y="550"/>
                </a:cxn>
                <a:cxn ang="0">
                  <a:pos x="201" y="575"/>
                </a:cxn>
                <a:cxn ang="0">
                  <a:pos x="126" y="541"/>
                </a:cxn>
                <a:cxn ang="0">
                  <a:pos x="84" y="456"/>
                </a:cxn>
                <a:cxn ang="0">
                  <a:pos x="25" y="507"/>
                </a:cxn>
                <a:cxn ang="0">
                  <a:pos x="17" y="511"/>
                </a:cxn>
                <a:cxn ang="0">
                  <a:pos x="9" y="507"/>
                </a:cxn>
                <a:cxn ang="0">
                  <a:pos x="0" y="494"/>
                </a:cxn>
                <a:cxn ang="0">
                  <a:pos x="0" y="486"/>
                </a:cxn>
                <a:cxn ang="0">
                  <a:pos x="9" y="482"/>
                </a:cxn>
                <a:cxn ang="0">
                  <a:pos x="76" y="422"/>
                </a:cxn>
                <a:cxn ang="0">
                  <a:pos x="80" y="341"/>
                </a:cxn>
                <a:cxn ang="0">
                  <a:pos x="126" y="183"/>
                </a:cxn>
                <a:cxn ang="0">
                  <a:pos x="201" y="55"/>
                </a:cxn>
                <a:cxn ang="0">
                  <a:pos x="297" y="0"/>
                </a:cxn>
              </a:cxnLst>
              <a:rect l="0" t="0" r="r" b="b"/>
              <a:pathLst>
                <a:path w="356" h="575">
                  <a:moveTo>
                    <a:pt x="293" y="29"/>
                  </a:moveTo>
                  <a:lnTo>
                    <a:pt x="264" y="42"/>
                  </a:lnTo>
                  <a:lnTo>
                    <a:pt x="235" y="76"/>
                  </a:lnTo>
                  <a:lnTo>
                    <a:pt x="209" y="127"/>
                  </a:lnTo>
                  <a:lnTo>
                    <a:pt x="184" y="191"/>
                  </a:lnTo>
                  <a:lnTo>
                    <a:pt x="168" y="255"/>
                  </a:lnTo>
                  <a:lnTo>
                    <a:pt x="151" y="315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201" y="311"/>
                  </a:lnTo>
                  <a:lnTo>
                    <a:pt x="247" y="255"/>
                  </a:lnTo>
                  <a:lnTo>
                    <a:pt x="285" y="200"/>
                  </a:lnTo>
                  <a:lnTo>
                    <a:pt x="306" y="149"/>
                  </a:lnTo>
                  <a:lnTo>
                    <a:pt x="318" y="110"/>
                  </a:lnTo>
                  <a:lnTo>
                    <a:pt x="322" y="72"/>
                  </a:lnTo>
                  <a:lnTo>
                    <a:pt x="322" y="55"/>
                  </a:lnTo>
                  <a:lnTo>
                    <a:pt x="318" y="42"/>
                  </a:lnTo>
                  <a:lnTo>
                    <a:pt x="314" y="34"/>
                  </a:lnTo>
                  <a:lnTo>
                    <a:pt x="306" y="29"/>
                  </a:lnTo>
                  <a:lnTo>
                    <a:pt x="293" y="29"/>
                  </a:lnTo>
                  <a:close/>
                  <a:moveTo>
                    <a:pt x="297" y="0"/>
                  </a:moveTo>
                  <a:lnTo>
                    <a:pt x="322" y="4"/>
                  </a:lnTo>
                  <a:lnTo>
                    <a:pt x="343" y="21"/>
                  </a:lnTo>
                  <a:lnTo>
                    <a:pt x="352" y="46"/>
                  </a:lnTo>
                  <a:lnTo>
                    <a:pt x="356" y="81"/>
                  </a:lnTo>
                  <a:lnTo>
                    <a:pt x="356" y="93"/>
                  </a:lnTo>
                  <a:lnTo>
                    <a:pt x="352" y="123"/>
                  </a:lnTo>
                  <a:lnTo>
                    <a:pt x="335" y="166"/>
                  </a:lnTo>
                  <a:lnTo>
                    <a:pt x="289" y="251"/>
                  </a:lnTo>
                  <a:lnTo>
                    <a:pt x="222" y="328"/>
                  </a:lnTo>
                  <a:lnTo>
                    <a:pt x="147" y="400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22"/>
                  </a:lnTo>
                  <a:lnTo>
                    <a:pt x="138" y="430"/>
                  </a:lnTo>
                  <a:lnTo>
                    <a:pt x="138" y="456"/>
                  </a:lnTo>
                  <a:lnTo>
                    <a:pt x="143" y="490"/>
                  </a:lnTo>
                  <a:lnTo>
                    <a:pt x="155" y="520"/>
                  </a:lnTo>
                  <a:lnTo>
                    <a:pt x="176" y="541"/>
                  </a:lnTo>
                  <a:lnTo>
                    <a:pt x="201" y="550"/>
                  </a:lnTo>
                  <a:lnTo>
                    <a:pt x="247" y="537"/>
                  </a:lnTo>
                  <a:lnTo>
                    <a:pt x="293" y="511"/>
                  </a:lnTo>
                  <a:lnTo>
                    <a:pt x="327" y="486"/>
                  </a:lnTo>
                  <a:lnTo>
                    <a:pt x="331" y="482"/>
                  </a:lnTo>
                  <a:lnTo>
                    <a:pt x="339" y="482"/>
                  </a:lnTo>
                  <a:lnTo>
                    <a:pt x="343" y="482"/>
                  </a:lnTo>
                  <a:lnTo>
                    <a:pt x="352" y="486"/>
                  </a:lnTo>
                  <a:lnTo>
                    <a:pt x="356" y="494"/>
                  </a:lnTo>
                  <a:lnTo>
                    <a:pt x="356" y="499"/>
                  </a:lnTo>
                  <a:lnTo>
                    <a:pt x="356" y="503"/>
                  </a:lnTo>
                  <a:lnTo>
                    <a:pt x="352" y="507"/>
                  </a:lnTo>
                  <a:lnTo>
                    <a:pt x="327" y="524"/>
                  </a:lnTo>
                  <a:lnTo>
                    <a:pt x="289" y="550"/>
                  </a:lnTo>
                  <a:lnTo>
                    <a:pt x="247" y="567"/>
                  </a:lnTo>
                  <a:lnTo>
                    <a:pt x="201" y="575"/>
                  </a:lnTo>
                  <a:lnTo>
                    <a:pt x="159" y="567"/>
                  </a:lnTo>
                  <a:lnTo>
                    <a:pt x="126" y="541"/>
                  </a:lnTo>
                  <a:lnTo>
                    <a:pt x="101" y="507"/>
                  </a:lnTo>
                  <a:lnTo>
                    <a:pt x="84" y="456"/>
                  </a:lnTo>
                  <a:lnTo>
                    <a:pt x="34" y="499"/>
                  </a:lnTo>
                  <a:lnTo>
                    <a:pt x="25" y="507"/>
                  </a:lnTo>
                  <a:lnTo>
                    <a:pt x="21" y="511"/>
                  </a:lnTo>
                  <a:lnTo>
                    <a:pt x="17" y="511"/>
                  </a:lnTo>
                  <a:lnTo>
                    <a:pt x="13" y="511"/>
                  </a:lnTo>
                  <a:lnTo>
                    <a:pt x="9" y="507"/>
                  </a:lnTo>
                  <a:lnTo>
                    <a:pt x="5" y="503"/>
                  </a:lnTo>
                  <a:lnTo>
                    <a:pt x="0" y="494"/>
                  </a:lnTo>
                  <a:lnTo>
                    <a:pt x="0" y="490"/>
                  </a:lnTo>
                  <a:lnTo>
                    <a:pt x="0" y="486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76" y="422"/>
                  </a:lnTo>
                  <a:lnTo>
                    <a:pt x="76" y="422"/>
                  </a:lnTo>
                  <a:lnTo>
                    <a:pt x="80" y="413"/>
                  </a:lnTo>
                  <a:lnTo>
                    <a:pt x="80" y="341"/>
                  </a:lnTo>
                  <a:lnTo>
                    <a:pt x="97" y="260"/>
                  </a:lnTo>
                  <a:lnTo>
                    <a:pt x="126" y="183"/>
                  </a:lnTo>
                  <a:lnTo>
                    <a:pt x="159" y="110"/>
                  </a:lnTo>
                  <a:lnTo>
                    <a:pt x="201" y="55"/>
                  </a:lnTo>
                  <a:lnTo>
                    <a:pt x="247" y="12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842" y="4685"/>
              <a:ext cx="146" cy="35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9"/>
                </a:cxn>
                <a:cxn ang="0">
                  <a:pos x="125" y="35"/>
                </a:cxn>
                <a:cxn ang="0">
                  <a:pos x="142" y="73"/>
                </a:cxn>
                <a:cxn ang="0">
                  <a:pos x="146" y="124"/>
                </a:cxn>
                <a:cxn ang="0">
                  <a:pos x="138" y="188"/>
                </a:cxn>
                <a:cxn ang="0">
                  <a:pos x="121" y="248"/>
                </a:cxn>
                <a:cxn ang="0">
                  <a:pos x="96" y="291"/>
                </a:cxn>
                <a:cxn ang="0">
                  <a:pos x="67" y="325"/>
                </a:cxn>
                <a:cxn ang="0">
                  <a:pos x="46" y="346"/>
                </a:cxn>
                <a:cxn ang="0">
                  <a:pos x="33" y="354"/>
                </a:cxn>
                <a:cxn ang="0">
                  <a:pos x="25" y="354"/>
                </a:cxn>
                <a:cxn ang="0">
                  <a:pos x="21" y="346"/>
                </a:cxn>
                <a:cxn ang="0">
                  <a:pos x="17" y="342"/>
                </a:cxn>
                <a:cxn ang="0">
                  <a:pos x="17" y="333"/>
                </a:cxn>
                <a:cxn ang="0">
                  <a:pos x="21" y="329"/>
                </a:cxn>
                <a:cxn ang="0">
                  <a:pos x="25" y="325"/>
                </a:cxn>
                <a:cxn ang="0">
                  <a:pos x="71" y="269"/>
                </a:cxn>
                <a:cxn ang="0">
                  <a:pos x="96" y="214"/>
                </a:cxn>
                <a:cxn ang="0">
                  <a:pos x="109" y="163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09" y="120"/>
                </a:cxn>
                <a:cxn ang="0">
                  <a:pos x="100" y="124"/>
                </a:cxn>
                <a:cxn ang="0">
                  <a:pos x="92" y="128"/>
                </a:cxn>
                <a:cxn ang="0">
                  <a:pos x="79" y="133"/>
                </a:cxn>
                <a:cxn ang="0">
                  <a:pos x="67" y="133"/>
                </a:cxn>
                <a:cxn ang="0">
                  <a:pos x="33" y="124"/>
                </a:cxn>
                <a:cxn ang="0">
                  <a:pos x="8" y="99"/>
                </a:cxn>
                <a:cxn ang="0">
                  <a:pos x="0" y="64"/>
                </a:cxn>
                <a:cxn ang="0">
                  <a:pos x="4" y="47"/>
                </a:cxn>
                <a:cxn ang="0">
                  <a:pos x="8" y="35"/>
                </a:cxn>
                <a:cxn ang="0">
                  <a:pos x="17" y="18"/>
                </a:cxn>
                <a:cxn ang="0">
                  <a:pos x="33" y="9"/>
                </a:cxn>
                <a:cxn ang="0">
                  <a:pos x="46" y="0"/>
                </a:cxn>
                <a:cxn ang="0">
                  <a:pos x="67" y="0"/>
                </a:cxn>
              </a:cxnLst>
              <a:rect l="0" t="0" r="r" b="b"/>
              <a:pathLst>
                <a:path w="146" h="354">
                  <a:moveTo>
                    <a:pt x="67" y="0"/>
                  </a:moveTo>
                  <a:lnTo>
                    <a:pt x="100" y="9"/>
                  </a:lnTo>
                  <a:lnTo>
                    <a:pt x="125" y="35"/>
                  </a:lnTo>
                  <a:lnTo>
                    <a:pt x="142" y="73"/>
                  </a:lnTo>
                  <a:lnTo>
                    <a:pt x="146" y="124"/>
                  </a:lnTo>
                  <a:lnTo>
                    <a:pt x="138" y="188"/>
                  </a:lnTo>
                  <a:lnTo>
                    <a:pt x="121" y="248"/>
                  </a:lnTo>
                  <a:lnTo>
                    <a:pt x="96" y="291"/>
                  </a:lnTo>
                  <a:lnTo>
                    <a:pt x="67" y="325"/>
                  </a:lnTo>
                  <a:lnTo>
                    <a:pt x="46" y="346"/>
                  </a:lnTo>
                  <a:lnTo>
                    <a:pt x="33" y="354"/>
                  </a:lnTo>
                  <a:lnTo>
                    <a:pt x="25" y="354"/>
                  </a:lnTo>
                  <a:lnTo>
                    <a:pt x="21" y="346"/>
                  </a:lnTo>
                  <a:lnTo>
                    <a:pt x="17" y="342"/>
                  </a:lnTo>
                  <a:lnTo>
                    <a:pt x="17" y="333"/>
                  </a:lnTo>
                  <a:lnTo>
                    <a:pt x="21" y="329"/>
                  </a:lnTo>
                  <a:lnTo>
                    <a:pt x="25" y="325"/>
                  </a:lnTo>
                  <a:lnTo>
                    <a:pt x="71" y="269"/>
                  </a:lnTo>
                  <a:lnTo>
                    <a:pt x="96" y="214"/>
                  </a:lnTo>
                  <a:lnTo>
                    <a:pt x="109" y="163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09" y="120"/>
                  </a:lnTo>
                  <a:lnTo>
                    <a:pt x="100" y="124"/>
                  </a:lnTo>
                  <a:lnTo>
                    <a:pt x="92" y="128"/>
                  </a:lnTo>
                  <a:lnTo>
                    <a:pt x="79" y="133"/>
                  </a:lnTo>
                  <a:lnTo>
                    <a:pt x="67" y="133"/>
                  </a:lnTo>
                  <a:lnTo>
                    <a:pt x="33" y="124"/>
                  </a:lnTo>
                  <a:lnTo>
                    <a:pt x="8" y="99"/>
                  </a:lnTo>
                  <a:lnTo>
                    <a:pt x="0" y="64"/>
                  </a:lnTo>
                  <a:lnTo>
                    <a:pt x="4" y="47"/>
                  </a:lnTo>
                  <a:lnTo>
                    <a:pt x="8" y="35"/>
                  </a:lnTo>
                  <a:lnTo>
                    <a:pt x="17" y="18"/>
                  </a:lnTo>
                  <a:lnTo>
                    <a:pt x="33" y="9"/>
                  </a:lnTo>
                  <a:lnTo>
                    <a:pt x="46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5156" y="4054"/>
              <a:ext cx="343" cy="772"/>
            </a:xfrm>
            <a:custGeom>
              <a:avLst/>
              <a:gdLst/>
              <a:ahLst/>
              <a:cxnLst>
                <a:cxn ang="0">
                  <a:pos x="205" y="265"/>
                </a:cxn>
                <a:cxn ang="0">
                  <a:pos x="263" y="316"/>
                </a:cxn>
                <a:cxn ang="0">
                  <a:pos x="267" y="367"/>
                </a:cxn>
                <a:cxn ang="0">
                  <a:pos x="263" y="388"/>
                </a:cxn>
                <a:cxn ang="0">
                  <a:pos x="246" y="440"/>
                </a:cxn>
                <a:cxn ang="0">
                  <a:pos x="217" y="512"/>
                </a:cxn>
                <a:cxn ang="0">
                  <a:pos x="171" y="627"/>
                </a:cxn>
                <a:cxn ang="0">
                  <a:pos x="154" y="704"/>
                </a:cxn>
                <a:cxn ang="0">
                  <a:pos x="159" y="730"/>
                </a:cxn>
                <a:cxn ang="0">
                  <a:pos x="171" y="742"/>
                </a:cxn>
                <a:cxn ang="0">
                  <a:pos x="217" y="734"/>
                </a:cxn>
                <a:cxn ang="0">
                  <a:pos x="280" y="661"/>
                </a:cxn>
                <a:cxn ang="0">
                  <a:pos x="305" y="597"/>
                </a:cxn>
                <a:cxn ang="0">
                  <a:pos x="309" y="589"/>
                </a:cxn>
                <a:cxn ang="0">
                  <a:pos x="326" y="585"/>
                </a:cxn>
                <a:cxn ang="0">
                  <a:pos x="330" y="585"/>
                </a:cxn>
                <a:cxn ang="0">
                  <a:pos x="338" y="593"/>
                </a:cxn>
                <a:cxn ang="0">
                  <a:pos x="338" y="614"/>
                </a:cxn>
                <a:cxn ang="0">
                  <a:pos x="313" y="674"/>
                </a:cxn>
                <a:cxn ang="0">
                  <a:pos x="259" y="742"/>
                </a:cxn>
                <a:cxn ang="0">
                  <a:pos x="179" y="772"/>
                </a:cxn>
                <a:cxn ang="0">
                  <a:pos x="100" y="747"/>
                </a:cxn>
                <a:cxn ang="0">
                  <a:pos x="71" y="678"/>
                </a:cxn>
                <a:cxn ang="0">
                  <a:pos x="75" y="644"/>
                </a:cxn>
                <a:cxn ang="0">
                  <a:pos x="79" y="627"/>
                </a:cxn>
                <a:cxn ang="0">
                  <a:pos x="171" y="401"/>
                </a:cxn>
                <a:cxn ang="0">
                  <a:pos x="184" y="346"/>
                </a:cxn>
                <a:cxn ang="0">
                  <a:pos x="184" y="312"/>
                </a:cxn>
                <a:cxn ang="0">
                  <a:pos x="175" y="294"/>
                </a:cxn>
                <a:cxn ang="0">
                  <a:pos x="159" y="286"/>
                </a:cxn>
                <a:cxn ang="0">
                  <a:pos x="96" y="320"/>
                </a:cxn>
                <a:cxn ang="0">
                  <a:pos x="37" y="427"/>
                </a:cxn>
                <a:cxn ang="0">
                  <a:pos x="33" y="444"/>
                </a:cxn>
                <a:cxn ang="0">
                  <a:pos x="16" y="448"/>
                </a:cxn>
                <a:cxn ang="0">
                  <a:pos x="8" y="444"/>
                </a:cxn>
                <a:cxn ang="0">
                  <a:pos x="0" y="440"/>
                </a:cxn>
                <a:cxn ang="0">
                  <a:pos x="0" y="414"/>
                </a:cxn>
                <a:cxn ang="0">
                  <a:pos x="29" y="354"/>
                </a:cxn>
                <a:cxn ang="0">
                  <a:pos x="83" y="290"/>
                </a:cxn>
                <a:cxn ang="0">
                  <a:pos x="163" y="256"/>
                </a:cxn>
                <a:cxn ang="0">
                  <a:pos x="280" y="4"/>
                </a:cxn>
                <a:cxn ang="0">
                  <a:pos x="301" y="17"/>
                </a:cxn>
                <a:cxn ang="0">
                  <a:pos x="309" y="34"/>
                </a:cxn>
                <a:cxn ang="0">
                  <a:pos x="309" y="60"/>
                </a:cxn>
                <a:cxn ang="0">
                  <a:pos x="292" y="90"/>
                </a:cxn>
                <a:cxn ang="0">
                  <a:pos x="263" y="107"/>
                </a:cxn>
                <a:cxn ang="0">
                  <a:pos x="234" y="107"/>
                </a:cxn>
                <a:cxn ang="0">
                  <a:pos x="217" y="94"/>
                </a:cxn>
                <a:cxn ang="0">
                  <a:pos x="205" y="73"/>
                </a:cxn>
                <a:cxn ang="0">
                  <a:pos x="205" y="47"/>
                </a:cxn>
                <a:cxn ang="0">
                  <a:pos x="225" y="22"/>
                </a:cxn>
                <a:cxn ang="0">
                  <a:pos x="251" y="4"/>
                </a:cxn>
              </a:cxnLst>
              <a:rect l="0" t="0" r="r" b="b"/>
              <a:pathLst>
                <a:path w="343" h="772">
                  <a:moveTo>
                    <a:pt x="163" y="256"/>
                  </a:moveTo>
                  <a:lnTo>
                    <a:pt x="205" y="265"/>
                  </a:lnTo>
                  <a:lnTo>
                    <a:pt x="238" y="286"/>
                  </a:lnTo>
                  <a:lnTo>
                    <a:pt x="263" y="316"/>
                  </a:lnTo>
                  <a:lnTo>
                    <a:pt x="267" y="354"/>
                  </a:lnTo>
                  <a:lnTo>
                    <a:pt x="267" y="367"/>
                  </a:lnTo>
                  <a:lnTo>
                    <a:pt x="267" y="380"/>
                  </a:lnTo>
                  <a:lnTo>
                    <a:pt x="263" y="388"/>
                  </a:lnTo>
                  <a:lnTo>
                    <a:pt x="259" y="410"/>
                  </a:lnTo>
                  <a:lnTo>
                    <a:pt x="246" y="440"/>
                  </a:lnTo>
                  <a:lnTo>
                    <a:pt x="230" y="478"/>
                  </a:lnTo>
                  <a:lnTo>
                    <a:pt x="217" y="512"/>
                  </a:lnTo>
                  <a:lnTo>
                    <a:pt x="209" y="538"/>
                  </a:lnTo>
                  <a:lnTo>
                    <a:pt x="171" y="627"/>
                  </a:lnTo>
                  <a:lnTo>
                    <a:pt x="159" y="666"/>
                  </a:lnTo>
                  <a:lnTo>
                    <a:pt x="154" y="704"/>
                  </a:lnTo>
                  <a:lnTo>
                    <a:pt x="154" y="717"/>
                  </a:lnTo>
                  <a:lnTo>
                    <a:pt x="159" y="730"/>
                  </a:lnTo>
                  <a:lnTo>
                    <a:pt x="163" y="734"/>
                  </a:lnTo>
                  <a:lnTo>
                    <a:pt x="171" y="742"/>
                  </a:lnTo>
                  <a:lnTo>
                    <a:pt x="179" y="742"/>
                  </a:lnTo>
                  <a:lnTo>
                    <a:pt x="217" y="734"/>
                  </a:lnTo>
                  <a:lnTo>
                    <a:pt x="251" y="708"/>
                  </a:lnTo>
                  <a:lnTo>
                    <a:pt x="280" y="661"/>
                  </a:lnTo>
                  <a:lnTo>
                    <a:pt x="301" y="602"/>
                  </a:lnTo>
                  <a:lnTo>
                    <a:pt x="305" y="597"/>
                  </a:lnTo>
                  <a:lnTo>
                    <a:pt x="305" y="593"/>
                  </a:lnTo>
                  <a:lnTo>
                    <a:pt x="309" y="589"/>
                  </a:lnTo>
                  <a:lnTo>
                    <a:pt x="317" y="585"/>
                  </a:lnTo>
                  <a:lnTo>
                    <a:pt x="326" y="585"/>
                  </a:lnTo>
                  <a:lnTo>
                    <a:pt x="326" y="585"/>
                  </a:lnTo>
                  <a:lnTo>
                    <a:pt x="330" y="585"/>
                  </a:lnTo>
                  <a:lnTo>
                    <a:pt x="338" y="589"/>
                  </a:lnTo>
                  <a:lnTo>
                    <a:pt x="338" y="593"/>
                  </a:lnTo>
                  <a:lnTo>
                    <a:pt x="343" y="602"/>
                  </a:lnTo>
                  <a:lnTo>
                    <a:pt x="338" y="614"/>
                  </a:lnTo>
                  <a:lnTo>
                    <a:pt x="330" y="640"/>
                  </a:lnTo>
                  <a:lnTo>
                    <a:pt x="313" y="674"/>
                  </a:lnTo>
                  <a:lnTo>
                    <a:pt x="292" y="708"/>
                  </a:lnTo>
                  <a:lnTo>
                    <a:pt x="259" y="742"/>
                  </a:lnTo>
                  <a:lnTo>
                    <a:pt x="225" y="764"/>
                  </a:lnTo>
                  <a:lnTo>
                    <a:pt x="179" y="772"/>
                  </a:lnTo>
                  <a:lnTo>
                    <a:pt x="138" y="768"/>
                  </a:lnTo>
                  <a:lnTo>
                    <a:pt x="100" y="747"/>
                  </a:lnTo>
                  <a:lnTo>
                    <a:pt x="79" y="713"/>
                  </a:lnTo>
                  <a:lnTo>
                    <a:pt x="71" y="678"/>
                  </a:lnTo>
                  <a:lnTo>
                    <a:pt x="71" y="661"/>
                  </a:lnTo>
                  <a:lnTo>
                    <a:pt x="75" y="644"/>
                  </a:lnTo>
                  <a:lnTo>
                    <a:pt x="79" y="627"/>
                  </a:lnTo>
                  <a:lnTo>
                    <a:pt x="79" y="627"/>
                  </a:lnTo>
                  <a:lnTo>
                    <a:pt x="150" y="444"/>
                  </a:lnTo>
                  <a:lnTo>
                    <a:pt x="171" y="401"/>
                  </a:lnTo>
                  <a:lnTo>
                    <a:pt x="179" y="367"/>
                  </a:lnTo>
                  <a:lnTo>
                    <a:pt x="184" y="346"/>
                  </a:lnTo>
                  <a:lnTo>
                    <a:pt x="188" y="329"/>
                  </a:lnTo>
                  <a:lnTo>
                    <a:pt x="184" y="312"/>
                  </a:lnTo>
                  <a:lnTo>
                    <a:pt x="184" y="303"/>
                  </a:lnTo>
                  <a:lnTo>
                    <a:pt x="175" y="294"/>
                  </a:lnTo>
                  <a:lnTo>
                    <a:pt x="167" y="290"/>
                  </a:lnTo>
                  <a:lnTo>
                    <a:pt x="159" y="286"/>
                  </a:lnTo>
                  <a:lnTo>
                    <a:pt x="125" y="294"/>
                  </a:lnTo>
                  <a:lnTo>
                    <a:pt x="96" y="320"/>
                  </a:lnTo>
                  <a:lnTo>
                    <a:pt x="62" y="363"/>
                  </a:lnTo>
                  <a:lnTo>
                    <a:pt x="37" y="427"/>
                  </a:lnTo>
                  <a:lnTo>
                    <a:pt x="37" y="435"/>
                  </a:lnTo>
                  <a:lnTo>
                    <a:pt x="33" y="444"/>
                  </a:lnTo>
                  <a:lnTo>
                    <a:pt x="29" y="444"/>
                  </a:lnTo>
                  <a:lnTo>
                    <a:pt x="16" y="448"/>
                  </a:lnTo>
                  <a:lnTo>
                    <a:pt x="16" y="448"/>
                  </a:lnTo>
                  <a:lnTo>
                    <a:pt x="8" y="444"/>
                  </a:lnTo>
                  <a:lnTo>
                    <a:pt x="4" y="444"/>
                  </a:lnTo>
                  <a:lnTo>
                    <a:pt x="0" y="440"/>
                  </a:lnTo>
                  <a:lnTo>
                    <a:pt x="0" y="431"/>
                  </a:lnTo>
                  <a:lnTo>
                    <a:pt x="0" y="414"/>
                  </a:lnTo>
                  <a:lnTo>
                    <a:pt x="12" y="388"/>
                  </a:lnTo>
                  <a:lnTo>
                    <a:pt x="29" y="354"/>
                  </a:lnTo>
                  <a:lnTo>
                    <a:pt x="50" y="320"/>
                  </a:lnTo>
                  <a:lnTo>
                    <a:pt x="83" y="290"/>
                  </a:lnTo>
                  <a:lnTo>
                    <a:pt x="121" y="265"/>
                  </a:lnTo>
                  <a:lnTo>
                    <a:pt x="163" y="256"/>
                  </a:lnTo>
                  <a:close/>
                  <a:moveTo>
                    <a:pt x="267" y="0"/>
                  </a:moveTo>
                  <a:lnTo>
                    <a:pt x="280" y="4"/>
                  </a:lnTo>
                  <a:lnTo>
                    <a:pt x="292" y="9"/>
                  </a:lnTo>
                  <a:lnTo>
                    <a:pt x="301" y="17"/>
                  </a:lnTo>
                  <a:lnTo>
                    <a:pt x="309" y="26"/>
                  </a:lnTo>
                  <a:lnTo>
                    <a:pt x="309" y="34"/>
                  </a:lnTo>
                  <a:lnTo>
                    <a:pt x="313" y="43"/>
                  </a:lnTo>
                  <a:lnTo>
                    <a:pt x="309" y="60"/>
                  </a:lnTo>
                  <a:lnTo>
                    <a:pt x="301" y="77"/>
                  </a:lnTo>
                  <a:lnTo>
                    <a:pt x="292" y="90"/>
                  </a:lnTo>
                  <a:lnTo>
                    <a:pt x="280" y="98"/>
                  </a:lnTo>
                  <a:lnTo>
                    <a:pt x="263" y="107"/>
                  </a:lnTo>
                  <a:lnTo>
                    <a:pt x="251" y="107"/>
                  </a:lnTo>
                  <a:lnTo>
                    <a:pt x="234" y="107"/>
                  </a:lnTo>
                  <a:lnTo>
                    <a:pt x="225" y="103"/>
                  </a:lnTo>
                  <a:lnTo>
                    <a:pt x="217" y="94"/>
                  </a:lnTo>
                  <a:lnTo>
                    <a:pt x="209" y="85"/>
                  </a:lnTo>
                  <a:lnTo>
                    <a:pt x="205" y="73"/>
                  </a:lnTo>
                  <a:lnTo>
                    <a:pt x="205" y="64"/>
                  </a:lnTo>
                  <a:lnTo>
                    <a:pt x="205" y="47"/>
                  </a:lnTo>
                  <a:lnTo>
                    <a:pt x="213" y="30"/>
                  </a:lnTo>
                  <a:lnTo>
                    <a:pt x="225" y="22"/>
                  </a:lnTo>
                  <a:lnTo>
                    <a:pt x="238" y="9"/>
                  </a:lnTo>
                  <a:lnTo>
                    <a:pt x="251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6076" y="3632"/>
              <a:ext cx="1066" cy="1088"/>
            </a:xfrm>
            <a:custGeom>
              <a:avLst/>
              <a:gdLst/>
              <a:ahLst/>
              <a:cxnLst>
                <a:cxn ang="0">
                  <a:pos x="200" y="913"/>
                </a:cxn>
                <a:cxn ang="0">
                  <a:pos x="359" y="1011"/>
                </a:cxn>
                <a:cxn ang="0">
                  <a:pos x="489" y="1045"/>
                </a:cxn>
                <a:cxn ang="0">
                  <a:pos x="614" y="1036"/>
                </a:cxn>
                <a:cxn ang="0">
                  <a:pos x="748" y="994"/>
                </a:cxn>
                <a:cxn ang="0">
                  <a:pos x="836" y="943"/>
                </a:cxn>
                <a:cxn ang="0">
                  <a:pos x="865" y="913"/>
                </a:cxn>
                <a:cxn ang="0">
                  <a:pos x="857" y="900"/>
                </a:cxn>
                <a:cxn ang="0">
                  <a:pos x="849" y="896"/>
                </a:cxn>
                <a:cxn ang="0">
                  <a:pos x="531" y="571"/>
                </a:cxn>
                <a:cxn ang="0">
                  <a:pos x="560" y="542"/>
                </a:cxn>
                <a:cxn ang="0">
                  <a:pos x="949" y="806"/>
                </a:cxn>
                <a:cxn ang="0">
                  <a:pos x="1016" y="635"/>
                </a:cxn>
                <a:cxn ang="0">
                  <a:pos x="1016" y="448"/>
                </a:cxn>
                <a:cxn ang="0">
                  <a:pos x="949" y="273"/>
                </a:cxn>
                <a:cxn ang="0">
                  <a:pos x="171" y="205"/>
                </a:cxn>
                <a:cxn ang="0">
                  <a:pos x="75" y="362"/>
                </a:cxn>
                <a:cxn ang="0">
                  <a:pos x="41" y="542"/>
                </a:cxn>
                <a:cxn ang="0">
                  <a:pos x="67" y="712"/>
                </a:cxn>
                <a:cxn ang="0">
                  <a:pos x="171" y="883"/>
                </a:cxn>
                <a:cxn ang="0">
                  <a:pos x="171" y="205"/>
                </a:cxn>
                <a:cxn ang="0">
                  <a:pos x="451" y="51"/>
                </a:cxn>
                <a:cxn ang="0">
                  <a:pos x="317" y="94"/>
                </a:cxn>
                <a:cxn ang="0">
                  <a:pos x="230" y="145"/>
                </a:cxn>
                <a:cxn ang="0">
                  <a:pos x="200" y="175"/>
                </a:cxn>
                <a:cxn ang="0">
                  <a:pos x="209" y="183"/>
                </a:cxn>
                <a:cxn ang="0">
                  <a:pos x="217" y="192"/>
                </a:cxn>
                <a:cxn ang="0">
                  <a:pos x="535" y="516"/>
                </a:cxn>
                <a:cxn ang="0">
                  <a:pos x="786" y="115"/>
                </a:cxn>
                <a:cxn ang="0">
                  <a:pos x="635" y="51"/>
                </a:cxn>
                <a:cxn ang="0">
                  <a:pos x="531" y="43"/>
                </a:cxn>
                <a:cxn ang="0">
                  <a:pos x="639" y="13"/>
                </a:cxn>
                <a:cxn ang="0">
                  <a:pos x="832" y="94"/>
                </a:cxn>
                <a:cxn ang="0">
                  <a:pos x="974" y="239"/>
                </a:cxn>
                <a:cxn ang="0">
                  <a:pos x="1053" y="435"/>
                </a:cxn>
                <a:cxn ang="0">
                  <a:pos x="1053" y="653"/>
                </a:cxn>
                <a:cxn ang="0">
                  <a:pos x="974" y="844"/>
                </a:cxn>
                <a:cxn ang="0">
                  <a:pos x="832" y="994"/>
                </a:cxn>
                <a:cxn ang="0">
                  <a:pos x="639" y="1075"/>
                </a:cxn>
                <a:cxn ang="0">
                  <a:pos x="426" y="1075"/>
                </a:cxn>
                <a:cxn ang="0">
                  <a:pos x="234" y="994"/>
                </a:cxn>
                <a:cxn ang="0">
                  <a:pos x="92" y="844"/>
                </a:cxn>
                <a:cxn ang="0">
                  <a:pos x="12" y="653"/>
                </a:cxn>
                <a:cxn ang="0">
                  <a:pos x="12" y="435"/>
                </a:cxn>
                <a:cxn ang="0">
                  <a:pos x="92" y="243"/>
                </a:cxn>
                <a:cxn ang="0">
                  <a:pos x="234" y="94"/>
                </a:cxn>
                <a:cxn ang="0">
                  <a:pos x="426" y="13"/>
                </a:cxn>
              </a:cxnLst>
              <a:rect l="0" t="0" r="r" b="b"/>
              <a:pathLst>
                <a:path w="1066" h="1088">
                  <a:moveTo>
                    <a:pt x="531" y="571"/>
                  </a:moveTo>
                  <a:lnTo>
                    <a:pt x="200" y="913"/>
                  </a:lnTo>
                  <a:lnTo>
                    <a:pt x="280" y="972"/>
                  </a:lnTo>
                  <a:lnTo>
                    <a:pt x="359" y="1011"/>
                  </a:lnTo>
                  <a:lnTo>
                    <a:pt x="430" y="1032"/>
                  </a:lnTo>
                  <a:lnTo>
                    <a:pt x="489" y="1045"/>
                  </a:lnTo>
                  <a:lnTo>
                    <a:pt x="535" y="1045"/>
                  </a:lnTo>
                  <a:lnTo>
                    <a:pt x="614" y="1036"/>
                  </a:lnTo>
                  <a:lnTo>
                    <a:pt x="685" y="1019"/>
                  </a:lnTo>
                  <a:lnTo>
                    <a:pt x="748" y="994"/>
                  </a:lnTo>
                  <a:lnTo>
                    <a:pt x="798" y="968"/>
                  </a:lnTo>
                  <a:lnTo>
                    <a:pt x="836" y="943"/>
                  </a:lnTo>
                  <a:lnTo>
                    <a:pt x="857" y="921"/>
                  </a:lnTo>
                  <a:lnTo>
                    <a:pt x="865" y="913"/>
                  </a:lnTo>
                  <a:lnTo>
                    <a:pt x="861" y="908"/>
                  </a:lnTo>
                  <a:lnTo>
                    <a:pt x="857" y="900"/>
                  </a:lnTo>
                  <a:lnTo>
                    <a:pt x="853" y="896"/>
                  </a:lnTo>
                  <a:lnTo>
                    <a:pt x="849" y="896"/>
                  </a:lnTo>
                  <a:lnTo>
                    <a:pt x="849" y="896"/>
                  </a:lnTo>
                  <a:lnTo>
                    <a:pt x="531" y="571"/>
                  </a:lnTo>
                  <a:close/>
                  <a:moveTo>
                    <a:pt x="895" y="205"/>
                  </a:moveTo>
                  <a:lnTo>
                    <a:pt x="560" y="542"/>
                  </a:lnTo>
                  <a:lnTo>
                    <a:pt x="895" y="883"/>
                  </a:lnTo>
                  <a:lnTo>
                    <a:pt x="949" y="806"/>
                  </a:lnTo>
                  <a:lnTo>
                    <a:pt x="991" y="725"/>
                  </a:lnTo>
                  <a:lnTo>
                    <a:pt x="1016" y="635"/>
                  </a:lnTo>
                  <a:lnTo>
                    <a:pt x="1024" y="542"/>
                  </a:lnTo>
                  <a:lnTo>
                    <a:pt x="1016" y="448"/>
                  </a:lnTo>
                  <a:lnTo>
                    <a:pt x="987" y="354"/>
                  </a:lnTo>
                  <a:lnTo>
                    <a:pt x="949" y="273"/>
                  </a:lnTo>
                  <a:lnTo>
                    <a:pt x="895" y="205"/>
                  </a:lnTo>
                  <a:close/>
                  <a:moveTo>
                    <a:pt x="171" y="205"/>
                  </a:moveTo>
                  <a:lnTo>
                    <a:pt x="113" y="281"/>
                  </a:lnTo>
                  <a:lnTo>
                    <a:pt x="75" y="362"/>
                  </a:lnTo>
                  <a:lnTo>
                    <a:pt x="50" y="452"/>
                  </a:lnTo>
                  <a:lnTo>
                    <a:pt x="41" y="542"/>
                  </a:lnTo>
                  <a:lnTo>
                    <a:pt x="46" y="627"/>
                  </a:lnTo>
                  <a:lnTo>
                    <a:pt x="67" y="712"/>
                  </a:lnTo>
                  <a:lnTo>
                    <a:pt x="108" y="798"/>
                  </a:lnTo>
                  <a:lnTo>
                    <a:pt x="171" y="883"/>
                  </a:lnTo>
                  <a:lnTo>
                    <a:pt x="506" y="542"/>
                  </a:lnTo>
                  <a:lnTo>
                    <a:pt x="171" y="205"/>
                  </a:lnTo>
                  <a:close/>
                  <a:moveTo>
                    <a:pt x="531" y="43"/>
                  </a:moveTo>
                  <a:lnTo>
                    <a:pt x="451" y="51"/>
                  </a:lnTo>
                  <a:lnTo>
                    <a:pt x="376" y="68"/>
                  </a:lnTo>
                  <a:lnTo>
                    <a:pt x="317" y="94"/>
                  </a:lnTo>
                  <a:lnTo>
                    <a:pt x="267" y="119"/>
                  </a:lnTo>
                  <a:lnTo>
                    <a:pt x="230" y="145"/>
                  </a:lnTo>
                  <a:lnTo>
                    <a:pt x="209" y="166"/>
                  </a:lnTo>
                  <a:lnTo>
                    <a:pt x="200" y="175"/>
                  </a:lnTo>
                  <a:lnTo>
                    <a:pt x="200" y="179"/>
                  </a:lnTo>
                  <a:lnTo>
                    <a:pt x="209" y="183"/>
                  </a:lnTo>
                  <a:lnTo>
                    <a:pt x="213" y="192"/>
                  </a:lnTo>
                  <a:lnTo>
                    <a:pt x="217" y="192"/>
                  </a:lnTo>
                  <a:lnTo>
                    <a:pt x="217" y="192"/>
                  </a:lnTo>
                  <a:lnTo>
                    <a:pt x="535" y="516"/>
                  </a:lnTo>
                  <a:lnTo>
                    <a:pt x="865" y="175"/>
                  </a:lnTo>
                  <a:lnTo>
                    <a:pt x="786" y="115"/>
                  </a:lnTo>
                  <a:lnTo>
                    <a:pt x="706" y="72"/>
                  </a:lnTo>
                  <a:lnTo>
                    <a:pt x="635" y="51"/>
                  </a:lnTo>
                  <a:lnTo>
                    <a:pt x="577" y="43"/>
                  </a:lnTo>
                  <a:lnTo>
                    <a:pt x="531" y="43"/>
                  </a:lnTo>
                  <a:close/>
                  <a:moveTo>
                    <a:pt x="535" y="0"/>
                  </a:moveTo>
                  <a:lnTo>
                    <a:pt x="639" y="13"/>
                  </a:lnTo>
                  <a:lnTo>
                    <a:pt x="740" y="43"/>
                  </a:lnTo>
                  <a:lnTo>
                    <a:pt x="832" y="94"/>
                  </a:lnTo>
                  <a:lnTo>
                    <a:pt x="907" y="162"/>
                  </a:lnTo>
                  <a:lnTo>
                    <a:pt x="974" y="239"/>
                  </a:lnTo>
                  <a:lnTo>
                    <a:pt x="1024" y="333"/>
                  </a:lnTo>
                  <a:lnTo>
                    <a:pt x="1053" y="435"/>
                  </a:lnTo>
                  <a:lnTo>
                    <a:pt x="1066" y="542"/>
                  </a:lnTo>
                  <a:lnTo>
                    <a:pt x="1053" y="653"/>
                  </a:lnTo>
                  <a:lnTo>
                    <a:pt x="1024" y="755"/>
                  </a:lnTo>
                  <a:lnTo>
                    <a:pt x="974" y="844"/>
                  </a:lnTo>
                  <a:lnTo>
                    <a:pt x="911" y="925"/>
                  </a:lnTo>
                  <a:lnTo>
                    <a:pt x="832" y="994"/>
                  </a:lnTo>
                  <a:lnTo>
                    <a:pt x="740" y="1041"/>
                  </a:lnTo>
                  <a:lnTo>
                    <a:pt x="639" y="1075"/>
                  </a:lnTo>
                  <a:lnTo>
                    <a:pt x="531" y="1088"/>
                  </a:lnTo>
                  <a:lnTo>
                    <a:pt x="426" y="1075"/>
                  </a:lnTo>
                  <a:lnTo>
                    <a:pt x="326" y="1045"/>
                  </a:lnTo>
                  <a:lnTo>
                    <a:pt x="234" y="994"/>
                  </a:lnTo>
                  <a:lnTo>
                    <a:pt x="159" y="925"/>
                  </a:lnTo>
                  <a:lnTo>
                    <a:pt x="92" y="844"/>
                  </a:lnTo>
                  <a:lnTo>
                    <a:pt x="41" y="755"/>
                  </a:lnTo>
                  <a:lnTo>
                    <a:pt x="12" y="653"/>
                  </a:lnTo>
                  <a:lnTo>
                    <a:pt x="0" y="542"/>
                  </a:lnTo>
                  <a:lnTo>
                    <a:pt x="12" y="435"/>
                  </a:lnTo>
                  <a:lnTo>
                    <a:pt x="41" y="333"/>
                  </a:lnTo>
                  <a:lnTo>
                    <a:pt x="92" y="243"/>
                  </a:lnTo>
                  <a:lnTo>
                    <a:pt x="154" y="162"/>
                  </a:lnTo>
                  <a:lnTo>
                    <a:pt x="234" y="94"/>
                  </a:lnTo>
                  <a:lnTo>
                    <a:pt x="326" y="43"/>
                  </a:lnTo>
                  <a:lnTo>
                    <a:pt x="426" y="13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7727" y="3500"/>
              <a:ext cx="527" cy="1083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06" y="0"/>
                </a:cxn>
                <a:cxn ang="0">
                  <a:pos x="318" y="4"/>
                </a:cxn>
                <a:cxn ang="0">
                  <a:pos x="322" y="8"/>
                </a:cxn>
                <a:cxn ang="0">
                  <a:pos x="327" y="12"/>
                </a:cxn>
                <a:cxn ang="0">
                  <a:pos x="327" y="25"/>
                </a:cxn>
                <a:cxn ang="0">
                  <a:pos x="327" y="42"/>
                </a:cxn>
                <a:cxn ang="0">
                  <a:pos x="327" y="955"/>
                </a:cxn>
                <a:cxn ang="0">
                  <a:pos x="327" y="981"/>
                </a:cxn>
                <a:cxn ang="0">
                  <a:pos x="335" y="1002"/>
                </a:cxn>
                <a:cxn ang="0">
                  <a:pos x="348" y="1015"/>
                </a:cxn>
                <a:cxn ang="0">
                  <a:pos x="373" y="1023"/>
                </a:cxn>
                <a:cxn ang="0">
                  <a:pos x="414" y="1028"/>
                </a:cxn>
                <a:cxn ang="0">
                  <a:pos x="477" y="1032"/>
                </a:cxn>
                <a:cxn ang="0">
                  <a:pos x="527" y="1032"/>
                </a:cxn>
                <a:cxn ang="0">
                  <a:pos x="527" y="1083"/>
                </a:cxn>
                <a:cxn ang="0">
                  <a:pos x="486" y="1079"/>
                </a:cxn>
                <a:cxn ang="0">
                  <a:pos x="431" y="1079"/>
                </a:cxn>
                <a:cxn ang="0">
                  <a:pos x="373" y="1079"/>
                </a:cxn>
                <a:cxn ang="0">
                  <a:pos x="314" y="1079"/>
                </a:cxn>
                <a:cxn ang="0">
                  <a:pos x="268" y="1079"/>
                </a:cxn>
                <a:cxn ang="0">
                  <a:pos x="210" y="1079"/>
                </a:cxn>
                <a:cxn ang="0">
                  <a:pos x="138" y="1079"/>
                </a:cxn>
                <a:cxn ang="0">
                  <a:pos x="63" y="1079"/>
                </a:cxn>
                <a:cxn ang="0">
                  <a:pos x="9" y="1083"/>
                </a:cxn>
                <a:cxn ang="0">
                  <a:pos x="9" y="1032"/>
                </a:cxn>
                <a:cxn ang="0">
                  <a:pos x="63" y="1032"/>
                </a:cxn>
                <a:cxn ang="0">
                  <a:pos x="122" y="1028"/>
                </a:cxn>
                <a:cxn ang="0">
                  <a:pos x="164" y="1023"/>
                </a:cxn>
                <a:cxn ang="0">
                  <a:pos x="189" y="1015"/>
                </a:cxn>
                <a:cxn ang="0">
                  <a:pos x="201" y="1002"/>
                </a:cxn>
                <a:cxn ang="0">
                  <a:pos x="210" y="981"/>
                </a:cxn>
                <a:cxn ang="0">
                  <a:pos x="210" y="955"/>
                </a:cxn>
                <a:cxn ang="0">
                  <a:pos x="210" y="111"/>
                </a:cxn>
                <a:cxn ang="0">
                  <a:pos x="147" y="136"/>
                </a:cxn>
                <a:cxn ang="0">
                  <a:pos x="84" y="149"/>
                </a:cxn>
                <a:cxn ang="0">
                  <a:pos x="34" y="153"/>
                </a:cxn>
                <a:cxn ang="0">
                  <a:pos x="0" y="153"/>
                </a:cxn>
                <a:cxn ang="0">
                  <a:pos x="0" y="102"/>
                </a:cxn>
                <a:cxn ang="0">
                  <a:pos x="34" y="102"/>
                </a:cxn>
                <a:cxn ang="0">
                  <a:pos x="76" y="98"/>
                </a:cxn>
                <a:cxn ang="0">
                  <a:pos x="130" y="89"/>
                </a:cxn>
                <a:cxn ang="0">
                  <a:pos x="184" y="72"/>
                </a:cxn>
                <a:cxn ang="0">
                  <a:pos x="239" y="42"/>
                </a:cxn>
                <a:cxn ang="0">
                  <a:pos x="293" y="0"/>
                </a:cxn>
              </a:cxnLst>
              <a:rect l="0" t="0" r="r" b="b"/>
              <a:pathLst>
                <a:path w="527" h="1083">
                  <a:moveTo>
                    <a:pt x="293" y="0"/>
                  </a:moveTo>
                  <a:lnTo>
                    <a:pt x="306" y="0"/>
                  </a:lnTo>
                  <a:lnTo>
                    <a:pt x="318" y="4"/>
                  </a:lnTo>
                  <a:lnTo>
                    <a:pt x="322" y="8"/>
                  </a:lnTo>
                  <a:lnTo>
                    <a:pt x="327" y="12"/>
                  </a:lnTo>
                  <a:lnTo>
                    <a:pt x="327" y="25"/>
                  </a:lnTo>
                  <a:lnTo>
                    <a:pt x="327" y="42"/>
                  </a:lnTo>
                  <a:lnTo>
                    <a:pt x="327" y="955"/>
                  </a:lnTo>
                  <a:lnTo>
                    <a:pt x="327" y="981"/>
                  </a:lnTo>
                  <a:lnTo>
                    <a:pt x="335" y="1002"/>
                  </a:lnTo>
                  <a:lnTo>
                    <a:pt x="348" y="1015"/>
                  </a:lnTo>
                  <a:lnTo>
                    <a:pt x="373" y="1023"/>
                  </a:lnTo>
                  <a:lnTo>
                    <a:pt x="414" y="1028"/>
                  </a:lnTo>
                  <a:lnTo>
                    <a:pt x="477" y="1032"/>
                  </a:lnTo>
                  <a:lnTo>
                    <a:pt x="527" y="1032"/>
                  </a:lnTo>
                  <a:lnTo>
                    <a:pt x="527" y="1083"/>
                  </a:lnTo>
                  <a:lnTo>
                    <a:pt x="486" y="1079"/>
                  </a:lnTo>
                  <a:lnTo>
                    <a:pt x="431" y="1079"/>
                  </a:lnTo>
                  <a:lnTo>
                    <a:pt x="373" y="1079"/>
                  </a:lnTo>
                  <a:lnTo>
                    <a:pt x="314" y="1079"/>
                  </a:lnTo>
                  <a:lnTo>
                    <a:pt x="268" y="1079"/>
                  </a:lnTo>
                  <a:lnTo>
                    <a:pt x="210" y="1079"/>
                  </a:lnTo>
                  <a:lnTo>
                    <a:pt x="138" y="1079"/>
                  </a:lnTo>
                  <a:lnTo>
                    <a:pt x="63" y="1079"/>
                  </a:lnTo>
                  <a:lnTo>
                    <a:pt x="9" y="1083"/>
                  </a:lnTo>
                  <a:lnTo>
                    <a:pt x="9" y="1032"/>
                  </a:lnTo>
                  <a:lnTo>
                    <a:pt x="63" y="1032"/>
                  </a:lnTo>
                  <a:lnTo>
                    <a:pt x="122" y="1028"/>
                  </a:lnTo>
                  <a:lnTo>
                    <a:pt x="164" y="1023"/>
                  </a:lnTo>
                  <a:lnTo>
                    <a:pt x="189" y="1015"/>
                  </a:lnTo>
                  <a:lnTo>
                    <a:pt x="201" y="1002"/>
                  </a:lnTo>
                  <a:lnTo>
                    <a:pt x="210" y="981"/>
                  </a:lnTo>
                  <a:lnTo>
                    <a:pt x="210" y="955"/>
                  </a:lnTo>
                  <a:lnTo>
                    <a:pt x="210" y="111"/>
                  </a:lnTo>
                  <a:lnTo>
                    <a:pt x="147" y="136"/>
                  </a:lnTo>
                  <a:lnTo>
                    <a:pt x="84" y="149"/>
                  </a:lnTo>
                  <a:lnTo>
                    <a:pt x="34" y="153"/>
                  </a:lnTo>
                  <a:lnTo>
                    <a:pt x="0" y="153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76" y="98"/>
                  </a:lnTo>
                  <a:lnTo>
                    <a:pt x="130" y="89"/>
                  </a:lnTo>
                  <a:lnTo>
                    <a:pt x="184" y="72"/>
                  </a:lnTo>
                  <a:lnTo>
                    <a:pt x="239" y="42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8831" y="3632"/>
              <a:ext cx="1058" cy="1088"/>
            </a:xfrm>
            <a:custGeom>
              <a:avLst/>
              <a:gdLst/>
              <a:ahLst/>
              <a:cxnLst>
                <a:cxn ang="0">
                  <a:pos x="544" y="4"/>
                </a:cxn>
                <a:cxn ang="0">
                  <a:pos x="557" y="17"/>
                </a:cxn>
                <a:cxn ang="0">
                  <a:pos x="561" y="34"/>
                </a:cxn>
                <a:cxn ang="0">
                  <a:pos x="561" y="55"/>
                </a:cxn>
                <a:cxn ang="0">
                  <a:pos x="1008" y="512"/>
                </a:cxn>
                <a:cxn ang="0">
                  <a:pos x="1029" y="512"/>
                </a:cxn>
                <a:cxn ang="0">
                  <a:pos x="1046" y="516"/>
                </a:cxn>
                <a:cxn ang="0">
                  <a:pos x="1058" y="533"/>
                </a:cxn>
                <a:cxn ang="0">
                  <a:pos x="1058" y="554"/>
                </a:cxn>
                <a:cxn ang="0">
                  <a:pos x="1046" y="571"/>
                </a:cxn>
                <a:cxn ang="0">
                  <a:pos x="1029" y="576"/>
                </a:cxn>
                <a:cxn ang="0">
                  <a:pos x="1008" y="576"/>
                </a:cxn>
                <a:cxn ang="0">
                  <a:pos x="561" y="1032"/>
                </a:cxn>
                <a:cxn ang="0">
                  <a:pos x="561" y="1053"/>
                </a:cxn>
                <a:cxn ang="0">
                  <a:pos x="557" y="1071"/>
                </a:cxn>
                <a:cxn ang="0">
                  <a:pos x="544" y="1083"/>
                </a:cxn>
                <a:cxn ang="0">
                  <a:pos x="519" y="1083"/>
                </a:cxn>
                <a:cxn ang="0">
                  <a:pos x="506" y="1071"/>
                </a:cxn>
                <a:cxn ang="0">
                  <a:pos x="498" y="1053"/>
                </a:cxn>
                <a:cxn ang="0">
                  <a:pos x="498" y="1032"/>
                </a:cxn>
                <a:cxn ang="0">
                  <a:pos x="51" y="576"/>
                </a:cxn>
                <a:cxn ang="0">
                  <a:pos x="34" y="576"/>
                </a:cxn>
                <a:cxn ang="0">
                  <a:pos x="13" y="571"/>
                </a:cxn>
                <a:cxn ang="0">
                  <a:pos x="0" y="554"/>
                </a:cxn>
                <a:cxn ang="0">
                  <a:pos x="0" y="533"/>
                </a:cxn>
                <a:cxn ang="0">
                  <a:pos x="13" y="516"/>
                </a:cxn>
                <a:cxn ang="0">
                  <a:pos x="34" y="512"/>
                </a:cxn>
                <a:cxn ang="0">
                  <a:pos x="51" y="512"/>
                </a:cxn>
                <a:cxn ang="0">
                  <a:pos x="498" y="55"/>
                </a:cxn>
                <a:cxn ang="0">
                  <a:pos x="498" y="34"/>
                </a:cxn>
                <a:cxn ang="0">
                  <a:pos x="506" y="17"/>
                </a:cxn>
                <a:cxn ang="0">
                  <a:pos x="519" y="4"/>
                </a:cxn>
              </a:cxnLst>
              <a:rect l="0" t="0" r="r" b="b"/>
              <a:pathLst>
                <a:path w="1058" h="1088">
                  <a:moveTo>
                    <a:pt x="532" y="0"/>
                  </a:moveTo>
                  <a:lnTo>
                    <a:pt x="544" y="4"/>
                  </a:lnTo>
                  <a:lnTo>
                    <a:pt x="548" y="8"/>
                  </a:lnTo>
                  <a:lnTo>
                    <a:pt x="557" y="17"/>
                  </a:lnTo>
                  <a:lnTo>
                    <a:pt x="561" y="25"/>
                  </a:lnTo>
                  <a:lnTo>
                    <a:pt x="561" y="34"/>
                  </a:lnTo>
                  <a:lnTo>
                    <a:pt x="561" y="47"/>
                  </a:lnTo>
                  <a:lnTo>
                    <a:pt x="561" y="55"/>
                  </a:lnTo>
                  <a:lnTo>
                    <a:pt x="561" y="512"/>
                  </a:lnTo>
                  <a:lnTo>
                    <a:pt x="1008" y="512"/>
                  </a:lnTo>
                  <a:lnTo>
                    <a:pt x="1017" y="512"/>
                  </a:lnTo>
                  <a:lnTo>
                    <a:pt x="1029" y="512"/>
                  </a:lnTo>
                  <a:lnTo>
                    <a:pt x="1038" y="512"/>
                  </a:lnTo>
                  <a:lnTo>
                    <a:pt x="1046" y="516"/>
                  </a:lnTo>
                  <a:lnTo>
                    <a:pt x="1054" y="520"/>
                  </a:lnTo>
                  <a:lnTo>
                    <a:pt x="1058" y="533"/>
                  </a:lnTo>
                  <a:lnTo>
                    <a:pt x="1058" y="542"/>
                  </a:lnTo>
                  <a:lnTo>
                    <a:pt x="1058" y="554"/>
                  </a:lnTo>
                  <a:lnTo>
                    <a:pt x="1054" y="563"/>
                  </a:lnTo>
                  <a:lnTo>
                    <a:pt x="1046" y="571"/>
                  </a:lnTo>
                  <a:lnTo>
                    <a:pt x="1038" y="576"/>
                  </a:lnTo>
                  <a:lnTo>
                    <a:pt x="1029" y="576"/>
                  </a:lnTo>
                  <a:lnTo>
                    <a:pt x="1017" y="576"/>
                  </a:lnTo>
                  <a:lnTo>
                    <a:pt x="1008" y="576"/>
                  </a:lnTo>
                  <a:lnTo>
                    <a:pt x="561" y="576"/>
                  </a:lnTo>
                  <a:lnTo>
                    <a:pt x="561" y="1032"/>
                  </a:lnTo>
                  <a:lnTo>
                    <a:pt x="561" y="1041"/>
                  </a:lnTo>
                  <a:lnTo>
                    <a:pt x="561" y="1053"/>
                  </a:lnTo>
                  <a:lnTo>
                    <a:pt x="561" y="1062"/>
                  </a:lnTo>
                  <a:lnTo>
                    <a:pt x="557" y="1071"/>
                  </a:lnTo>
                  <a:lnTo>
                    <a:pt x="548" y="1079"/>
                  </a:lnTo>
                  <a:lnTo>
                    <a:pt x="544" y="1083"/>
                  </a:lnTo>
                  <a:lnTo>
                    <a:pt x="532" y="1088"/>
                  </a:lnTo>
                  <a:lnTo>
                    <a:pt x="519" y="1083"/>
                  </a:lnTo>
                  <a:lnTo>
                    <a:pt x="511" y="1079"/>
                  </a:lnTo>
                  <a:lnTo>
                    <a:pt x="506" y="1071"/>
                  </a:lnTo>
                  <a:lnTo>
                    <a:pt x="502" y="1062"/>
                  </a:lnTo>
                  <a:lnTo>
                    <a:pt x="498" y="1053"/>
                  </a:lnTo>
                  <a:lnTo>
                    <a:pt x="498" y="1041"/>
                  </a:lnTo>
                  <a:lnTo>
                    <a:pt x="498" y="1032"/>
                  </a:lnTo>
                  <a:lnTo>
                    <a:pt x="498" y="576"/>
                  </a:lnTo>
                  <a:lnTo>
                    <a:pt x="51" y="576"/>
                  </a:lnTo>
                  <a:lnTo>
                    <a:pt x="42" y="576"/>
                  </a:lnTo>
                  <a:lnTo>
                    <a:pt x="34" y="576"/>
                  </a:lnTo>
                  <a:lnTo>
                    <a:pt x="21" y="576"/>
                  </a:lnTo>
                  <a:lnTo>
                    <a:pt x="13" y="571"/>
                  </a:lnTo>
                  <a:lnTo>
                    <a:pt x="5" y="563"/>
                  </a:lnTo>
                  <a:lnTo>
                    <a:pt x="0" y="554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5" y="520"/>
                  </a:lnTo>
                  <a:lnTo>
                    <a:pt x="13" y="516"/>
                  </a:lnTo>
                  <a:lnTo>
                    <a:pt x="21" y="512"/>
                  </a:lnTo>
                  <a:lnTo>
                    <a:pt x="34" y="512"/>
                  </a:lnTo>
                  <a:lnTo>
                    <a:pt x="42" y="512"/>
                  </a:lnTo>
                  <a:lnTo>
                    <a:pt x="51" y="512"/>
                  </a:lnTo>
                  <a:lnTo>
                    <a:pt x="498" y="512"/>
                  </a:lnTo>
                  <a:lnTo>
                    <a:pt x="498" y="55"/>
                  </a:lnTo>
                  <a:lnTo>
                    <a:pt x="498" y="47"/>
                  </a:lnTo>
                  <a:lnTo>
                    <a:pt x="498" y="34"/>
                  </a:lnTo>
                  <a:lnTo>
                    <a:pt x="502" y="25"/>
                  </a:lnTo>
                  <a:lnTo>
                    <a:pt x="506" y="17"/>
                  </a:lnTo>
                  <a:lnTo>
                    <a:pt x="511" y="8"/>
                  </a:lnTo>
                  <a:lnTo>
                    <a:pt x="519" y="4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479" y="3500"/>
              <a:ext cx="527" cy="1083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10" y="0"/>
                </a:cxn>
                <a:cxn ang="0">
                  <a:pos x="318" y="4"/>
                </a:cxn>
                <a:cxn ang="0">
                  <a:pos x="322" y="8"/>
                </a:cxn>
                <a:cxn ang="0">
                  <a:pos x="326" y="12"/>
                </a:cxn>
                <a:cxn ang="0">
                  <a:pos x="326" y="25"/>
                </a:cxn>
                <a:cxn ang="0">
                  <a:pos x="326" y="42"/>
                </a:cxn>
                <a:cxn ang="0">
                  <a:pos x="326" y="955"/>
                </a:cxn>
                <a:cxn ang="0">
                  <a:pos x="330" y="981"/>
                </a:cxn>
                <a:cxn ang="0">
                  <a:pos x="335" y="1002"/>
                </a:cxn>
                <a:cxn ang="0">
                  <a:pos x="347" y="1015"/>
                </a:cxn>
                <a:cxn ang="0">
                  <a:pos x="372" y="1023"/>
                </a:cxn>
                <a:cxn ang="0">
                  <a:pos x="414" y="1028"/>
                </a:cxn>
                <a:cxn ang="0">
                  <a:pos x="477" y="1032"/>
                </a:cxn>
                <a:cxn ang="0">
                  <a:pos x="527" y="1032"/>
                </a:cxn>
                <a:cxn ang="0">
                  <a:pos x="527" y="1083"/>
                </a:cxn>
                <a:cxn ang="0">
                  <a:pos x="485" y="1079"/>
                </a:cxn>
                <a:cxn ang="0">
                  <a:pos x="431" y="1079"/>
                </a:cxn>
                <a:cxn ang="0">
                  <a:pos x="372" y="1079"/>
                </a:cxn>
                <a:cxn ang="0">
                  <a:pos x="318" y="1079"/>
                </a:cxn>
                <a:cxn ang="0">
                  <a:pos x="272" y="1079"/>
                </a:cxn>
                <a:cxn ang="0">
                  <a:pos x="209" y="1079"/>
                </a:cxn>
                <a:cxn ang="0">
                  <a:pos x="138" y="1079"/>
                </a:cxn>
                <a:cxn ang="0">
                  <a:pos x="67" y="1079"/>
                </a:cxn>
                <a:cxn ang="0">
                  <a:pos x="8" y="1083"/>
                </a:cxn>
                <a:cxn ang="0">
                  <a:pos x="8" y="1032"/>
                </a:cxn>
                <a:cxn ang="0">
                  <a:pos x="63" y="1032"/>
                </a:cxn>
                <a:cxn ang="0">
                  <a:pos x="121" y="1028"/>
                </a:cxn>
                <a:cxn ang="0">
                  <a:pos x="163" y="1023"/>
                </a:cxn>
                <a:cxn ang="0">
                  <a:pos x="188" y="1015"/>
                </a:cxn>
                <a:cxn ang="0">
                  <a:pos x="205" y="1002"/>
                </a:cxn>
                <a:cxn ang="0">
                  <a:pos x="209" y="981"/>
                </a:cxn>
                <a:cxn ang="0">
                  <a:pos x="209" y="955"/>
                </a:cxn>
                <a:cxn ang="0">
                  <a:pos x="209" y="111"/>
                </a:cxn>
                <a:cxn ang="0">
                  <a:pos x="146" y="136"/>
                </a:cxn>
                <a:cxn ang="0">
                  <a:pos x="88" y="149"/>
                </a:cxn>
                <a:cxn ang="0">
                  <a:pos x="34" y="153"/>
                </a:cxn>
                <a:cxn ang="0">
                  <a:pos x="0" y="153"/>
                </a:cxn>
                <a:cxn ang="0">
                  <a:pos x="0" y="102"/>
                </a:cxn>
                <a:cxn ang="0">
                  <a:pos x="34" y="102"/>
                </a:cxn>
                <a:cxn ang="0">
                  <a:pos x="75" y="98"/>
                </a:cxn>
                <a:cxn ang="0">
                  <a:pos x="130" y="89"/>
                </a:cxn>
                <a:cxn ang="0">
                  <a:pos x="184" y="72"/>
                </a:cxn>
                <a:cxn ang="0">
                  <a:pos x="238" y="42"/>
                </a:cxn>
                <a:cxn ang="0">
                  <a:pos x="293" y="0"/>
                </a:cxn>
              </a:cxnLst>
              <a:rect l="0" t="0" r="r" b="b"/>
              <a:pathLst>
                <a:path w="527" h="1083">
                  <a:moveTo>
                    <a:pt x="293" y="0"/>
                  </a:moveTo>
                  <a:lnTo>
                    <a:pt x="310" y="0"/>
                  </a:lnTo>
                  <a:lnTo>
                    <a:pt x="318" y="4"/>
                  </a:lnTo>
                  <a:lnTo>
                    <a:pt x="322" y="8"/>
                  </a:lnTo>
                  <a:lnTo>
                    <a:pt x="326" y="12"/>
                  </a:lnTo>
                  <a:lnTo>
                    <a:pt x="326" y="25"/>
                  </a:lnTo>
                  <a:lnTo>
                    <a:pt x="326" y="42"/>
                  </a:lnTo>
                  <a:lnTo>
                    <a:pt x="326" y="955"/>
                  </a:lnTo>
                  <a:lnTo>
                    <a:pt x="330" y="981"/>
                  </a:lnTo>
                  <a:lnTo>
                    <a:pt x="335" y="1002"/>
                  </a:lnTo>
                  <a:lnTo>
                    <a:pt x="347" y="1015"/>
                  </a:lnTo>
                  <a:lnTo>
                    <a:pt x="372" y="1023"/>
                  </a:lnTo>
                  <a:lnTo>
                    <a:pt x="414" y="1028"/>
                  </a:lnTo>
                  <a:lnTo>
                    <a:pt x="477" y="1032"/>
                  </a:lnTo>
                  <a:lnTo>
                    <a:pt x="527" y="1032"/>
                  </a:lnTo>
                  <a:lnTo>
                    <a:pt x="527" y="1083"/>
                  </a:lnTo>
                  <a:lnTo>
                    <a:pt x="485" y="1079"/>
                  </a:lnTo>
                  <a:lnTo>
                    <a:pt x="431" y="1079"/>
                  </a:lnTo>
                  <a:lnTo>
                    <a:pt x="372" y="1079"/>
                  </a:lnTo>
                  <a:lnTo>
                    <a:pt x="318" y="1079"/>
                  </a:lnTo>
                  <a:lnTo>
                    <a:pt x="272" y="1079"/>
                  </a:lnTo>
                  <a:lnTo>
                    <a:pt x="209" y="1079"/>
                  </a:lnTo>
                  <a:lnTo>
                    <a:pt x="138" y="1079"/>
                  </a:lnTo>
                  <a:lnTo>
                    <a:pt x="67" y="1079"/>
                  </a:lnTo>
                  <a:lnTo>
                    <a:pt x="8" y="1083"/>
                  </a:lnTo>
                  <a:lnTo>
                    <a:pt x="8" y="1032"/>
                  </a:lnTo>
                  <a:lnTo>
                    <a:pt x="63" y="1032"/>
                  </a:lnTo>
                  <a:lnTo>
                    <a:pt x="121" y="1028"/>
                  </a:lnTo>
                  <a:lnTo>
                    <a:pt x="163" y="1023"/>
                  </a:lnTo>
                  <a:lnTo>
                    <a:pt x="188" y="1015"/>
                  </a:lnTo>
                  <a:lnTo>
                    <a:pt x="205" y="1002"/>
                  </a:lnTo>
                  <a:lnTo>
                    <a:pt x="209" y="981"/>
                  </a:lnTo>
                  <a:lnTo>
                    <a:pt x="209" y="955"/>
                  </a:lnTo>
                  <a:lnTo>
                    <a:pt x="209" y="111"/>
                  </a:lnTo>
                  <a:lnTo>
                    <a:pt x="146" y="136"/>
                  </a:lnTo>
                  <a:lnTo>
                    <a:pt x="88" y="149"/>
                  </a:lnTo>
                  <a:lnTo>
                    <a:pt x="34" y="153"/>
                  </a:lnTo>
                  <a:lnTo>
                    <a:pt x="0" y="153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75" y="98"/>
                  </a:lnTo>
                  <a:lnTo>
                    <a:pt x="130" y="89"/>
                  </a:lnTo>
                  <a:lnTo>
                    <a:pt x="184" y="72"/>
                  </a:lnTo>
                  <a:lnTo>
                    <a:pt x="238" y="42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 noEditPoints="1"/>
            </p:cNvSpPr>
            <p:nvPr/>
          </p:nvSpPr>
          <p:spPr bwMode="auto">
            <a:xfrm>
              <a:off x="11583" y="3632"/>
              <a:ext cx="1062" cy="1088"/>
            </a:xfrm>
            <a:custGeom>
              <a:avLst/>
              <a:gdLst/>
              <a:ahLst/>
              <a:cxnLst>
                <a:cxn ang="0">
                  <a:pos x="197" y="913"/>
                </a:cxn>
                <a:cxn ang="0">
                  <a:pos x="356" y="1011"/>
                </a:cxn>
                <a:cxn ang="0">
                  <a:pos x="489" y="1045"/>
                </a:cxn>
                <a:cxn ang="0">
                  <a:pos x="615" y="1036"/>
                </a:cxn>
                <a:cxn ang="0">
                  <a:pos x="749" y="994"/>
                </a:cxn>
                <a:cxn ang="0">
                  <a:pos x="832" y="943"/>
                </a:cxn>
                <a:cxn ang="0">
                  <a:pos x="862" y="913"/>
                </a:cxn>
                <a:cxn ang="0">
                  <a:pos x="857" y="900"/>
                </a:cxn>
                <a:cxn ang="0">
                  <a:pos x="849" y="896"/>
                </a:cxn>
                <a:cxn ang="0">
                  <a:pos x="895" y="205"/>
                </a:cxn>
                <a:cxn ang="0">
                  <a:pos x="895" y="883"/>
                </a:cxn>
                <a:cxn ang="0">
                  <a:pos x="991" y="725"/>
                </a:cxn>
                <a:cxn ang="0">
                  <a:pos x="1025" y="542"/>
                </a:cxn>
                <a:cxn ang="0">
                  <a:pos x="987" y="354"/>
                </a:cxn>
                <a:cxn ang="0">
                  <a:pos x="895" y="205"/>
                </a:cxn>
                <a:cxn ang="0">
                  <a:pos x="113" y="281"/>
                </a:cxn>
                <a:cxn ang="0">
                  <a:pos x="46" y="452"/>
                </a:cxn>
                <a:cxn ang="0">
                  <a:pos x="46" y="627"/>
                </a:cxn>
                <a:cxn ang="0">
                  <a:pos x="109" y="798"/>
                </a:cxn>
                <a:cxn ang="0">
                  <a:pos x="502" y="542"/>
                </a:cxn>
                <a:cxn ang="0">
                  <a:pos x="531" y="43"/>
                </a:cxn>
                <a:cxn ang="0">
                  <a:pos x="376" y="68"/>
                </a:cxn>
                <a:cxn ang="0">
                  <a:pos x="268" y="119"/>
                </a:cxn>
                <a:cxn ang="0">
                  <a:pos x="205" y="166"/>
                </a:cxn>
                <a:cxn ang="0">
                  <a:pos x="201" y="179"/>
                </a:cxn>
                <a:cxn ang="0">
                  <a:pos x="209" y="192"/>
                </a:cxn>
                <a:cxn ang="0">
                  <a:pos x="213" y="192"/>
                </a:cxn>
                <a:cxn ang="0">
                  <a:pos x="862" y="175"/>
                </a:cxn>
                <a:cxn ang="0">
                  <a:pos x="707" y="72"/>
                </a:cxn>
                <a:cxn ang="0">
                  <a:pos x="573" y="43"/>
                </a:cxn>
                <a:cxn ang="0">
                  <a:pos x="531" y="0"/>
                </a:cxn>
                <a:cxn ang="0">
                  <a:pos x="736" y="43"/>
                </a:cxn>
                <a:cxn ang="0">
                  <a:pos x="908" y="162"/>
                </a:cxn>
                <a:cxn ang="0">
                  <a:pos x="1020" y="333"/>
                </a:cxn>
                <a:cxn ang="0">
                  <a:pos x="1062" y="542"/>
                </a:cxn>
                <a:cxn ang="0">
                  <a:pos x="1020" y="755"/>
                </a:cxn>
                <a:cxn ang="0">
                  <a:pos x="908" y="925"/>
                </a:cxn>
                <a:cxn ang="0">
                  <a:pos x="736" y="1041"/>
                </a:cxn>
                <a:cxn ang="0">
                  <a:pos x="531" y="1088"/>
                </a:cxn>
                <a:cxn ang="0">
                  <a:pos x="322" y="1045"/>
                </a:cxn>
                <a:cxn ang="0">
                  <a:pos x="155" y="925"/>
                </a:cxn>
                <a:cxn ang="0">
                  <a:pos x="42" y="755"/>
                </a:cxn>
                <a:cxn ang="0">
                  <a:pos x="0" y="542"/>
                </a:cxn>
                <a:cxn ang="0">
                  <a:pos x="38" y="333"/>
                </a:cxn>
                <a:cxn ang="0">
                  <a:pos x="155" y="162"/>
                </a:cxn>
                <a:cxn ang="0">
                  <a:pos x="322" y="43"/>
                </a:cxn>
                <a:cxn ang="0">
                  <a:pos x="531" y="0"/>
                </a:cxn>
              </a:cxnLst>
              <a:rect l="0" t="0" r="r" b="b"/>
              <a:pathLst>
                <a:path w="1062" h="1088">
                  <a:moveTo>
                    <a:pt x="531" y="571"/>
                  </a:moveTo>
                  <a:lnTo>
                    <a:pt x="197" y="913"/>
                  </a:lnTo>
                  <a:lnTo>
                    <a:pt x="276" y="972"/>
                  </a:lnTo>
                  <a:lnTo>
                    <a:pt x="356" y="1011"/>
                  </a:lnTo>
                  <a:lnTo>
                    <a:pt x="427" y="1032"/>
                  </a:lnTo>
                  <a:lnTo>
                    <a:pt x="489" y="1045"/>
                  </a:lnTo>
                  <a:lnTo>
                    <a:pt x="531" y="1045"/>
                  </a:lnTo>
                  <a:lnTo>
                    <a:pt x="615" y="1036"/>
                  </a:lnTo>
                  <a:lnTo>
                    <a:pt x="686" y="1019"/>
                  </a:lnTo>
                  <a:lnTo>
                    <a:pt x="749" y="994"/>
                  </a:lnTo>
                  <a:lnTo>
                    <a:pt x="795" y="968"/>
                  </a:lnTo>
                  <a:lnTo>
                    <a:pt x="832" y="943"/>
                  </a:lnTo>
                  <a:lnTo>
                    <a:pt x="857" y="921"/>
                  </a:lnTo>
                  <a:lnTo>
                    <a:pt x="862" y="913"/>
                  </a:lnTo>
                  <a:lnTo>
                    <a:pt x="862" y="908"/>
                  </a:lnTo>
                  <a:lnTo>
                    <a:pt x="857" y="900"/>
                  </a:lnTo>
                  <a:lnTo>
                    <a:pt x="853" y="896"/>
                  </a:lnTo>
                  <a:lnTo>
                    <a:pt x="849" y="896"/>
                  </a:lnTo>
                  <a:lnTo>
                    <a:pt x="531" y="571"/>
                  </a:lnTo>
                  <a:close/>
                  <a:moveTo>
                    <a:pt x="895" y="205"/>
                  </a:moveTo>
                  <a:lnTo>
                    <a:pt x="560" y="542"/>
                  </a:lnTo>
                  <a:lnTo>
                    <a:pt x="895" y="883"/>
                  </a:lnTo>
                  <a:lnTo>
                    <a:pt x="949" y="806"/>
                  </a:lnTo>
                  <a:lnTo>
                    <a:pt x="991" y="725"/>
                  </a:lnTo>
                  <a:lnTo>
                    <a:pt x="1016" y="635"/>
                  </a:lnTo>
                  <a:lnTo>
                    <a:pt x="1025" y="542"/>
                  </a:lnTo>
                  <a:lnTo>
                    <a:pt x="1012" y="448"/>
                  </a:lnTo>
                  <a:lnTo>
                    <a:pt x="987" y="354"/>
                  </a:lnTo>
                  <a:lnTo>
                    <a:pt x="945" y="273"/>
                  </a:lnTo>
                  <a:lnTo>
                    <a:pt x="895" y="205"/>
                  </a:lnTo>
                  <a:close/>
                  <a:moveTo>
                    <a:pt x="167" y="205"/>
                  </a:moveTo>
                  <a:lnTo>
                    <a:pt x="113" y="281"/>
                  </a:lnTo>
                  <a:lnTo>
                    <a:pt x="71" y="362"/>
                  </a:lnTo>
                  <a:lnTo>
                    <a:pt x="46" y="452"/>
                  </a:lnTo>
                  <a:lnTo>
                    <a:pt x="38" y="542"/>
                  </a:lnTo>
                  <a:lnTo>
                    <a:pt x="46" y="627"/>
                  </a:lnTo>
                  <a:lnTo>
                    <a:pt x="67" y="712"/>
                  </a:lnTo>
                  <a:lnTo>
                    <a:pt x="109" y="798"/>
                  </a:lnTo>
                  <a:lnTo>
                    <a:pt x="167" y="883"/>
                  </a:lnTo>
                  <a:lnTo>
                    <a:pt x="502" y="542"/>
                  </a:lnTo>
                  <a:lnTo>
                    <a:pt x="167" y="205"/>
                  </a:lnTo>
                  <a:close/>
                  <a:moveTo>
                    <a:pt x="531" y="43"/>
                  </a:moveTo>
                  <a:lnTo>
                    <a:pt x="448" y="51"/>
                  </a:lnTo>
                  <a:lnTo>
                    <a:pt x="376" y="68"/>
                  </a:lnTo>
                  <a:lnTo>
                    <a:pt x="314" y="94"/>
                  </a:lnTo>
                  <a:lnTo>
                    <a:pt x="268" y="119"/>
                  </a:lnTo>
                  <a:lnTo>
                    <a:pt x="230" y="145"/>
                  </a:lnTo>
                  <a:lnTo>
                    <a:pt x="205" y="166"/>
                  </a:lnTo>
                  <a:lnTo>
                    <a:pt x="197" y="175"/>
                  </a:lnTo>
                  <a:lnTo>
                    <a:pt x="201" y="179"/>
                  </a:lnTo>
                  <a:lnTo>
                    <a:pt x="205" y="183"/>
                  </a:lnTo>
                  <a:lnTo>
                    <a:pt x="209" y="192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531" y="516"/>
                  </a:lnTo>
                  <a:lnTo>
                    <a:pt x="862" y="175"/>
                  </a:lnTo>
                  <a:lnTo>
                    <a:pt x="782" y="115"/>
                  </a:lnTo>
                  <a:lnTo>
                    <a:pt x="707" y="72"/>
                  </a:lnTo>
                  <a:lnTo>
                    <a:pt x="632" y="51"/>
                  </a:lnTo>
                  <a:lnTo>
                    <a:pt x="573" y="43"/>
                  </a:lnTo>
                  <a:lnTo>
                    <a:pt x="531" y="43"/>
                  </a:lnTo>
                  <a:close/>
                  <a:moveTo>
                    <a:pt x="531" y="0"/>
                  </a:moveTo>
                  <a:lnTo>
                    <a:pt x="640" y="13"/>
                  </a:lnTo>
                  <a:lnTo>
                    <a:pt x="736" y="43"/>
                  </a:lnTo>
                  <a:lnTo>
                    <a:pt x="828" y="94"/>
                  </a:lnTo>
                  <a:lnTo>
                    <a:pt x="908" y="162"/>
                  </a:lnTo>
                  <a:lnTo>
                    <a:pt x="970" y="239"/>
                  </a:lnTo>
                  <a:lnTo>
                    <a:pt x="1020" y="333"/>
                  </a:lnTo>
                  <a:lnTo>
                    <a:pt x="1054" y="435"/>
                  </a:lnTo>
                  <a:lnTo>
                    <a:pt x="1062" y="542"/>
                  </a:lnTo>
                  <a:lnTo>
                    <a:pt x="1054" y="653"/>
                  </a:lnTo>
                  <a:lnTo>
                    <a:pt x="1020" y="755"/>
                  </a:lnTo>
                  <a:lnTo>
                    <a:pt x="974" y="844"/>
                  </a:lnTo>
                  <a:lnTo>
                    <a:pt x="908" y="925"/>
                  </a:lnTo>
                  <a:lnTo>
                    <a:pt x="828" y="994"/>
                  </a:lnTo>
                  <a:lnTo>
                    <a:pt x="736" y="1041"/>
                  </a:lnTo>
                  <a:lnTo>
                    <a:pt x="636" y="1075"/>
                  </a:lnTo>
                  <a:lnTo>
                    <a:pt x="531" y="1088"/>
                  </a:lnTo>
                  <a:lnTo>
                    <a:pt x="422" y="1075"/>
                  </a:lnTo>
                  <a:lnTo>
                    <a:pt x="322" y="1045"/>
                  </a:lnTo>
                  <a:lnTo>
                    <a:pt x="234" y="994"/>
                  </a:lnTo>
                  <a:lnTo>
                    <a:pt x="155" y="925"/>
                  </a:lnTo>
                  <a:lnTo>
                    <a:pt x="88" y="844"/>
                  </a:lnTo>
                  <a:lnTo>
                    <a:pt x="42" y="755"/>
                  </a:lnTo>
                  <a:lnTo>
                    <a:pt x="8" y="653"/>
                  </a:lnTo>
                  <a:lnTo>
                    <a:pt x="0" y="542"/>
                  </a:lnTo>
                  <a:lnTo>
                    <a:pt x="8" y="435"/>
                  </a:lnTo>
                  <a:lnTo>
                    <a:pt x="38" y="333"/>
                  </a:lnTo>
                  <a:lnTo>
                    <a:pt x="88" y="243"/>
                  </a:lnTo>
                  <a:lnTo>
                    <a:pt x="155" y="162"/>
                  </a:lnTo>
                  <a:lnTo>
                    <a:pt x="230" y="94"/>
                  </a:lnTo>
                  <a:lnTo>
                    <a:pt x="322" y="43"/>
                  </a:lnTo>
                  <a:lnTo>
                    <a:pt x="422" y="13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3155" y="3453"/>
              <a:ext cx="762" cy="1147"/>
            </a:xfrm>
            <a:custGeom>
              <a:avLst/>
              <a:gdLst/>
              <a:ahLst/>
              <a:cxnLst>
                <a:cxn ang="0">
                  <a:pos x="339" y="456"/>
                </a:cxn>
                <a:cxn ang="0">
                  <a:pos x="243" y="537"/>
                </a:cxn>
                <a:cxn ang="0">
                  <a:pos x="180" y="648"/>
                </a:cxn>
                <a:cxn ang="0">
                  <a:pos x="143" y="776"/>
                </a:cxn>
                <a:cxn ang="0">
                  <a:pos x="118" y="908"/>
                </a:cxn>
                <a:cxn ang="0">
                  <a:pos x="118" y="989"/>
                </a:cxn>
                <a:cxn ang="0">
                  <a:pos x="134" y="1058"/>
                </a:cxn>
                <a:cxn ang="0">
                  <a:pos x="180" y="1104"/>
                </a:cxn>
                <a:cxn ang="0">
                  <a:pos x="251" y="1104"/>
                </a:cxn>
                <a:cxn ang="0">
                  <a:pos x="343" y="1053"/>
                </a:cxn>
                <a:cxn ang="0">
                  <a:pos x="406" y="985"/>
                </a:cxn>
                <a:cxn ang="0">
                  <a:pos x="414" y="968"/>
                </a:cxn>
                <a:cxn ang="0">
                  <a:pos x="423" y="955"/>
                </a:cxn>
                <a:cxn ang="0">
                  <a:pos x="427" y="934"/>
                </a:cxn>
                <a:cxn ang="0">
                  <a:pos x="511" y="605"/>
                </a:cxn>
                <a:cxn ang="0">
                  <a:pos x="511" y="580"/>
                </a:cxn>
                <a:cxn ang="0">
                  <a:pos x="494" y="529"/>
                </a:cxn>
                <a:cxn ang="0">
                  <a:pos x="456" y="473"/>
                </a:cxn>
                <a:cxn ang="0">
                  <a:pos x="389" y="448"/>
                </a:cxn>
                <a:cxn ang="0">
                  <a:pos x="749" y="4"/>
                </a:cxn>
                <a:cxn ang="0">
                  <a:pos x="757" y="8"/>
                </a:cxn>
                <a:cxn ang="0">
                  <a:pos x="762" y="17"/>
                </a:cxn>
                <a:cxn ang="0">
                  <a:pos x="762" y="21"/>
                </a:cxn>
                <a:cxn ang="0">
                  <a:pos x="523" y="981"/>
                </a:cxn>
                <a:cxn ang="0">
                  <a:pos x="519" y="1036"/>
                </a:cxn>
                <a:cxn ang="0">
                  <a:pos x="527" y="1087"/>
                </a:cxn>
                <a:cxn ang="0">
                  <a:pos x="569" y="1113"/>
                </a:cxn>
                <a:cxn ang="0">
                  <a:pos x="632" y="1070"/>
                </a:cxn>
                <a:cxn ang="0">
                  <a:pos x="674" y="972"/>
                </a:cxn>
                <a:cxn ang="0">
                  <a:pos x="695" y="895"/>
                </a:cxn>
                <a:cxn ang="0">
                  <a:pos x="703" y="883"/>
                </a:cxn>
                <a:cxn ang="0">
                  <a:pos x="716" y="883"/>
                </a:cxn>
                <a:cxn ang="0">
                  <a:pos x="724" y="883"/>
                </a:cxn>
                <a:cxn ang="0">
                  <a:pos x="732" y="895"/>
                </a:cxn>
                <a:cxn ang="0">
                  <a:pos x="724" y="938"/>
                </a:cxn>
                <a:cxn ang="0">
                  <a:pos x="699" y="1019"/>
                </a:cxn>
                <a:cxn ang="0">
                  <a:pos x="661" y="1092"/>
                </a:cxn>
                <a:cxn ang="0">
                  <a:pos x="603" y="1139"/>
                </a:cxn>
                <a:cxn ang="0">
                  <a:pos x="511" y="1139"/>
                </a:cxn>
                <a:cxn ang="0">
                  <a:pos x="435" y="1075"/>
                </a:cxn>
                <a:cxn ang="0">
                  <a:pos x="364" y="1083"/>
                </a:cxn>
                <a:cxn ang="0">
                  <a:pos x="272" y="1139"/>
                </a:cxn>
                <a:cxn ang="0">
                  <a:pos x="214" y="1147"/>
                </a:cxn>
                <a:cxn ang="0">
                  <a:pos x="101" y="1113"/>
                </a:cxn>
                <a:cxn ang="0">
                  <a:pos x="26" y="1023"/>
                </a:cxn>
                <a:cxn ang="0">
                  <a:pos x="0" y="887"/>
                </a:cxn>
                <a:cxn ang="0">
                  <a:pos x="42" y="686"/>
                </a:cxn>
                <a:cxn ang="0">
                  <a:pos x="155" y="524"/>
                </a:cxn>
                <a:cxn ang="0">
                  <a:pos x="306" y="426"/>
                </a:cxn>
                <a:cxn ang="0">
                  <a:pos x="435" y="418"/>
                </a:cxn>
                <a:cxn ang="0">
                  <a:pos x="506" y="473"/>
                </a:cxn>
                <a:cxn ang="0">
                  <a:pos x="628" y="128"/>
                </a:cxn>
                <a:cxn ang="0">
                  <a:pos x="632" y="85"/>
                </a:cxn>
                <a:cxn ang="0">
                  <a:pos x="598" y="68"/>
                </a:cxn>
                <a:cxn ang="0">
                  <a:pos x="540" y="68"/>
                </a:cxn>
                <a:cxn ang="0">
                  <a:pos x="523" y="64"/>
                </a:cxn>
                <a:cxn ang="0">
                  <a:pos x="515" y="51"/>
                </a:cxn>
                <a:cxn ang="0">
                  <a:pos x="519" y="25"/>
                </a:cxn>
                <a:cxn ang="0">
                  <a:pos x="536" y="21"/>
                </a:cxn>
                <a:cxn ang="0">
                  <a:pos x="594" y="13"/>
                </a:cxn>
                <a:cxn ang="0">
                  <a:pos x="682" y="4"/>
                </a:cxn>
                <a:cxn ang="0">
                  <a:pos x="736" y="0"/>
                </a:cxn>
              </a:cxnLst>
              <a:rect l="0" t="0" r="r" b="b"/>
              <a:pathLst>
                <a:path w="762" h="1147">
                  <a:moveTo>
                    <a:pt x="389" y="448"/>
                  </a:moveTo>
                  <a:lnTo>
                    <a:pt x="339" y="456"/>
                  </a:lnTo>
                  <a:lnTo>
                    <a:pt x="289" y="490"/>
                  </a:lnTo>
                  <a:lnTo>
                    <a:pt x="243" y="537"/>
                  </a:lnTo>
                  <a:lnTo>
                    <a:pt x="201" y="601"/>
                  </a:lnTo>
                  <a:lnTo>
                    <a:pt x="180" y="648"/>
                  </a:lnTo>
                  <a:lnTo>
                    <a:pt x="164" y="708"/>
                  </a:lnTo>
                  <a:lnTo>
                    <a:pt x="143" y="776"/>
                  </a:lnTo>
                  <a:lnTo>
                    <a:pt x="130" y="844"/>
                  </a:lnTo>
                  <a:lnTo>
                    <a:pt x="118" y="908"/>
                  </a:lnTo>
                  <a:lnTo>
                    <a:pt x="113" y="959"/>
                  </a:lnTo>
                  <a:lnTo>
                    <a:pt x="118" y="989"/>
                  </a:lnTo>
                  <a:lnTo>
                    <a:pt x="122" y="1028"/>
                  </a:lnTo>
                  <a:lnTo>
                    <a:pt x="134" y="1058"/>
                  </a:lnTo>
                  <a:lnTo>
                    <a:pt x="155" y="1087"/>
                  </a:lnTo>
                  <a:lnTo>
                    <a:pt x="180" y="1104"/>
                  </a:lnTo>
                  <a:lnTo>
                    <a:pt x="214" y="1113"/>
                  </a:lnTo>
                  <a:lnTo>
                    <a:pt x="251" y="1104"/>
                  </a:lnTo>
                  <a:lnTo>
                    <a:pt x="293" y="1087"/>
                  </a:lnTo>
                  <a:lnTo>
                    <a:pt x="343" y="1053"/>
                  </a:lnTo>
                  <a:lnTo>
                    <a:pt x="394" y="998"/>
                  </a:lnTo>
                  <a:lnTo>
                    <a:pt x="406" y="985"/>
                  </a:lnTo>
                  <a:lnTo>
                    <a:pt x="410" y="977"/>
                  </a:lnTo>
                  <a:lnTo>
                    <a:pt x="414" y="968"/>
                  </a:lnTo>
                  <a:lnTo>
                    <a:pt x="419" y="964"/>
                  </a:lnTo>
                  <a:lnTo>
                    <a:pt x="423" y="955"/>
                  </a:lnTo>
                  <a:lnTo>
                    <a:pt x="423" y="947"/>
                  </a:lnTo>
                  <a:lnTo>
                    <a:pt x="427" y="934"/>
                  </a:lnTo>
                  <a:lnTo>
                    <a:pt x="506" y="618"/>
                  </a:lnTo>
                  <a:lnTo>
                    <a:pt x="511" y="605"/>
                  </a:lnTo>
                  <a:lnTo>
                    <a:pt x="515" y="588"/>
                  </a:lnTo>
                  <a:lnTo>
                    <a:pt x="511" y="580"/>
                  </a:lnTo>
                  <a:lnTo>
                    <a:pt x="506" y="559"/>
                  </a:lnTo>
                  <a:lnTo>
                    <a:pt x="494" y="529"/>
                  </a:lnTo>
                  <a:lnTo>
                    <a:pt x="481" y="499"/>
                  </a:lnTo>
                  <a:lnTo>
                    <a:pt x="456" y="473"/>
                  </a:lnTo>
                  <a:lnTo>
                    <a:pt x="427" y="452"/>
                  </a:lnTo>
                  <a:lnTo>
                    <a:pt x="389" y="448"/>
                  </a:lnTo>
                  <a:close/>
                  <a:moveTo>
                    <a:pt x="736" y="0"/>
                  </a:moveTo>
                  <a:lnTo>
                    <a:pt x="749" y="4"/>
                  </a:lnTo>
                  <a:lnTo>
                    <a:pt x="753" y="4"/>
                  </a:lnTo>
                  <a:lnTo>
                    <a:pt x="757" y="8"/>
                  </a:lnTo>
                  <a:lnTo>
                    <a:pt x="762" y="13"/>
                  </a:lnTo>
                  <a:lnTo>
                    <a:pt x="762" y="17"/>
                  </a:lnTo>
                  <a:lnTo>
                    <a:pt x="762" y="21"/>
                  </a:lnTo>
                  <a:lnTo>
                    <a:pt x="762" y="21"/>
                  </a:lnTo>
                  <a:lnTo>
                    <a:pt x="532" y="959"/>
                  </a:lnTo>
                  <a:lnTo>
                    <a:pt x="523" y="981"/>
                  </a:lnTo>
                  <a:lnTo>
                    <a:pt x="523" y="1006"/>
                  </a:lnTo>
                  <a:lnTo>
                    <a:pt x="519" y="1036"/>
                  </a:lnTo>
                  <a:lnTo>
                    <a:pt x="523" y="1062"/>
                  </a:lnTo>
                  <a:lnTo>
                    <a:pt x="527" y="1087"/>
                  </a:lnTo>
                  <a:lnTo>
                    <a:pt x="544" y="1104"/>
                  </a:lnTo>
                  <a:lnTo>
                    <a:pt x="569" y="1113"/>
                  </a:lnTo>
                  <a:lnTo>
                    <a:pt x="603" y="1100"/>
                  </a:lnTo>
                  <a:lnTo>
                    <a:pt x="632" y="1070"/>
                  </a:lnTo>
                  <a:lnTo>
                    <a:pt x="653" y="1028"/>
                  </a:lnTo>
                  <a:lnTo>
                    <a:pt x="674" y="972"/>
                  </a:lnTo>
                  <a:lnTo>
                    <a:pt x="690" y="908"/>
                  </a:lnTo>
                  <a:lnTo>
                    <a:pt x="695" y="895"/>
                  </a:lnTo>
                  <a:lnTo>
                    <a:pt x="695" y="887"/>
                  </a:lnTo>
                  <a:lnTo>
                    <a:pt x="703" y="883"/>
                  </a:lnTo>
                  <a:lnTo>
                    <a:pt x="711" y="883"/>
                  </a:lnTo>
                  <a:lnTo>
                    <a:pt x="716" y="883"/>
                  </a:lnTo>
                  <a:lnTo>
                    <a:pt x="720" y="883"/>
                  </a:lnTo>
                  <a:lnTo>
                    <a:pt x="724" y="883"/>
                  </a:lnTo>
                  <a:lnTo>
                    <a:pt x="728" y="887"/>
                  </a:lnTo>
                  <a:lnTo>
                    <a:pt x="732" y="895"/>
                  </a:lnTo>
                  <a:lnTo>
                    <a:pt x="728" y="908"/>
                  </a:lnTo>
                  <a:lnTo>
                    <a:pt x="724" y="938"/>
                  </a:lnTo>
                  <a:lnTo>
                    <a:pt x="711" y="977"/>
                  </a:lnTo>
                  <a:lnTo>
                    <a:pt x="699" y="1019"/>
                  </a:lnTo>
                  <a:lnTo>
                    <a:pt x="682" y="1058"/>
                  </a:lnTo>
                  <a:lnTo>
                    <a:pt x="661" y="1092"/>
                  </a:lnTo>
                  <a:lnTo>
                    <a:pt x="636" y="1122"/>
                  </a:lnTo>
                  <a:lnTo>
                    <a:pt x="603" y="1139"/>
                  </a:lnTo>
                  <a:lnTo>
                    <a:pt x="565" y="1147"/>
                  </a:lnTo>
                  <a:lnTo>
                    <a:pt x="511" y="1139"/>
                  </a:lnTo>
                  <a:lnTo>
                    <a:pt x="469" y="1113"/>
                  </a:lnTo>
                  <a:lnTo>
                    <a:pt x="435" y="1075"/>
                  </a:lnTo>
                  <a:lnTo>
                    <a:pt x="419" y="1023"/>
                  </a:lnTo>
                  <a:lnTo>
                    <a:pt x="364" y="1083"/>
                  </a:lnTo>
                  <a:lnTo>
                    <a:pt x="314" y="1117"/>
                  </a:lnTo>
                  <a:lnTo>
                    <a:pt x="272" y="1139"/>
                  </a:lnTo>
                  <a:lnTo>
                    <a:pt x="239" y="1147"/>
                  </a:lnTo>
                  <a:lnTo>
                    <a:pt x="214" y="1147"/>
                  </a:lnTo>
                  <a:lnTo>
                    <a:pt x="151" y="1139"/>
                  </a:lnTo>
                  <a:lnTo>
                    <a:pt x="101" y="1113"/>
                  </a:lnTo>
                  <a:lnTo>
                    <a:pt x="59" y="1075"/>
                  </a:lnTo>
                  <a:lnTo>
                    <a:pt x="26" y="1023"/>
                  </a:lnTo>
                  <a:lnTo>
                    <a:pt x="5" y="959"/>
                  </a:lnTo>
                  <a:lnTo>
                    <a:pt x="0" y="887"/>
                  </a:lnTo>
                  <a:lnTo>
                    <a:pt x="9" y="785"/>
                  </a:lnTo>
                  <a:lnTo>
                    <a:pt x="42" y="686"/>
                  </a:lnTo>
                  <a:lnTo>
                    <a:pt x="92" y="601"/>
                  </a:lnTo>
                  <a:lnTo>
                    <a:pt x="155" y="524"/>
                  </a:lnTo>
                  <a:lnTo>
                    <a:pt x="226" y="465"/>
                  </a:lnTo>
                  <a:lnTo>
                    <a:pt x="306" y="426"/>
                  </a:lnTo>
                  <a:lnTo>
                    <a:pt x="385" y="409"/>
                  </a:lnTo>
                  <a:lnTo>
                    <a:pt x="435" y="418"/>
                  </a:lnTo>
                  <a:lnTo>
                    <a:pt x="473" y="439"/>
                  </a:lnTo>
                  <a:lnTo>
                    <a:pt x="506" y="473"/>
                  </a:lnTo>
                  <a:lnTo>
                    <a:pt x="532" y="516"/>
                  </a:lnTo>
                  <a:lnTo>
                    <a:pt x="628" y="128"/>
                  </a:lnTo>
                  <a:lnTo>
                    <a:pt x="632" y="98"/>
                  </a:lnTo>
                  <a:lnTo>
                    <a:pt x="632" y="85"/>
                  </a:lnTo>
                  <a:lnTo>
                    <a:pt x="619" y="77"/>
                  </a:lnTo>
                  <a:lnTo>
                    <a:pt x="598" y="68"/>
                  </a:lnTo>
                  <a:lnTo>
                    <a:pt x="552" y="68"/>
                  </a:lnTo>
                  <a:lnTo>
                    <a:pt x="540" y="68"/>
                  </a:lnTo>
                  <a:lnTo>
                    <a:pt x="527" y="68"/>
                  </a:lnTo>
                  <a:lnTo>
                    <a:pt x="523" y="64"/>
                  </a:lnTo>
                  <a:lnTo>
                    <a:pt x="515" y="59"/>
                  </a:lnTo>
                  <a:lnTo>
                    <a:pt x="515" y="51"/>
                  </a:lnTo>
                  <a:lnTo>
                    <a:pt x="515" y="38"/>
                  </a:lnTo>
                  <a:lnTo>
                    <a:pt x="519" y="25"/>
                  </a:lnTo>
                  <a:lnTo>
                    <a:pt x="527" y="21"/>
                  </a:lnTo>
                  <a:lnTo>
                    <a:pt x="536" y="21"/>
                  </a:lnTo>
                  <a:lnTo>
                    <a:pt x="557" y="17"/>
                  </a:lnTo>
                  <a:lnTo>
                    <a:pt x="594" y="13"/>
                  </a:lnTo>
                  <a:lnTo>
                    <a:pt x="640" y="8"/>
                  </a:lnTo>
                  <a:lnTo>
                    <a:pt x="682" y="4"/>
                  </a:lnTo>
                  <a:lnTo>
                    <a:pt x="716" y="4"/>
                  </a:lnTo>
                  <a:lnTo>
                    <a:pt x="7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 noEditPoints="1"/>
            </p:cNvSpPr>
            <p:nvPr/>
          </p:nvSpPr>
          <p:spPr bwMode="auto">
            <a:xfrm>
              <a:off x="13975" y="4054"/>
              <a:ext cx="343" cy="772"/>
            </a:xfrm>
            <a:custGeom>
              <a:avLst/>
              <a:gdLst/>
              <a:ahLst/>
              <a:cxnLst>
                <a:cxn ang="0">
                  <a:pos x="205" y="265"/>
                </a:cxn>
                <a:cxn ang="0">
                  <a:pos x="264" y="316"/>
                </a:cxn>
                <a:cxn ang="0">
                  <a:pos x="268" y="367"/>
                </a:cxn>
                <a:cxn ang="0">
                  <a:pos x="264" y="388"/>
                </a:cxn>
                <a:cxn ang="0">
                  <a:pos x="247" y="440"/>
                </a:cxn>
                <a:cxn ang="0">
                  <a:pos x="218" y="512"/>
                </a:cxn>
                <a:cxn ang="0">
                  <a:pos x="172" y="627"/>
                </a:cxn>
                <a:cxn ang="0">
                  <a:pos x="155" y="704"/>
                </a:cxn>
                <a:cxn ang="0">
                  <a:pos x="159" y="730"/>
                </a:cxn>
                <a:cxn ang="0">
                  <a:pos x="172" y="742"/>
                </a:cxn>
                <a:cxn ang="0">
                  <a:pos x="218" y="734"/>
                </a:cxn>
                <a:cxn ang="0">
                  <a:pos x="280" y="661"/>
                </a:cxn>
                <a:cxn ang="0">
                  <a:pos x="305" y="597"/>
                </a:cxn>
                <a:cxn ang="0">
                  <a:pos x="310" y="589"/>
                </a:cxn>
                <a:cxn ang="0">
                  <a:pos x="326" y="585"/>
                </a:cxn>
                <a:cxn ang="0">
                  <a:pos x="330" y="585"/>
                </a:cxn>
                <a:cxn ang="0">
                  <a:pos x="339" y="593"/>
                </a:cxn>
                <a:cxn ang="0">
                  <a:pos x="339" y="614"/>
                </a:cxn>
                <a:cxn ang="0">
                  <a:pos x="314" y="674"/>
                </a:cxn>
                <a:cxn ang="0">
                  <a:pos x="259" y="742"/>
                </a:cxn>
                <a:cxn ang="0">
                  <a:pos x="180" y="772"/>
                </a:cxn>
                <a:cxn ang="0">
                  <a:pos x="100" y="747"/>
                </a:cxn>
                <a:cxn ang="0">
                  <a:pos x="71" y="678"/>
                </a:cxn>
                <a:cxn ang="0">
                  <a:pos x="75" y="644"/>
                </a:cxn>
                <a:cxn ang="0">
                  <a:pos x="151" y="444"/>
                </a:cxn>
                <a:cxn ang="0">
                  <a:pos x="180" y="367"/>
                </a:cxn>
                <a:cxn ang="0">
                  <a:pos x="188" y="329"/>
                </a:cxn>
                <a:cxn ang="0">
                  <a:pos x="184" y="303"/>
                </a:cxn>
                <a:cxn ang="0">
                  <a:pos x="167" y="290"/>
                </a:cxn>
                <a:cxn ang="0">
                  <a:pos x="126" y="294"/>
                </a:cxn>
                <a:cxn ang="0">
                  <a:pos x="63" y="363"/>
                </a:cxn>
                <a:cxn ang="0">
                  <a:pos x="38" y="435"/>
                </a:cxn>
                <a:cxn ang="0">
                  <a:pos x="29" y="444"/>
                </a:cxn>
                <a:cxn ang="0">
                  <a:pos x="13" y="448"/>
                </a:cxn>
                <a:cxn ang="0">
                  <a:pos x="4" y="444"/>
                </a:cxn>
                <a:cxn ang="0">
                  <a:pos x="0" y="431"/>
                </a:cxn>
                <a:cxn ang="0">
                  <a:pos x="13" y="388"/>
                </a:cxn>
                <a:cxn ang="0">
                  <a:pos x="50" y="320"/>
                </a:cxn>
                <a:cxn ang="0">
                  <a:pos x="121" y="265"/>
                </a:cxn>
                <a:cxn ang="0">
                  <a:pos x="268" y="0"/>
                </a:cxn>
                <a:cxn ang="0">
                  <a:pos x="293" y="9"/>
                </a:cxn>
                <a:cxn ang="0">
                  <a:pos x="310" y="26"/>
                </a:cxn>
                <a:cxn ang="0">
                  <a:pos x="314" y="43"/>
                </a:cxn>
                <a:cxn ang="0">
                  <a:pos x="301" y="77"/>
                </a:cxn>
                <a:cxn ang="0">
                  <a:pos x="280" y="98"/>
                </a:cxn>
                <a:cxn ang="0">
                  <a:pos x="251" y="107"/>
                </a:cxn>
                <a:cxn ang="0">
                  <a:pos x="226" y="103"/>
                </a:cxn>
                <a:cxn ang="0">
                  <a:pos x="209" y="85"/>
                </a:cxn>
                <a:cxn ang="0">
                  <a:pos x="205" y="64"/>
                </a:cxn>
                <a:cxn ang="0">
                  <a:pos x="213" y="30"/>
                </a:cxn>
                <a:cxn ang="0">
                  <a:pos x="238" y="9"/>
                </a:cxn>
                <a:cxn ang="0">
                  <a:pos x="268" y="0"/>
                </a:cxn>
              </a:cxnLst>
              <a:rect l="0" t="0" r="r" b="b"/>
              <a:pathLst>
                <a:path w="343" h="772">
                  <a:moveTo>
                    <a:pt x="163" y="256"/>
                  </a:moveTo>
                  <a:lnTo>
                    <a:pt x="205" y="265"/>
                  </a:lnTo>
                  <a:lnTo>
                    <a:pt x="238" y="286"/>
                  </a:lnTo>
                  <a:lnTo>
                    <a:pt x="264" y="316"/>
                  </a:lnTo>
                  <a:lnTo>
                    <a:pt x="268" y="354"/>
                  </a:lnTo>
                  <a:lnTo>
                    <a:pt x="268" y="367"/>
                  </a:lnTo>
                  <a:lnTo>
                    <a:pt x="268" y="380"/>
                  </a:lnTo>
                  <a:lnTo>
                    <a:pt x="264" y="388"/>
                  </a:lnTo>
                  <a:lnTo>
                    <a:pt x="259" y="410"/>
                  </a:lnTo>
                  <a:lnTo>
                    <a:pt x="247" y="440"/>
                  </a:lnTo>
                  <a:lnTo>
                    <a:pt x="230" y="478"/>
                  </a:lnTo>
                  <a:lnTo>
                    <a:pt x="218" y="512"/>
                  </a:lnTo>
                  <a:lnTo>
                    <a:pt x="209" y="538"/>
                  </a:lnTo>
                  <a:lnTo>
                    <a:pt x="172" y="627"/>
                  </a:lnTo>
                  <a:lnTo>
                    <a:pt x="159" y="666"/>
                  </a:lnTo>
                  <a:lnTo>
                    <a:pt x="155" y="704"/>
                  </a:lnTo>
                  <a:lnTo>
                    <a:pt x="155" y="717"/>
                  </a:lnTo>
                  <a:lnTo>
                    <a:pt x="159" y="730"/>
                  </a:lnTo>
                  <a:lnTo>
                    <a:pt x="163" y="734"/>
                  </a:lnTo>
                  <a:lnTo>
                    <a:pt x="172" y="742"/>
                  </a:lnTo>
                  <a:lnTo>
                    <a:pt x="180" y="742"/>
                  </a:lnTo>
                  <a:lnTo>
                    <a:pt x="218" y="734"/>
                  </a:lnTo>
                  <a:lnTo>
                    <a:pt x="251" y="708"/>
                  </a:lnTo>
                  <a:lnTo>
                    <a:pt x="280" y="661"/>
                  </a:lnTo>
                  <a:lnTo>
                    <a:pt x="301" y="602"/>
                  </a:lnTo>
                  <a:lnTo>
                    <a:pt x="305" y="597"/>
                  </a:lnTo>
                  <a:lnTo>
                    <a:pt x="305" y="593"/>
                  </a:lnTo>
                  <a:lnTo>
                    <a:pt x="310" y="589"/>
                  </a:lnTo>
                  <a:lnTo>
                    <a:pt x="318" y="585"/>
                  </a:lnTo>
                  <a:lnTo>
                    <a:pt x="326" y="585"/>
                  </a:lnTo>
                  <a:lnTo>
                    <a:pt x="326" y="585"/>
                  </a:lnTo>
                  <a:lnTo>
                    <a:pt x="330" y="585"/>
                  </a:lnTo>
                  <a:lnTo>
                    <a:pt x="335" y="589"/>
                  </a:lnTo>
                  <a:lnTo>
                    <a:pt x="339" y="593"/>
                  </a:lnTo>
                  <a:lnTo>
                    <a:pt x="343" y="602"/>
                  </a:lnTo>
                  <a:lnTo>
                    <a:pt x="339" y="614"/>
                  </a:lnTo>
                  <a:lnTo>
                    <a:pt x="330" y="640"/>
                  </a:lnTo>
                  <a:lnTo>
                    <a:pt x="314" y="674"/>
                  </a:lnTo>
                  <a:lnTo>
                    <a:pt x="289" y="708"/>
                  </a:lnTo>
                  <a:lnTo>
                    <a:pt x="259" y="742"/>
                  </a:lnTo>
                  <a:lnTo>
                    <a:pt x="222" y="764"/>
                  </a:lnTo>
                  <a:lnTo>
                    <a:pt x="180" y="772"/>
                  </a:lnTo>
                  <a:lnTo>
                    <a:pt x="134" y="768"/>
                  </a:lnTo>
                  <a:lnTo>
                    <a:pt x="100" y="747"/>
                  </a:lnTo>
                  <a:lnTo>
                    <a:pt x="80" y="713"/>
                  </a:lnTo>
                  <a:lnTo>
                    <a:pt x="71" y="678"/>
                  </a:lnTo>
                  <a:lnTo>
                    <a:pt x="71" y="661"/>
                  </a:lnTo>
                  <a:lnTo>
                    <a:pt x="75" y="644"/>
                  </a:lnTo>
                  <a:lnTo>
                    <a:pt x="80" y="627"/>
                  </a:lnTo>
                  <a:lnTo>
                    <a:pt x="151" y="444"/>
                  </a:lnTo>
                  <a:lnTo>
                    <a:pt x="172" y="401"/>
                  </a:lnTo>
                  <a:lnTo>
                    <a:pt x="180" y="367"/>
                  </a:lnTo>
                  <a:lnTo>
                    <a:pt x="184" y="346"/>
                  </a:lnTo>
                  <a:lnTo>
                    <a:pt x="188" y="329"/>
                  </a:lnTo>
                  <a:lnTo>
                    <a:pt x="184" y="312"/>
                  </a:lnTo>
                  <a:lnTo>
                    <a:pt x="184" y="303"/>
                  </a:lnTo>
                  <a:lnTo>
                    <a:pt x="176" y="294"/>
                  </a:lnTo>
                  <a:lnTo>
                    <a:pt x="167" y="290"/>
                  </a:lnTo>
                  <a:lnTo>
                    <a:pt x="159" y="286"/>
                  </a:lnTo>
                  <a:lnTo>
                    <a:pt x="126" y="294"/>
                  </a:lnTo>
                  <a:lnTo>
                    <a:pt x="96" y="320"/>
                  </a:lnTo>
                  <a:lnTo>
                    <a:pt x="63" y="363"/>
                  </a:lnTo>
                  <a:lnTo>
                    <a:pt x="38" y="427"/>
                  </a:lnTo>
                  <a:lnTo>
                    <a:pt x="38" y="435"/>
                  </a:lnTo>
                  <a:lnTo>
                    <a:pt x="34" y="444"/>
                  </a:lnTo>
                  <a:lnTo>
                    <a:pt x="29" y="444"/>
                  </a:lnTo>
                  <a:lnTo>
                    <a:pt x="17" y="448"/>
                  </a:lnTo>
                  <a:lnTo>
                    <a:pt x="13" y="448"/>
                  </a:lnTo>
                  <a:lnTo>
                    <a:pt x="8" y="444"/>
                  </a:lnTo>
                  <a:lnTo>
                    <a:pt x="4" y="444"/>
                  </a:lnTo>
                  <a:lnTo>
                    <a:pt x="0" y="440"/>
                  </a:lnTo>
                  <a:lnTo>
                    <a:pt x="0" y="431"/>
                  </a:lnTo>
                  <a:lnTo>
                    <a:pt x="0" y="414"/>
                  </a:lnTo>
                  <a:lnTo>
                    <a:pt x="13" y="388"/>
                  </a:lnTo>
                  <a:lnTo>
                    <a:pt x="29" y="354"/>
                  </a:lnTo>
                  <a:lnTo>
                    <a:pt x="50" y="320"/>
                  </a:lnTo>
                  <a:lnTo>
                    <a:pt x="84" y="290"/>
                  </a:lnTo>
                  <a:lnTo>
                    <a:pt x="121" y="265"/>
                  </a:lnTo>
                  <a:lnTo>
                    <a:pt x="163" y="256"/>
                  </a:lnTo>
                  <a:close/>
                  <a:moveTo>
                    <a:pt x="268" y="0"/>
                  </a:moveTo>
                  <a:lnTo>
                    <a:pt x="280" y="4"/>
                  </a:lnTo>
                  <a:lnTo>
                    <a:pt x="293" y="9"/>
                  </a:lnTo>
                  <a:lnTo>
                    <a:pt x="301" y="17"/>
                  </a:lnTo>
                  <a:lnTo>
                    <a:pt x="310" y="26"/>
                  </a:lnTo>
                  <a:lnTo>
                    <a:pt x="310" y="34"/>
                  </a:lnTo>
                  <a:lnTo>
                    <a:pt x="314" y="43"/>
                  </a:lnTo>
                  <a:lnTo>
                    <a:pt x="310" y="60"/>
                  </a:lnTo>
                  <a:lnTo>
                    <a:pt x="301" y="77"/>
                  </a:lnTo>
                  <a:lnTo>
                    <a:pt x="293" y="90"/>
                  </a:lnTo>
                  <a:lnTo>
                    <a:pt x="280" y="98"/>
                  </a:lnTo>
                  <a:lnTo>
                    <a:pt x="264" y="107"/>
                  </a:lnTo>
                  <a:lnTo>
                    <a:pt x="251" y="107"/>
                  </a:lnTo>
                  <a:lnTo>
                    <a:pt x="234" y="107"/>
                  </a:lnTo>
                  <a:lnTo>
                    <a:pt x="226" y="103"/>
                  </a:lnTo>
                  <a:lnTo>
                    <a:pt x="218" y="94"/>
                  </a:lnTo>
                  <a:lnTo>
                    <a:pt x="209" y="85"/>
                  </a:lnTo>
                  <a:lnTo>
                    <a:pt x="205" y="73"/>
                  </a:lnTo>
                  <a:lnTo>
                    <a:pt x="205" y="64"/>
                  </a:lnTo>
                  <a:lnTo>
                    <a:pt x="205" y="47"/>
                  </a:lnTo>
                  <a:lnTo>
                    <a:pt x="213" y="30"/>
                  </a:lnTo>
                  <a:lnTo>
                    <a:pt x="226" y="22"/>
                  </a:lnTo>
                  <a:lnTo>
                    <a:pt x="238" y="9"/>
                  </a:lnTo>
                  <a:lnTo>
                    <a:pt x="251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4489" y="4685"/>
              <a:ext cx="147" cy="35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01" y="9"/>
                </a:cxn>
                <a:cxn ang="0">
                  <a:pos x="126" y="35"/>
                </a:cxn>
                <a:cxn ang="0">
                  <a:pos x="138" y="73"/>
                </a:cxn>
                <a:cxn ang="0">
                  <a:pos x="147" y="124"/>
                </a:cxn>
                <a:cxn ang="0">
                  <a:pos x="138" y="188"/>
                </a:cxn>
                <a:cxn ang="0">
                  <a:pos x="118" y="248"/>
                </a:cxn>
                <a:cxn ang="0">
                  <a:pos x="97" y="291"/>
                </a:cxn>
                <a:cxn ang="0">
                  <a:pos x="67" y="325"/>
                </a:cxn>
                <a:cxn ang="0">
                  <a:pos x="46" y="346"/>
                </a:cxn>
                <a:cxn ang="0">
                  <a:pos x="34" y="354"/>
                </a:cxn>
                <a:cxn ang="0">
                  <a:pos x="26" y="354"/>
                </a:cxn>
                <a:cxn ang="0">
                  <a:pos x="21" y="346"/>
                </a:cxn>
                <a:cxn ang="0">
                  <a:pos x="17" y="342"/>
                </a:cxn>
                <a:cxn ang="0">
                  <a:pos x="17" y="333"/>
                </a:cxn>
                <a:cxn ang="0">
                  <a:pos x="21" y="329"/>
                </a:cxn>
                <a:cxn ang="0">
                  <a:pos x="26" y="325"/>
                </a:cxn>
                <a:cxn ang="0">
                  <a:pos x="72" y="269"/>
                </a:cxn>
                <a:cxn ang="0">
                  <a:pos x="97" y="214"/>
                </a:cxn>
                <a:cxn ang="0">
                  <a:pos x="109" y="163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09" y="116"/>
                </a:cxn>
                <a:cxn ang="0">
                  <a:pos x="105" y="120"/>
                </a:cxn>
                <a:cxn ang="0">
                  <a:pos x="101" y="124"/>
                </a:cxn>
                <a:cxn ang="0">
                  <a:pos x="92" y="128"/>
                </a:cxn>
                <a:cxn ang="0">
                  <a:pos x="80" y="133"/>
                </a:cxn>
                <a:cxn ang="0">
                  <a:pos x="67" y="133"/>
                </a:cxn>
                <a:cxn ang="0">
                  <a:pos x="34" y="124"/>
                </a:cxn>
                <a:cxn ang="0">
                  <a:pos x="9" y="99"/>
                </a:cxn>
                <a:cxn ang="0">
                  <a:pos x="0" y="64"/>
                </a:cxn>
                <a:cxn ang="0">
                  <a:pos x="0" y="47"/>
                </a:cxn>
                <a:cxn ang="0">
                  <a:pos x="9" y="35"/>
                </a:cxn>
                <a:cxn ang="0">
                  <a:pos x="17" y="18"/>
                </a:cxn>
                <a:cxn ang="0">
                  <a:pos x="30" y="9"/>
                </a:cxn>
                <a:cxn ang="0">
                  <a:pos x="46" y="0"/>
                </a:cxn>
                <a:cxn ang="0">
                  <a:pos x="63" y="0"/>
                </a:cxn>
              </a:cxnLst>
              <a:rect l="0" t="0" r="r" b="b"/>
              <a:pathLst>
                <a:path w="147" h="354">
                  <a:moveTo>
                    <a:pt x="63" y="0"/>
                  </a:moveTo>
                  <a:lnTo>
                    <a:pt x="101" y="9"/>
                  </a:lnTo>
                  <a:lnTo>
                    <a:pt x="126" y="35"/>
                  </a:lnTo>
                  <a:lnTo>
                    <a:pt x="138" y="73"/>
                  </a:lnTo>
                  <a:lnTo>
                    <a:pt x="147" y="124"/>
                  </a:lnTo>
                  <a:lnTo>
                    <a:pt x="138" y="188"/>
                  </a:lnTo>
                  <a:lnTo>
                    <a:pt x="118" y="248"/>
                  </a:lnTo>
                  <a:lnTo>
                    <a:pt x="97" y="291"/>
                  </a:lnTo>
                  <a:lnTo>
                    <a:pt x="67" y="325"/>
                  </a:lnTo>
                  <a:lnTo>
                    <a:pt x="46" y="346"/>
                  </a:lnTo>
                  <a:lnTo>
                    <a:pt x="34" y="354"/>
                  </a:lnTo>
                  <a:lnTo>
                    <a:pt x="26" y="354"/>
                  </a:lnTo>
                  <a:lnTo>
                    <a:pt x="21" y="346"/>
                  </a:lnTo>
                  <a:lnTo>
                    <a:pt x="17" y="342"/>
                  </a:lnTo>
                  <a:lnTo>
                    <a:pt x="17" y="333"/>
                  </a:lnTo>
                  <a:lnTo>
                    <a:pt x="21" y="329"/>
                  </a:lnTo>
                  <a:lnTo>
                    <a:pt x="26" y="325"/>
                  </a:lnTo>
                  <a:lnTo>
                    <a:pt x="72" y="269"/>
                  </a:lnTo>
                  <a:lnTo>
                    <a:pt x="97" y="214"/>
                  </a:lnTo>
                  <a:lnTo>
                    <a:pt x="109" y="163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09" y="116"/>
                  </a:lnTo>
                  <a:lnTo>
                    <a:pt x="105" y="120"/>
                  </a:lnTo>
                  <a:lnTo>
                    <a:pt x="101" y="124"/>
                  </a:lnTo>
                  <a:lnTo>
                    <a:pt x="92" y="128"/>
                  </a:lnTo>
                  <a:lnTo>
                    <a:pt x="80" y="133"/>
                  </a:lnTo>
                  <a:lnTo>
                    <a:pt x="67" y="133"/>
                  </a:lnTo>
                  <a:lnTo>
                    <a:pt x="34" y="124"/>
                  </a:lnTo>
                  <a:lnTo>
                    <a:pt x="9" y="99"/>
                  </a:lnTo>
                  <a:lnTo>
                    <a:pt x="0" y="64"/>
                  </a:lnTo>
                  <a:lnTo>
                    <a:pt x="0" y="47"/>
                  </a:lnTo>
                  <a:lnTo>
                    <a:pt x="9" y="35"/>
                  </a:lnTo>
                  <a:lnTo>
                    <a:pt x="17" y="18"/>
                  </a:lnTo>
                  <a:lnTo>
                    <a:pt x="30" y="9"/>
                  </a:lnTo>
                  <a:lnTo>
                    <a:pt x="46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4807" y="4007"/>
              <a:ext cx="778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699" y="51"/>
                </a:cxn>
                <a:cxn ang="0">
                  <a:pos x="715" y="115"/>
                </a:cxn>
                <a:cxn ang="0">
                  <a:pos x="699" y="171"/>
                </a:cxn>
                <a:cxn ang="0">
                  <a:pos x="648" y="209"/>
                </a:cxn>
                <a:cxn ang="0">
                  <a:pos x="607" y="218"/>
                </a:cxn>
                <a:cxn ang="0">
                  <a:pos x="598" y="214"/>
                </a:cxn>
                <a:cxn ang="0">
                  <a:pos x="598" y="201"/>
                </a:cxn>
                <a:cxn ang="0">
                  <a:pos x="598" y="175"/>
                </a:cxn>
                <a:cxn ang="0">
                  <a:pos x="573" y="107"/>
                </a:cxn>
                <a:cxn ang="0">
                  <a:pos x="510" y="77"/>
                </a:cxn>
                <a:cxn ang="0">
                  <a:pos x="477" y="81"/>
                </a:cxn>
                <a:cxn ang="0">
                  <a:pos x="452" y="98"/>
                </a:cxn>
                <a:cxn ang="0">
                  <a:pos x="356" y="239"/>
                </a:cxn>
                <a:cxn ang="0">
                  <a:pos x="297" y="405"/>
                </a:cxn>
                <a:cxn ang="0">
                  <a:pos x="260" y="538"/>
                </a:cxn>
                <a:cxn ang="0">
                  <a:pos x="180" y="700"/>
                </a:cxn>
                <a:cxn ang="0">
                  <a:pos x="205" y="696"/>
                </a:cxn>
                <a:cxn ang="0">
                  <a:pos x="326" y="704"/>
                </a:cxn>
                <a:cxn ang="0">
                  <a:pos x="456" y="738"/>
                </a:cxn>
                <a:cxn ang="0">
                  <a:pos x="556" y="755"/>
                </a:cxn>
                <a:cxn ang="0">
                  <a:pos x="615" y="755"/>
                </a:cxn>
                <a:cxn ang="0">
                  <a:pos x="636" y="751"/>
                </a:cxn>
                <a:cxn ang="0">
                  <a:pos x="653" y="730"/>
                </a:cxn>
                <a:cxn ang="0">
                  <a:pos x="678" y="678"/>
                </a:cxn>
                <a:cxn ang="0">
                  <a:pos x="740" y="644"/>
                </a:cxn>
                <a:cxn ang="0">
                  <a:pos x="770" y="640"/>
                </a:cxn>
                <a:cxn ang="0">
                  <a:pos x="778" y="649"/>
                </a:cxn>
                <a:cxn ang="0">
                  <a:pos x="761" y="687"/>
                </a:cxn>
                <a:cxn ang="0">
                  <a:pos x="690" y="768"/>
                </a:cxn>
                <a:cxn ang="0">
                  <a:pos x="582" y="823"/>
                </a:cxn>
                <a:cxn ang="0">
                  <a:pos x="414" y="823"/>
                </a:cxn>
                <a:cxn ang="0">
                  <a:pos x="255" y="785"/>
                </a:cxn>
                <a:cxn ang="0">
                  <a:pos x="163" y="772"/>
                </a:cxn>
                <a:cxn ang="0">
                  <a:pos x="80" y="806"/>
                </a:cxn>
                <a:cxn ang="0">
                  <a:pos x="25" y="832"/>
                </a:cxn>
                <a:cxn ang="0">
                  <a:pos x="9" y="832"/>
                </a:cxn>
                <a:cxn ang="0">
                  <a:pos x="0" y="832"/>
                </a:cxn>
                <a:cxn ang="0">
                  <a:pos x="0" y="819"/>
                </a:cxn>
                <a:cxn ang="0">
                  <a:pos x="17" y="798"/>
                </a:cxn>
                <a:cxn ang="0">
                  <a:pos x="38" y="777"/>
                </a:cxn>
                <a:cxn ang="0">
                  <a:pos x="50" y="764"/>
                </a:cxn>
                <a:cxn ang="0">
                  <a:pos x="84" y="725"/>
                </a:cxn>
                <a:cxn ang="0">
                  <a:pos x="134" y="627"/>
                </a:cxn>
                <a:cxn ang="0">
                  <a:pos x="176" y="478"/>
                </a:cxn>
                <a:cxn ang="0">
                  <a:pos x="239" y="303"/>
                </a:cxn>
                <a:cxn ang="0">
                  <a:pos x="339" y="137"/>
                </a:cxn>
                <a:cxn ang="0">
                  <a:pos x="456" y="43"/>
                </a:cxn>
                <a:cxn ang="0">
                  <a:pos x="602" y="0"/>
                </a:cxn>
              </a:cxnLst>
              <a:rect l="0" t="0" r="r" b="b"/>
              <a:pathLst>
                <a:path w="778" h="832">
                  <a:moveTo>
                    <a:pt x="602" y="0"/>
                  </a:moveTo>
                  <a:lnTo>
                    <a:pt x="648" y="9"/>
                  </a:lnTo>
                  <a:lnTo>
                    <a:pt x="678" y="26"/>
                  </a:lnTo>
                  <a:lnTo>
                    <a:pt x="699" y="51"/>
                  </a:lnTo>
                  <a:lnTo>
                    <a:pt x="711" y="86"/>
                  </a:lnTo>
                  <a:lnTo>
                    <a:pt x="715" y="115"/>
                  </a:lnTo>
                  <a:lnTo>
                    <a:pt x="711" y="150"/>
                  </a:lnTo>
                  <a:lnTo>
                    <a:pt x="699" y="171"/>
                  </a:lnTo>
                  <a:lnTo>
                    <a:pt x="678" y="188"/>
                  </a:lnTo>
                  <a:lnTo>
                    <a:pt x="648" y="209"/>
                  </a:lnTo>
                  <a:lnTo>
                    <a:pt x="623" y="218"/>
                  </a:lnTo>
                  <a:lnTo>
                    <a:pt x="607" y="218"/>
                  </a:lnTo>
                  <a:lnTo>
                    <a:pt x="602" y="218"/>
                  </a:lnTo>
                  <a:lnTo>
                    <a:pt x="598" y="214"/>
                  </a:lnTo>
                  <a:lnTo>
                    <a:pt x="594" y="209"/>
                  </a:lnTo>
                  <a:lnTo>
                    <a:pt x="598" y="201"/>
                  </a:lnTo>
                  <a:lnTo>
                    <a:pt x="598" y="192"/>
                  </a:lnTo>
                  <a:lnTo>
                    <a:pt x="598" y="175"/>
                  </a:lnTo>
                  <a:lnTo>
                    <a:pt x="590" y="137"/>
                  </a:lnTo>
                  <a:lnTo>
                    <a:pt x="573" y="107"/>
                  </a:lnTo>
                  <a:lnTo>
                    <a:pt x="548" y="86"/>
                  </a:lnTo>
                  <a:lnTo>
                    <a:pt x="510" y="77"/>
                  </a:lnTo>
                  <a:lnTo>
                    <a:pt x="494" y="77"/>
                  </a:lnTo>
                  <a:lnTo>
                    <a:pt x="477" y="81"/>
                  </a:lnTo>
                  <a:lnTo>
                    <a:pt x="464" y="86"/>
                  </a:lnTo>
                  <a:lnTo>
                    <a:pt x="452" y="98"/>
                  </a:lnTo>
                  <a:lnTo>
                    <a:pt x="398" y="158"/>
                  </a:lnTo>
                  <a:lnTo>
                    <a:pt x="356" y="239"/>
                  </a:lnTo>
                  <a:lnTo>
                    <a:pt x="322" y="324"/>
                  </a:lnTo>
                  <a:lnTo>
                    <a:pt x="297" y="405"/>
                  </a:lnTo>
                  <a:lnTo>
                    <a:pt x="276" y="482"/>
                  </a:lnTo>
                  <a:lnTo>
                    <a:pt x="260" y="538"/>
                  </a:lnTo>
                  <a:lnTo>
                    <a:pt x="230" y="614"/>
                  </a:lnTo>
                  <a:lnTo>
                    <a:pt x="180" y="700"/>
                  </a:lnTo>
                  <a:lnTo>
                    <a:pt x="180" y="700"/>
                  </a:lnTo>
                  <a:lnTo>
                    <a:pt x="205" y="696"/>
                  </a:lnTo>
                  <a:lnTo>
                    <a:pt x="226" y="696"/>
                  </a:lnTo>
                  <a:lnTo>
                    <a:pt x="326" y="704"/>
                  </a:lnTo>
                  <a:lnTo>
                    <a:pt x="423" y="730"/>
                  </a:lnTo>
                  <a:lnTo>
                    <a:pt x="456" y="738"/>
                  </a:lnTo>
                  <a:lnTo>
                    <a:pt x="502" y="747"/>
                  </a:lnTo>
                  <a:lnTo>
                    <a:pt x="556" y="755"/>
                  </a:lnTo>
                  <a:lnTo>
                    <a:pt x="602" y="755"/>
                  </a:lnTo>
                  <a:lnTo>
                    <a:pt x="615" y="755"/>
                  </a:lnTo>
                  <a:lnTo>
                    <a:pt x="623" y="755"/>
                  </a:lnTo>
                  <a:lnTo>
                    <a:pt x="636" y="751"/>
                  </a:lnTo>
                  <a:lnTo>
                    <a:pt x="644" y="742"/>
                  </a:lnTo>
                  <a:lnTo>
                    <a:pt x="653" y="730"/>
                  </a:lnTo>
                  <a:lnTo>
                    <a:pt x="657" y="708"/>
                  </a:lnTo>
                  <a:lnTo>
                    <a:pt x="678" y="678"/>
                  </a:lnTo>
                  <a:lnTo>
                    <a:pt x="711" y="657"/>
                  </a:lnTo>
                  <a:lnTo>
                    <a:pt x="740" y="644"/>
                  </a:lnTo>
                  <a:lnTo>
                    <a:pt x="766" y="640"/>
                  </a:lnTo>
                  <a:lnTo>
                    <a:pt x="770" y="640"/>
                  </a:lnTo>
                  <a:lnTo>
                    <a:pt x="774" y="644"/>
                  </a:lnTo>
                  <a:lnTo>
                    <a:pt x="778" y="649"/>
                  </a:lnTo>
                  <a:lnTo>
                    <a:pt x="774" y="657"/>
                  </a:lnTo>
                  <a:lnTo>
                    <a:pt x="761" y="687"/>
                  </a:lnTo>
                  <a:lnTo>
                    <a:pt x="736" y="721"/>
                  </a:lnTo>
                  <a:lnTo>
                    <a:pt x="690" y="768"/>
                  </a:lnTo>
                  <a:lnTo>
                    <a:pt x="644" y="798"/>
                  </a:lnTo>
                  <a:lnTo>
                    <a:pt x="582" y="823"/>
                  </a:lnTo>
                  <a:lnTo>
                    <a:pt x="510" y="832"/>
                  </a:lnTo>
                  <a:lnTo>
                    <a:pt x="414" y="823"/>
                  </a:lnTo>
                  <a:lnTo>
                    <a:pt x="318" y="802"/>
                  </a:lnTo>
                  <a:lnTo>
                    <a:pt x="255" y="785"/>
                  </a:lnTo>
                  <a:lnTo>
                    <a:pt x="205" y="777"/>
                  </a:lnTo>
                  <a:lnTo>
                    <a:pt x="163" y="772"/>
                  </a:lnTo>
                  <a:lnTo>
                    <a:pt x="117" y="768"/>
                  </a:lnTo>
                  <a:lnTo>
                    <a:pt x="80" y="806"/>
                  </a:lnTo>
                  <a:lnTo>
                    <a:pt x="50" y="823"/>
                  </a:lnTo>
                  <a:lnTo>
                    <a:pt x="25" y="832"/>
                  </a:lnTo>
                  <a:lnTo>
                    <a:pt x="13" y="832"/>
                  </a:lnTo>
                  <a:lnTo>
                    <a:pt x="9" y="832"/>
                  </a:lnTo>
                  <a:lnTo>
                    <a:pt x="4" y="832"/>
                  </a:lnTo>
                  <a:lnTo>
                    <a:pt x="0" y="832"/>
                  </a:lnTo>
                  <a:lnTo>
                    <a:pt x="0" y="828"/>
                  </a:lnTo>
                  <a:lnTo>
                    <a:pt x="0" y="819"/>
                  </a:lnTo>
                  <a:lnTo>
                    <a:pt x="9" y="806"/>
                  </a:lnTo>
                  <a:lnTo>
                    <a:pt x="17" y="798"/>
                  </a:lnTo>
                  <a:lnTo>
                    <a:pt x="30" y="785"/>
                  </a:lnTo>
                  <a:lnTo>
                    <a:pt x="38" y="777"/>
                  </a:lnTo>
                  <a:lnTo>
                    <a:pt x="46" y="768"/>
                  </a:lnTo>
                  <a:lnTo>
                    <a:pt x="50" y="764"/>
                  </a:lnTo>
                  <a:lnTo>
                    <a:pt x="63" y="751"/>
                  </a:lnTo>
                  <a:lnTo>
                    <a:pt x="84" y="725"/>
                  </a:lnTo>
                  <a:lnTo>
                    <a:pt x="109" y="683"/>
                  </a:lnTo>
                  <a:lnTo>
                    <a:pt x="134" y="627"/>
                  </a:lnTo>
                  <a:lnTo>
                    <a:pt x="155" y="559"/>
                  </a:lnTo>
                  <a:lnTo>
                    <a:pt x="176" y="478"/>
                  </a:lnTo>
                  <a:lnTo>
                    <a:pt x="205" y="388"/>
                  </a:lnTo>
                  <a:lnTo>
                    <a:pt x="239" y="303"/>
                  </a:lnTo>
                  <a:lnTo>
                    <a:pt x="280" y="214"/>
                  </a:lnTo>
                  <a:lnTo>
                    <a:pt x="339" y="137"/>
                  </a:lnTo>
                  <a:lnTo>
                    <a:pt x="393" y="86"/>
                  </a:lnTo>
                  <a:lnTo>
                    <a:pt x="456" y="43"/>
                  </a:lnTo>
                  <a:lnTo>
                    <a:pt x="531" y="13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5706" y="4621"/>
              <a:ext cx="439" cy="363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80" y="35"/>
                </a:cxn>
                <a:cxn ang="0">
                  <a:pos x="235" y="26"/>
                </a:cxn>
                <a:cxn ang="0">
                  <a:pos x="301" y="0"/>
                </a:cxn>
                <a:cxn ang="0">
                  <a:pos x="347" y="0"/>
                </a:cxn>
                <a:cxn ang="0">
                  <a:pos x="410" y="18"/>
                </a:cxn>
                <a:cxn ang="0">
                  <a:pos x="439" y="64"/>
                </a:cxn>
                <a:cxn ang="0">
                  <a:pos x="431" y="94"/>
                </a:cxn>
                <a:cxn ang="0">
                  <a:pos x="414" y="116"/>
                </a:cxn>
                <a:cxn ang="0">
                  <a:pos x="393" y="120"/>
                </a:cxn>
                <a:cxn ang="0">
                  <a:pos x="373" y="116"/>
                </a:cxn>
                <a:cxn ang="0">
                  <a:pos x="360" y="103"/>
                </a:cxn>
                <a:cxn ang="0">
                  <a:pos x="356" y="86"/>
                </a:cxn>
                <a:cxn ang="0">
                  <a:pos x="360" y="77"/>
                </a:cxn>
                <a:cxn ang="0">
                  <a:pos x="364" y="64"/>
                </a:cxn>
                <a:cxn ang="0">
                  <a:pos x="377" y="47"/>
                </a:cxn>
                <a:cxn ang="0">
                  <a:pos x="364" y="30"/>
                </a:cxn>
                <a:cxn ang="0">
                  <a:pos x="318" y="26"/>
                </a:cxn>
                <a:cxn ang="0">
                  <a:pos x="239" y="56"/>
                </a:cxn>
                <a:cxn ang="0">
                  <a:pos x="193" y="111"/>
                </a:cxn>
                <a:cxn ang="0">
                  <a:pos x="180" y="150"/>
                </a:cxn>
                <a:cxn ang="0">
                  <a:pos x="172" y="175"/>
                </a:cxn>
                <a:cxn ang="0">
                  <a:pos x="168" y="201"/>
                </a:cxn>
                <a:cxn ang="0">
                  <a:pos x="163" y="222"/>
                </a:cxn>
                <a:cxn ang="0">
                  <a:pos x="143" y="295"/>
                </a:cxn>
                <a:cxn ang="0">
                  <a:pos x="138" y="316"/>
                </a:cxn>
                <a:cxn ang="0">
                  <a:pos x="134" y="337"/>
                </a:cxn>
                <a:cxn ang="0">
                  <a:pos x="126" y="350"/>
                </a:cxn>
                <a:cxn ang="0">
                  <a:pos x="105" y="359"/>
                </a:cxn>
                <a:cxn ang="0">
                  <a:pos x="88" y="359"/>
                </a:cxn>
                <a:cxn ang="0">
                  <a:pos x="71" y="350"/>
                </a:cxn>
                <a:cxn ang="0">
                  <a:pos x="67" y="333"/>
                </a:cxn>
                <a:cxn ang="0">
                  <a:pos x="67" y="320"/>
                </a:cxn>
                <a:cxn ang="0">
                  <a:pos x="76" y="299"/>
                </a:cxn>
                <a:cxn ang="0">
                  <a:pos x="80" y="273"/>
                </a:cxn>
                <a:cxn ang="0">
                  <a:pos x="109" y="171"/>
                </a:cxn>
                <a:cxn ang="0">
                  <a:pos x="122" y="120"/>
                </a:cxn>
                <a:cxn ang="0">
                  <a:pos x="126" y="90"/>
                </a:cxn>
                <a:cxn ang="0">
                  <a:pos x="130" y="69"/>
                </a:cxn>
                <a:cxn ang="0">
                  <a:pos x="126" y="52"/>
                </a:cxn>
                <a:cxn ang="0">
                  <a:pos x="117" y="35"/>
                </a:cxn>
                <a:cxn ang="0">
                  <a:pos x="97" y="26"/>
                </a:cxn>
                <a:cxn ang="0">
                  <a:pos x="59" y="52"/>
                </a:cxn>
                <a:cxn ang="0">
                  <a:pos x="38" y="111"/>
                </a:cxn>
                <a:cxn ang="0">
                  <a:pos x="30" y="133"/>
                </a:cxn>
                <a:cxn ang="0">
                  <a:pos x="17" y="137"/>
                </a:cxn>
                <a:cxn ang="0">
                  <a:pos x="9" y="137"/>
                </a:cxn>
                <a:cxn ang="0">
                  <a:pos x="5" y="128"/>
                </a:cxn>
                <a:cxn ang="0">
                  <a:pos x="5" y="107"/>
                </a:cxn>
                <a:cxn ang="0">
                  <a:pos x="30" y="43"/>
                </a:cxn>
                <a:cxn ang="0">
                  <a:pos x="101" y="0"/>
                </a:cxn>
              </a:cxnLst>
              <a:rect l="0" t="0" r="r" b="b"/>
              <a:pathLst>
                <a:path w="439" h="363">
                  <a:moveTo>
                    <a:pt x="101" y="0"/>
                  </a:moveTo>
                  <a:lnTo>
                    <a:pt x="130" y="5"/>
                  </a:lnTo>
                  <a:lnTo>
                    <a:pt x="159" y="13"/>
                  </a:lnTo>
                  <a:lnTo>
                    <a:pt x="180" y="35"/>
                  </a:lnTo>
                  <a:lnTo>
                    <a:pt x="193" y="60"/>
                  </a:lnTo>
                  <a:lnTo>
                    <a:pt x="235" y="26"/>
                  </a:lnTo>
                  <a:lnTo>
                    <a:pt x="272" y="9"/>
                  </a:lnTo>
                  <a:lnTo>
                    <a:pt x="301" y="0"/>
                  </a:lnTo>
                  <a:lnTo>
                    <a:pt x="318" y="0"/>
                  </a:lnTo>
                  <a:lnTo>
                    <a:pt x="347" y="0"/>
                  </a:lnTo>
                  <a:lnTo>
                    <a:pt x="377" y="5"/>
                  </a:lnTo>
                  <a:lnTo>
                    <a:pt x="410" y="18"/>
                  </a:lnTo>
                  <a:lnTo>
                    <a:pt x="431" y="35"/>
                  </a:lnTo>
                  <a:lnTo>
                    <a:pt x="439" y="64"/>
                  </a:lnTo>
                  <a:lnTo>
                    <a:pt x="439" y="82"/>
                  </a:lnTo>
                  <a:lnTo>
                    <a:pt x="431" y="94"/>
                  </a:lnTo>
                  <a:lnTo>
                    <a:pt x="423" y="107"/>
                  </a:lnTo>
                  <a:lnTo>
                    <a:pt x="414" y="116"/>
                  </a:lnTo>
                  <a:lnTo>
                    <a:pt x="406" y="120"/>
                  </a:lnTo>
                  <a:lnTo>
                    <a:pt x="393" y="120"/>
                  </a:lnTo>
                  <a:lnTo>
                    <a:pt x="381" y="120"/>
                  </a:lnTo>
                  <a:lnTo>
                    <a:pt x="373" y="116"/>
                  </a:lnTo>
                  <a:lnTo>
                    <a:pt x="364" y="107"/>
                  </a:lnTo>
                  <a:lnTo>
                    <a:pt x="360" y="103"/>
                  </a:lnTo>
                  <a:lnTo>
                    <a:pt x="360" y="94"/>
                  </a:lnTo>
                  <a:lnTo>
                    <a:pt x="356" y="86"/>
                  </a:lnTo>
                  <a:lnTo>
                    <a:pt x="356" y="86"/>
                  </a:lnTo>
                  <a:lnTo>
                    <a:pt x="360" y="77"/>
                  </a:lnTo>
                  <a:lnTo>
                    <a:pt x="360" y="73"/>
                  </a:lnTo>
                  <a:lnTo>
                    <a:pt x="364" y="64"/>
                  </a:lnTo>
                  <a:lnTo>
                    <a:pt x="368" y="56"/>
                  </a:lnTo>
                  <a:lnTo>
                    <a:pt x="377" y="47"/>
                  </a:lnTo>
                  <a:lnTo>
                    <a:pt x="389" y="43"/>
                  </a:lnTo>
                  <a:lnTo>
                    <a:pt x="364" y="30"/>
                  </a:lnTo>
                  <a:lnTo>
                    <a:pt x="335" y="26"/>
                  </a:lnTo>
                  <a:lnTo>
                    <a:pt x="318" y="26"/>
                  </a:lnTo>
                  <a:lnTo>
                    <a:pt x="281" y="30"/>
                  </a:lnTo>
                  <a:lnTo>
                    <a:pt x="239" y="56"/>
                  </a:lnTo>
                  <a:lnTo>
                    <a:pt x="214" y="82"/>
                  </a:lnTo>
                  <a:lnTo>
                    <a:pt x="193" y="111"/>
                  </a:lnTo>
                  <a:lnTo>
                    <a:pt x="184" y="133"/>
                  </a:lnTo>
                  <a:lnTo>
                    <a:pt x="180" y="150"/>
                  </a:lnTo>
                  <a:lnTo>
                    <a:pt x="176" y="167"/>
                  </a:lnTo>
                  <a:lnTo>
                    <a:pt x="172" y="175"/>
                  </a:lnTo>
                  <a:lnTo>
                    <a:pt x="168" y="188"/>
                  </a:lnTo>
                  <a:lnTo>
                    <a:pt x="168" y="201"/>
                  </a:lnTo>
                  <a:lnTo>
                    <a:pt x="163" y="214"/>
                  </a:lnTo>
                  <a:lnTo>
                    <a:pt x="163" y="222"/>
                  </a:lnTo>
                  <a:lnTo>
                    <a:pt x="163" y="222"/>
                  </a:lnTo>
                  <a:lnTo>
                    <a:pt x="143" y="295"/>
                  </a:lnTo>
                  <a:lnTo>
                    <a:pt x="143" y="303"/>
                  </a:lnTo>
                  <a:lnTo>
                    <a:pt x="138" y="316"/>
                  </a:lnTo>
                  <a:lnTo>
                    <a:pt x="138" y="329"/>
                  </a:lnTo>
                  <a:lnTo>
                    <a:pt x="134" y="337"/>
                  </a:lnTo>
                  <a:lnTo>
                    <a:pt x="130" y="342"/>
                  </a:lnTo>
                  <a:lnTo>
                    <a:pt x="126" y="350"/>
                  </a:lnTo>
                  <a:lnTo>
                    <a:pt x="117" y="359"/>
                  </a:lnTo>
                  <a:lnTo>
                    <a:pt x="105" y="359"/>
                  </a:lnTo>
                  <a:lnTo>
                    <a:pt x="97" y="363"/>
                  </a:lnTo>
                  <a:lnTo>
                    <a:pt x="88" y="359"/>
                  </a:lnTo>
                  <a:lnTo>
                    <a:pt x="80" y="359"/>
                  </a:lnTo>
                  <a:lnTo>
                    <a:pt x="71" y="350"/>
                  </a:lnTo>
                  <a:lnTo>
                    <a:pt x="67" y="342"/>
                  </a:lnTo>
                  <a:lnTo>
                    <a:pt x="67" y="333"/>
                  </a:lnTo>
                  <a:lnTo>
                    <a:pt x="67" y="329"/>
                  </a:lnTo>
                  <a:lnTo>
                    <a:pt x="67" y="320"/>
                  </a:lnTo>
                  <a:lnTo>
                    <a:pt x="71" y="312"/>
                  </a:lnTo>
                  <a:lnTo>
                    <a:pt x="76" y="299"/>
                  </a:lnTo>
                  <a:lnTo>
                    <a:pt x="80" y="286"/>
                  </a:lnTo>
                  <a:lnTo>
                    <a:pt x="80" y="273"/>
                  </a:lnTo>
                  <a:lnTo>
                    <a:pt x="101" y="201"/>
                  </a:lnTo>
                  <a:lnTo>
                    <a:pt x="109" y="171"/>
                  </a:lnTo>
                  <a:lnTo>
                    <a:pt x="117" y="133"/>
                  </a:lnTo>
                  <a:lnTo>
                    <a:pt x="122" y="120"/>
                  </a:lnTo>
                  <a:lnTo>
                    <a:pt x="122" y="103"/>
                  </a:lnTo>
                  <a:lnTo>
                    <a:pt x="126" y="90"/>
                  </a:lnTo>
                  <a:lnTo>
                    <a:pt x="130" y="77"/>
                  </a:lnTo>
                  <a:lnTo>
                    <a:pt x="130" y="69"/>
                  </a:lnTo>
                  <a:lnTo>
                    <a:pt x="130" y="60"/>
                  </a:lnTo>
                  <a:lnTo>
                    <a:pt x="126" y="52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09" y="30"/>
                  </a:lnTo>
                  <a:lnTo>
                    <a:pt x="97" y="26"/>
                  </a:lnTo>
                  <a:lnTo>
                    <a:pt x="76" y="35"/>
                  </a:lnTo>
                  <a:lnTo>
                    <a:pt x="59" y="52"/>
                  </a:lnTo>
                  <a:lnTo>
                    <a:pt x="46" y="77"/>
                  </a:lnTo>
                  <a:lnTo>
                    <a:pt x="38" y="111"/>
                  </a:lnTo>
                  <a:lnTo>
                    <a:pt x="34" y="124"/>
                  </a:lnTo>
                  <a:lnTo>
                    <a:pt x="30" y="133"/>
                  </a:lnTo>
                  <a:lnTo>
                    <a:pt x="25" y="137"/>
                  </a:lnTo>
                  <a:lnTo>
                    <a:pt x="17" y="137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5" y="133"/>
                  </a:lnTo>
                  <a:lnTo>
                    <a:pt x="5" y="128"/>
                  </a:lnTo>
                  <a:lnTo>
                    <a:pt x="0" y="124"/>
                  </a:lnTo>
                  <a:lnTo>
                    <a:pt x="5" y="107"/>
                  </a:lnTo>
                  <a:lnTo>
                    <a:pt x="13" y="77"/>
                  </a:lnTo>
                  <a:lnTo>
                    <a:pt x="30" y="43"/>
                  </a:lnTo>
                  <a:lnTo>
                    <a:pt x="63" y="9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53000" y="62732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is too naïve 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447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When the interval is much longer than the scale set by W the MSW complex is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150" name="Group 3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76800" y="4419600"/>
            <a:ext cx="4122253" cy="457318"/>
            <a:chOff x="3320" y="2934"/>
            <a:chExt cx="15477" cy="1717"/>
          </a:xfrm>
          <a:solidFill>
            <a:srgbClr val="FF0066"/>
          </a:solidFill>
        </p:grpSpPr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3320" y="3430"/>
              <a:ext cx="863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9" y="19"/>
                </a:cxn>
                <a:cxn ang="0">
                  <a:pos x="343" y="44"/>
                </a:cxn>
                <a:cxn ang="0">
                  <a:pos x="334" y="87"/>
                </a:cxn>
                <a:cxn ang="0">
                  <a:pos x="320" y="151"/>
                </a:cxn>
                <a:cxn ang="0">
                  <a:pos x="253" y="423"/>
                </a:cxn>
                <a:cxn ang="0">
                  <a:pos x="229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3" y="661"/>
                </a:cxn>
                <a:cxn ang="0">
                  <a:pos x="529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1" y="379"/>
                </a:cxn>
                <a:cxn ang="0">
                  <a:pos x="682" y="53"/>
                </a:cxn>
                <a:cxn ang="0">
                  <a:pos x="701" y="29"/>
                </a:cxn>
                <a:cxn ang="0">
                  <a:pos x="725" y="19"/>
                </a:cxn>
                <a:cxn ang="0">
                  <a:pos x="739" y="19"/>
                </a:cxn>
                <a:cxn ang="0">
                  <a:pos x="763" y="24"/>
                </a:cxn>
                <a:cxn ang="0">
                  <a:pos x="782" y="48"/>
                </a:cxn>
                <a:cxn ang="0">
                  <a:pos x="782" y="78"/>
                </a:cxn>
                <a:cxn ang="0">
                  <a:pos x="767" y="141"/>
                </a:cxn>
                <a:cxn ang="0">
                  <a:pos x="748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3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86" y="618"/>
                </a:cxn>
                <a:cxn ang="0">
                  <a:pos x="825" y="501"/>
                </a:cxn>
                <a:cxn ang="0">
                  <a:pos x="829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3" y="481"/>
                </a:cxn>
                <a:cxn ang="0">
                  <a:pos x="863" y="501"/>
                </a:cxn>
                <a:cxn ang="0">
                  <a:pos x="844" y="569"/>
                </a:cxn>
                <a:cxn ang="0">
                  <a:pos x="815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2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96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58" y="14"/>
                </a:cxn>
                <a:cxn ang="0">
                  <a:pos x="281" y="5"/>
                </a:cxn>
                <a:cxn ang="0">
                  <a:pos x="296" y="0"/>
                </a:cxn>
              </a:cxnLst>
              <a:rect l="0" t="0" r="r" b="b"/>
              <a:pathLst>
                <a:path w="863" h="1070">
                  <a:moveTo>
                    <a:pt x="296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9" y="19"/>
                  </a:lnTo>
                  <a:lnTo>
                    <a:pt x="343" y="29"/>
                  </a:lnTo>
                  <a:lnTo>
                    <a:pt x="343" y="44"/>
                  </a:lnTo>
                  <a:lnTo>
                    <a:pt x="343" y="58"/>
                  </a:lnTo>
                  <a:lnTo>
                    <a:pt x="334" y="87"/>
                  </a:lnTo>
                  <a:lnTo>
                    <a:pt x="329" y="121"/>
                  </a:lnTo>
                  <a:lnTo>
                    <a:pt x="320" y="151"/>
                  </a:lnTo>
                  <a:lnTo>
                    <a:pt x="320" y="151"/>
                  </a:lnTo>
                  <a:lnTo>
                    <a:pt x="253" y="423"/>
                  </a:lnTo>
                  <a:lnTo>
                    <a:pt x="239" y="491"/>
                  </a:lnTo>
                  <a:lnTo>
                    <a:pt x="229" y="564"/>
                  </a:lnTo>
                  <a:lnTo>
                    <a:pt x="239" y="622"/>
                  </a:lnTo>
                  <a:lnTo>
                    <a:pt x="262" y="666"/>
                  </a:lnTo>
                  <a:lnTo>
                    <a:pt x="296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3" y="661"/>
                  </a:lnTo>
                  <a:lnTo>
                    <a:pt x="501" y="627"/>
                  </a:lnTo>
                  <a:lnTo>
                    <a:pt x="529" y="588"/>
                  </a:lnTo>
                  <a:lnTo>
                    <a:pt x="548" y="559"/>
                  </a:lnTo>
                  <a:lnTo>
                    <a:pt x="558" y="545"/>
                  </a:lnTo>
                  <a:lnTo>
                    <a:pt x="563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1" y="379"/>
                  </a:lnTo>
                  <a:lnTo>
                    <a:pt x="672" y="78"/>
                  </a:lnTo>
                  <a:lnTo>
                    <a:pt x="682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0" y="24"/>
                  </a:lnTo>
                  <a:lnTo>
                    <a:pt x="725" y="19"/>
                  </a:lnTo>
                  <a:lnTo>
                    <a:pt x="729" y="19"/>
                  </a:lnTo>
                  <a:lnTo>
                    <a:pt x="739" y="19"/>
                  </a:lnTo>
                  <a:lnTo>
                    <a:pt x="748" y="19"/>
                  </a:lnTo>
                  <a:lnTo>
                    <a:pt x="763" y="24"/>
                  </a:lnTo>
                  <a:lnTo>
                    <a:pt x="772" y="34"/>
                  </a:lnTo>
                  <a:lnTo>
                    <a:pt x="782" y="48"/>
                  </a:lnTo>
                  <a:lnTo>
                    <a:pt x="782" y="63"/>
                  </a:lnTo>
                  <a:lnTo>
                    <a:pt x="782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58" y="175"/>
                  </a:lnTo>
                  <a:lnTo>
                    <a:pt x="748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3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3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86" y="618"/>
                  </a:lnTo>
                  <a:lnTo>
                    <a:pt x="805" y="564"/>
                  </a:lnTo>
                  <a:lnTo>
                    <a:pt x="825" y="501"/>
                  </a:lnTo>
                  <a:lnTo>
                    <a:pt x="829" y="486"/>
                  </a:lnTo>
                  <a:lnTo>
                    <a:pt x="829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3" y="481"/>
                  </a:lnTo>
                  <a:lnTo>
                    <a:pt x="863" y="486"/>
                  </a:lnTo>
                  <a:lnTo>
                    <a:pt x="863" y="501"/>
                  </a:lnTo>
                  <a:lnTo>
                    <a:pt x="858" y="530"/>
                  </a:lnTo>
                  <a:lnTo>
                    <a:pt x="844" y="569"/>
                  </a:lnTo>
                  <a:lnTo>
                    <a:pt x="834" y="608"/>
                  </a:lnTo>
                  <a:lnTo>
                    <a:pt x="815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2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1" y="734"/>
                  </a:lnTo>
                  <a:lnTo>
                    <a:pt x="243" y="720"/>
                  </a:lnTo>
                  <a:lnTo>
                    <a:pt x="186" y="686"/>
                  </a:lnTo>
                  <a:lnTo>
                    <a:pt x="162" y="798"/>
                  </a:lnTo>
                  <a:lnTo>
                    <a:pt x="139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0" y="1036"/>
                  </a:lnTo>
                  <a:lnTo>
                    <a:pt x="96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2" y="1065"/>
                  </a:lnTo>
                  <a:lnTo>
                    <a:pt x="62" y="1070"/>
                  </a:lnTo>
                  <a:lnTo>
                    <a:pt x="43" y="1070"/>
                  </a:lnTo>
                  <a:lnTo>
                    <a:pt x="29" y="1070"/>
                  </a:lnTo>
                  <a:lnTo>
                    <a:pt x="19" y="1065"/>
                  </a:lnTo>
                  <a:lnTo>
                    <a:pt x="10" y="1055"/>
                  </a:lnTo>
                  <a:lnTo>
                    <a:pt x="0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0" y="1016"/>
                  </a:lnTo>
                  <a:lnTo>
                    <a:pt x="5" y="1002"/>
                  </a:lnTo>
                  <a:lnTo>
                    <a:pt x="234" y="58"/>
                  </a:lnTo>
                  <a:lnTo>
                    <a:pt x="243" y="44"/>
                  </a:lnTo>
                  <a:lnTo>
                    <a:pt x="248" y="29"/>
                  </a:lnTo>
                  <a:lnTo>
                    <a:pt x="258" y="14"/>
                  </a:lnTo>
                  <a:lnTo>
                    <a:pt x="272" y="9"/>
                  </a:lnTo>
                  <a:lnTo>
                    <a:pt x="281" y="5"/>
                  </a:lnTo>
                  <a:lnTo>
                    <a:pt x="286" y="5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4292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0" y="53"/>
                </a:cxn>
                <a:cxn ang="0">
                  <a:pos x="720" y="112"/>
                </a:cxn>
                <a:cxn ang="0">
                  <a:pos x="715" y="150"/>
                </a:cxn>
                <a:cxn ang="0">
                  <a:pos x="700" y="170"/>
                </a:cxn>
                <a:cxn ang="0">
                  <a:pos x="681" y="189"/>
                </a:cxn>
                <a:cxn ang="0">
                  <a:pos x="643" y="209"/>
                </a:cxn>
                <a:cxn ang="0">
                  <a:pos x="619" y="219"/>
                </a:cxn>
                <a:cxn ang="0">
                  <a:pos x="600" y="219"/>
                </a:cxn>
                <a:cxn ang="0">
                  <a:pos x="596" y="209"/>
                </a:cxn>
                <a:cxn ang="0">
                  <a:pos x="600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77" y="481"/>
                </a:cxn>
                <a:cxn ang="0">
                  <a:pos x="234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3" y="744"/>
                </a:cxn>
                <a:cxn ang="0">
                  <a:pos x="658" y="710"/>
                </a:cxn>
                <a:cxn ang="0">
                  <a:pos x="710" y="656"/>
                </a:cxn>
                <a:cxn ang="0">
                  <a:pos x="767" y="637"/>
                </a:cxn>
                <a:cxn ang="0">
                  <a:pos x="777" y="642"/>
                </a:cxn>
                <a:cxn ang="0">
                  <a:pos x="777" y="656"/>
                </a:cxn>
                <a:cxn ang="0">
                  <a:pos x="739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48" y="822"/>
                </a:cxn>
                <a:cxn ang="0">
                  <a:pos x="15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0" y="53"/>
                  </a:lnTo>
                  <a:lnTo>
                    <a:pt x="715" y="82"/>
                  </a:lnTo>
                  <a:lnTo>
                    <a:pt x="720" y="112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10" y="160"/>
                  </a:lnTo>
                  <a:lnTo>
                    <a:pt x="700" y="170"/>
                  </a:lnTo>
                  <a:lnTo>
                    <a:pt x="691" y="180"/>
                  </a:lnTo>
                  <a:lnTo>
                    <a:pt x="681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19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596" y="214"/>
                  </a:lnTo>
                  <a:lnTo>
                    <a:pt x="596" y="209"/>
                  </a:lnTo>
                  <a:lnTo>
                    <a:pt x="596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1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77" y="78"/>
                  </a:lnTo>
                  <a:lnTo>
                    <a:pt x="462" y="87"/>
                  </a:lnTo>
                  <a:lnTo>
                    <a:pt x="453" y="97"/>
                  </a:lnTo>
                  <a:lnTo>
                    <a:pt x="400" y="160"/>
                  </a:lnTo>
                  <a:lnTo>
                    <a:pt x="357" y="238"/>
                  </a:lnTo>
                  <a:lnTo>
                    <a:pt x="324" y="321"/>
                  </a:lnTo>
                  <a:lnTo>
                    <a:pt x="300" y="408"/>
                  </a:lnTo>
                  <a:lnTo>
                    <a:pt x="277" y="481"/>
                  </a:lnTo>
                  <a:lnTo>
                    <a:pt x="262" y="540"/>
                  </a:lnTo>
                  <a:lnTo>
                    <a:pt x="234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8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4" y="754"/>
                  </a:lnTo>
                  <a:lnTo>
                    <a:pt x="634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58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7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7" y="656"/>
                  </a:lnTo>
                  <a:lnTo>
                    <a:pt x="762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5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5" y="817"/>
                  </a:lnTo>
                  <a:lnTo>
                    <a:pt x="10" y="807"/>
                  </a:lnTo>
                  <a:lnTo>
                    <a:pt x="19" y="798"/>
                  </a:lnTo>
                  <a:lnTo>
                    <a:pt x="29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6" y="725"/>
                  </a:lnTo>
                  <a:lnTo>
                    <a:pt x="110" y="681"/>
                  </a:lnTo>
                  <a:lnTo>
                    <a:pt x="134" y="627"/>
                  </a:lnTo>
                  <a:lnTo>
                    <a:pt x="157" y="554"/>
                  </a:lnTo>
                  <a:lnTo>
                    <a:pt x="176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1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5169" y="3999"/>
              <a:ext cx="357" cy="574"/>
            </a:xfrm>
            <a:custGeom>
              <a:avLst/>
              <a:gdLst/>
              <a:ahLst/>
              <a:cxnLst>
                <a:cxn ang="0">
                  <a:pos x="262" y="39"/>
                </a:cxn>
                <a:cxn ang="0">
                  <a:pos x="209" y="131"/>
                </a:cxn>
                <a:cxn ang="0">
                  <a:pos x="166" y="253"/>
                </a:cxn>
                <a:cxn ang="0">
                  <a:pos x="143" y="360"/>
                </a:cxn>
                <a:cxn ang="0">
                  <a:pos x="243" y="253"/>
                </a:cxn>
                <a:cxn ang="0">
                  <a:pos x="314" y="122"/>
                </a:cxn>
                <a:cxn ang="0">
                  <a:pos x="319" y="53"/>
                </a:cxn>
                <a:cxn ang="0">
                  <a:pos x="309" y="34"/>
                </a:cxn>
                <a:cxn ang="0">
                  <a:pos x="290" y="29"/>
                </a:cxn>
                <a:cxn ang="0">
                  <a:pos x="324" y="5"/>
                </a:cxn>
                <a:cxn ang="0">
                  <a:pos x="352" y="49"/>
                </a:cxn>
                <a:cxn ang="0">
                  <a:pos x="352" y="92"/>
                </a:cxn>
                <a:cxn ang="0">
                  <a:pos x="333" y="165"/>
                </a:cxn>
                <a:cxn ang="0">
                  <a:pos x="224" y="331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57"/>
                </a:cxn>
                <a:cxn ang="0">
                  <a:pos x="152" y="516"/>
                </a:cxn>
                <a:cxn ang="0">
                  <a:pos x="200" y="550"/>
                </a:cxn>
                <a:cxn ang="0">
                  <a:pos x="290" y="511"/>
                </a:cxn>
                <a:cxn ang="0">
                  <a:pos x="333" y="482"/>
                </a:cxn>
                <a:cxn ang="0">
                  <a:pos x="343" y="482"/>
                </a:cxn>
                <a:cxn ang="0">
                  <a:pos x="352" y="491"/>
                </a:cxn>
                <a:cxn ang="0">
                  <a:pos x="352" y="506"/>
                </a:cxn>
                <a:cxn ang="0">
                  <a:pos x="324" y="525"/>
                </a:cxn>
                <a:cxn ang="0">
                  <a:pos x="247" y="564"/>
                </a:cxn>
                <a:cxn ang="0">
                  <a:pos x="157" y="564"/>
                </a:cxn>
                <a:cxn ang="0">
                  <a:pos x="100" y="506"/>
                </a:cxn>
                <a:cxn ang="0">
                  <a:pos x="33" y="501"/>
                </a:cxn>
                <a:cxn ang="0">
                  <a:pos x="19" y="511"/>
                </a:cxn>
                <a:cxn ang="0">
                  <a:pos x="14" y="511"/>
                </a:cxn>
                <a:cxn ang="0">
                  <a:pos x="4" y="501"/>
                </a:cxn>
                <a:cxn ang="0">
                  <a:pos x="0" y="491"/>
                </a:cxn>
                <a:cxn ang="0">
                  <a:pos x="4" y="482"/>
                </a:cxn>
                <a:cxn ang="0">
                  <a:pos x="76" y="418"/>
                </a:cxn>
                <a:cxn ang="0">
                  <a:pos x="81" y="340"/>
                </a:cxn>
                <a:cxn ang="0">
                  <a:pos x="124" y="180"/>
                </a:cxn>
                <a:cxn ang="0">
                  <a:pos x="200" y="53"/>
                </a:cxn>
                <a:cxn ang="0">
                  <a:pos x="295" y="0"/>
                </a:cxn>
              </a:cxnLst>
              <a:rect l="0" t="0" r="r" b="b"/>
              <a:pathLst>
                <a:path w="357" h="574">
                  <a:moveTo>
                    <a:pt x="290" y="29"/>
                  </a:moveTo>
                  <a:lnTo>
                    <a:pt x="262" y="39"/>
                  </a:lnTo>
                  <a:lnTo>
                    <a:pt x="233" y="78"/>
                  </a:lnTo>
                  <a:lnTo>
                    <a:pt x="209" y="131"/>
                  </a:lnTo>
                  <a:lnTo>
                    <a:pt x="186" y="190"/>
                  </a:lnTo>
                  <a:lnTo>
                    <a:pt x="166" y="253"/>
                  </a:lnTo>
                  <a:lnTo>
                    <a:pt x="152" y="311"/>
                  </a:lnTo>
                  <a:lnTo>
                    <a:pt x="143" y="360"/>
                  </a:lnTo>
                  <a:lnTo>
                    <a:pt x="200" y="311"/>
                  </a:lnTo>
                  <a:lnTo>
                    <a:pt x="243" y="253"/>
                  </a:lnTo>
                  <a:lnTo>
                    <a:pt x="290" y="185"/>
                  </a:lnTo>
                  <a:lnTo>
                    <a:pt x="314" y="122"/>
                  </a:lnTo>
                  <a:lnTo>
                    <a:pt x="324" y="73"/>
                  </a:lnTo>
                  <a:lnTo>
                    <a:pt x="319" y="53"/>
                  </a:lnTo>
                  <a:lnTo>
                    <a:pt x="319" y="44"/>
                  </a:lnTo>
                  <a:lnTo>
                    <a:pt x="309" y="34"/>
                  </a:lnTo>
                  <a:lnTo>
                    <a:pt x="305" y="29"/>
                  </a:lnTo>
                  <a:lnTo>
                    <a:pt x="290" y="29"/>
                  </a:lnTo>
                  <a:close/>
                  <a:moveTo>
                    <a:pt x="295" y="0"/>
                  </a:moveTo>
                  <a:lnTo>
                    <a:pt x="324" y="5"/>
                  </a:lnTo>
                  <a:lnTo>
                    <a:pt x="343" y="24"/>
                  </a:lnTo>
                  <a:lnTo>
                    <a:pt x="352" y="49"/>
                  </a:lnTo>
                  <a:lnTo>
                    <a:pt x="357" y="78"/>
                  </a:lnTo>
                  <a:lnTo>
                    <a:pt x="352" y="92"/>
                  </a:lnTo>
                  <a:lnTo>
                    <a:pt x="347" y="122"/>
                  </a:lnTo>
                  <a:lnTo>
                    <a:pt x="333" y="165"/>
                  </a:lnTo>
                  <a:lnTo>
                    <a:pt x="286" y="248"/>
                  </a:lnTo>
                  <a:lnTo>
                    <a:pt x="224" y="331"/>
                  </a:lnTo>
                  <a:lnTo>
                    <a:pt x="147" y="399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33"/>
                  </a:lnTo>
                  <a:lnTo>
                    <a:pt x="138" y="457"/>
                  </a:lnTo>
                  <a:lnTo>
                    <a:pt x="143" y="486"/>
                  </a:lnTo>
                  <a:lnTo>
                    <a:pt x="152" y="516"/>
                  </a:lnTo>
                  <a:lnTo>
                    <a:pt x="171" y="540"/>
                  </a:lnTo>
                  <a:lnTo>
                    <a:pt x="200" y="550"/>
                  </a:lnTo>
                  <a:lnTo>
                    <a:pt x="247" y="535"/>
                  </a:lnTo>
                  <a:lnTo>
                    <a:pt x="290" y="511"/>
                  </a:lnTo>
                  <a:lnTo>
                    <a:pt x="324" y="486"/>
                  </a:lnTo>
                  <a:lnTo>
                    <a:pt x="333" y="482"/>
                  </a:lnTo>
                  <a:lnTo>
                    <a:pt x="338" y="482"/>
                  </a:lnTo>
                  <a:lnTo>
                    <a:pt x="343" y="482"/>
                  </a:lnTo>
                  <a:lnTo>
                    <a:pt x="347" y="486"/>
                  </a:lnTo>
                  <a:lnTo>
                    <a:pt x="352" y="491"/>
                  </a:lnTo>
                  <a:lnTo>
                    <a:pt x="357" y="496"/>
                  </a:lnTo>
                  <a:lnTo>
                    <a:pt x="352" y="506"/>
                  </a:lnTo>
                  <a:lnTo>
                    <a:pt x="347" y="506"/>
                  </a:lnTo>
                  <a:lnTo>
                    <a:pt x="324" y="525"/>
                  </a:lnTo>
                  <a:lnTo>
                    <a:pt x="290" y="550"/>
                  </a:lnTo>
                  <a:lnTo>
                    <a:pt x="247" y="564"/>
                  </a:lnTo>
                  <a:lnTo>
                    <a:pt x="200" y="574"/>
                  </a:lnTo>
                  <a:lnTo>
                    <a:pt x="157" y="564"/>
                  </a:lnTo>
                  <a:lnTo>
                    <a:pt x="124" y="545"/>
                  </a:lnTo>
                  <a:lnTo>
                    <a:pt x="100" y="506"/>
                  </a:lnTo>
                  <a:lnTo>
                    <a:pt x="85" y="457"/>
                  </a:lnTo>
                  <a:lnTo>
                    <a:pt x="33" y="501"/>
                  </a:lnTo>
                  <a:lnTo>
                    <a:pt x="24" y="506"/>
                  </a:lnTo>
                  <a:lnTo>
                    <a:pt x="19" y="511"/>
                  </a:lnTo>
                  <a:lnTo>
                    <a:pt x="19" y="511"/>
                  </a:lnTo>
                  <a:lnTo>
                    <a:pt x="14" y="511"/>
                  </a:lnTo>
                  <a:lnTo>
                    <a:pt x="9" y="506"/>
                  </a:lnTo>
                  <a:lnTo>
                    <a:pt x="4" y="501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4" y="482"/>
                  </a:lnTo>
                  <a:lnTo>
                    <a:pt x="76" y="423"/>
                  </a:lnTo>
                  <a:lnTo>
                    <a:pt x="76" y="418"/>
                  </a:lnTo>
                  <a:lnTo>
                    <a:pt x="76" y="413"/>
                  </a:lnTo>
                  <a:lnTo>
                    <a:pt x="81" y="340"/>
                  </a:lnTo>
                  <a:lnTo>
                    <a:pt x="95" y="263"/>
                  </a:lnTo>
                  <a:lnTo>
                    <a:pt x="124" y="180"/>
                  </a:lnTo>
                  <a:lnTo>
                    <a:pt x="162" y="112"/>
                  </a:lnTo>
                  <a:lnTo>
                    <a:pt x="200" y="53"/>
                  </a:lnTo>
                  <a:lnTo>
                    <a:pt x="247" y="1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5802" y="4252"/>
              <a:ext cx="148" cy="35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10"/>
                </a:cxn>
                <a:cxn ang="0">
                  <a:pos x="129" y="39"/>
                </a:cxn>
                <a:cxn ang="0">
                  <a:pos x="143" y="78"/>
                </a:cxn>
                <a:cxn ang="0">
                  <a:pos x="148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6" y="292"/>
                </a:cxn>
                <a:cxn ang="0">
                  <a:pos x="72" y="326"/>
                </a:cxn>
                <a:cxn ang="0">
                  <a:pos x="48" y="350"/>
                </a:cxn>
                <a:cxn ang="0">
                  <a:pos x="34" y="355"/>
                </a:cxn>
                <a:cxn ang="0">
                  <a:pos x="29" y="355"/>
                </a:cxn>
                <a:cxn ang="0">
                  <a:pos x="19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9" y="326"/>
                </a:cxn>
                <a:cxn ang="0">
                  <a:pos x="72" y="272"/>
                </a:cxn>
                <a:cxn ang="0">
                  <a:pos x="100" y="219"/>
                </a:cxn>
                <a:cxn ang="0">
                  <a:pos x="110" y="165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0" y="117"/>
                </a:cxn>
                <a:cxn ang="0">
                  <a:pos x="105" y="122"/>
                </a:cxn>
                <a:cxn ang="0">
                  <a:pos x="96" y="126"/>
                </a:cxn>
                <a:cxn ang="0">
                  <a:pos x="86" y="131"/>
                </a:cxn>
                <a:cxn ang="0">
                  <a:pos x="72" y="136"/>
                </a:cxn>
                <a:cxn ang="0">
                  <a:pos x="53" y="131"/>
                </a:cxn>
                <a:cxn ang="0">
                  <a:pos x="34" y="126"/>
                </a:cxn>
                <a:cxn ang="0">
                  <a:pos x="19" y="112"/>
                </a:cxn>
                <a:cxn ang="0">
                  <a:pos x="10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10" y="34"/>
                </a:cxn>
                <a:cxn ang="0">
                  <a:pos x="19" y="19"/>
                </a:cxn>
                <a:cxn ang="0">
                  <a:pos x="34" y="10"/>
                </a:cxn>
                <a:cxn ang="0">
                  <a:pos x="48" y="5"/>
                </a:cxn>
                <a:cxn ang="0">
                  <a:pos x="67" y="0"/>
                </a:cxn>
              </a:cxnLst>
              <a:rect l="0" t="0" r="r" b="b"/>
              <a:pathLst>
                <a:path w="148" h="355">
                  <a:moveTo>
                    <a:pt x="67" y="0"/>
                  </a:moveTo>
                  <a:lnTo>
                    <a:pt x="100" y="10"/>
                  </a:lnTo>
                  <a:lnTo>
                    <a:pt x="129" y="39"/>
                  </a:lnTo>
                  <a:lnTo>
                    <a:pt x="143" y="78"/>
                  </a:lnTo>
                  <a:lnTo>
                    <a:pt x="148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6" y="292"/>
                  </a:lnTo>
                  <a:lnTo>
                    <a:pt x="72" y="326"/>
                  </a:lnTo>
                  <a:lnTo>
                    <a:pt x="48" y="350"/>
                  </a:lnTo>
                  <a:lnTo>
                    <a:pt x="34" y="355"/>
                  </a:lnTo>
                  <a:lnTo>
                    <a:pt x="29" y="355"/>
                  </a:lnTo>
                  <a:lnTo>
                    <a:pt x="19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9" y="326"/>
                  </a:lnTo>
                  <a:lnTo>
                    <a:pt x="72" y="272"/>
                  </a:lnTo>
                  <a:lnTo>
                    <a:pt x="100" y="219"/>
                  </a:lnTo>
                  <a:lnTo>
                    <a:pt x="110" y="16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0" y="117"/>
                  </a:lnTo>
                  <a:lnTo>
                    <a:pt x="105" y="122"/>
                  </a:lnTo>
                  <a:lnTo>
                    <a:pt x="96" y="126"/>
                  </a:lnTo>
                  <a:lnTo>
                    <a:pt x="86" y="131"/>
                  </a:lnTo>
                  <a:lnTo>
                    <a:pt x="72" y="136"/>
                  </a:lnTo>
                  <a:lnTo>
                    <a:pt x="53" y="131"/>
                  </a:lnTo>
                  <a:lnTo>
                    <a:pt x="34" y="126"/>
                  </a:lnTo>
                  <a:lnTo>
                    <a:pt x="19" y="112"/>
                  </a:lnTo>
                  <a:lnTo>
                    <a:pt x="10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10" y="34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6121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1" y="53"/>
                </a:cxn>
                <a:cxn ang="0">
                  <a:pos x="715" y="112"/>
                </a:cxn>
                <a:cxn ang="0">
                  <a:pos x="710" y="150"/>
                </a:cxn>
                <a:cxn ang="0">
                  <a:pos x="701" y="170"/>
                </a:cxn>
                <a:cxn ang="0">
                  <a:pos x="677" y="189"/>
                </a:cxn>
                <a:cxn ang="0">
                  <a:pos x="644" y="209"/>
                </a:cxn>
                <a:cxn ang="0">
                  <a:pos x="615" y="219"/>
                </a:cxn>
                <a:cxn ang="0">
                  <a:pos x="601" y="219"/>
                </a:cxn>
                <a:cxn ang="0">
                  <a:pos x="596" y="209"/>
                </a:cxn>
                <a:cxn ang="0">
                  <a:pos x="596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3" y="87"/>
                </a:cxn>
                <a:cxn ang="0">
                  <a:pos x="401" y="160"/>
                </a:cxn>
                <a:cxn ang="0">
                  <a:pos x="324" y="321"/>
                </a:cxn>
                <a:cxn ang="0">
                  <a:pos x="277" y="481"/>
                </a:cxn>
                <a:cxn ang="0">
                  <a:pos x="229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4" y="744"/>
                </a:cxn>
                <a:cxn ang="0">
                  <a:pos x="658" y="710"/>
                </a:cxn>
                <a:cxn ang="0">
                  <a:pos x="710" y="656"/>
                </a:cxn>
                <a:cxn ang="0">
                  <a:pos x="763" y="637"/>
                </a:cxn>
                <a:cxn ang="0">
                  <a:pos x="777" y="642"/>
                </a:cxn>
                <a:cxn ang="0">
                  <a:pos x="772" y="656"/>
                </a:cxn>
                <a:cxn ang="0">
                  <a:pos x="739" y="725"/>
                </a:cxn>
                <a:cxn ang="0">
                  <a:pos x="644" y="798"/>
                </a:cxn>
                <a:cxn ang="0">
                  <a:pos x="510" y="832"/>
                </a:cxn>
                <a:cxn ang="0">
                  <a:pos x="320" y="802"/>
                </a:cxn>
                <a:cxn ang="0">
                  <a:pos x="205" y="778"/>
                </a:cxn>
                <a:cxn ang="0">
                  <a:pos x="120" y="768"/>
                </a:cxn>
                <a:cxn ang="0">
                  <a:pos x="48" y="822"/>
                </a:cxn>
                <a:cxn ang="0">
                  <a:pos x="10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8" y="554"/>
                </a:cxn>
                <a:cxn ang="0">
                  <a:pos x="205" y="389"/>
                </a:cxn>
                <a:cxn ang="0">
                  <a:pos x="282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77" y="24"/>
                  </a:lnTo>
                  <a:lnTo>
                    <a:pt x="701" y="53"/>
                  </a:lnTo>
                  <a:lnTo>
                    <a:pt x="715" y="82"/>
                  </a:lnTo>
                  <a:lnTo>
                    <a:pt x="715" y="112"/>
                  </a:lnTo>
                  <a:lnTo>
                    <a:pt x="715" y="131"/>
                  </a:lnTo>
                  <a:lnTo>
                    <a:pt x="710" y="150"/>
                  </a:lnTo>
                  <a:lnTo>
                    <a:pt x="705" y="160"/>
                  </a:lnTo>
                  <a:lnTo>
                    <a:pt x="701" y="170"/>
                  </a:lnTo>
                  <a:lnTo>
                    <a:pt x="691" y="180"/>
                  </a:lnTo>
                  <a:lnTo>
                    <a:pt x="677" y="189"/>
                  </a:lnTo>
                  <a:lnTo>
                    <a:pt x="663" y="199"/>
                  </a:lnTo>
                  <a:lnTo>
                    <a:pt x="644" y="209"/>
                  </a:lnTo>
                  <a:lnTo>
                    <a:pt x="629" y="214"/>
                  </a:lnTo>
                  <a:lnTo>
                    <a:pt x="615" y="219"/>
                  </a:lnTo>
                  <a:lnTo>
                    <a:pt x="610" y="219"/>
                  </a:lnTo>
                  <a:lnTo>
                    <a:pt x="601" y="219"/>
                  </a:lnTo>
                  <a:lnTo>
                    <a:pt x="596" y="214"/>
                  </a:lnTo>
                  <a:lnTo>
                    <a:pt x="596" y="209"/>
                  </a:lnTo>
                  <a:lnTo>
                    <a:pt x="596" y="199"/>
                  </a:lnTo>
                  <a:lnTo>
                    <a:pt x="596" y="189"/>
                  </a:lnTo>
                  <a:lnTo>
                    <a:pt x="601" y="175"/>
                  </a:lnTo>
                  <a:lnTo>
                    <a:pt x="591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77" y="78"/>
                  </a:lnTo>
                  <a:lnTo>
                    <a:pt x="463" y="87"/>
                  </a:lnTo>
                  <a:lnTo>
                    <a:pt x="453" y="97"/>
                  </a:lnTo>
                  <a:lnTo>
                    <a:pt x="401" y="160"/>
                  </a:lnTo>
                  <a:lnTo>
                    <a:pt x="358" y="238"/>
                  </a:lnTo>
                  <a:lnTo>
                    <a:pt x="324" y="321"/>
                  </a:lnTo>
                  <a:lnTo>
                    <a:pt x="296" y="408"/>
                  </a:lnTo>
                  <a:lnTo>
                    <a:pt x="277" y="481"/>
                  </a:lnTo>
                  <a:lnTo>
                    <a:pt x="262" y="540"/>
                  </a:lnTo>
                  <a:lnTo>
                    <a:pt x="229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3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4" y="754"/>
                  </a:lnTo>
                  <a:lnTo>
                    <a:pt x="634" y="749"/>
                  </a:lnTo>
                  <a:lnTo>
                    <a:pt x="644" y="744"/>
                  </a:lnTo>
                  <a:lnTo>
                    <a:pt x="653" y="729"/>
                  </a:lnTo>
                  <a:lnTo>
                    <a:pt x="658" y="710"/>
                  </a:lnTo>
                  <a:lnTo>
                    <a:pt x="682" y="681"/>
                  </a:lnTo>
                  <a:lnTo>
                    <a:pt x="710" y="656"/>
                  </a:lnTo>
                  <a:lnTo>
                    <a:pt x="744" y="642"/>
                  </a:lnTo>
                  <a:lnTo>
                    <a:pt x="763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2" y="656"/>
                  </a:lnTo>
                  <a:lnTo>
                    <a:pt x="763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4" y="798"/>
                  </a:lnTo>
                  <a:lnTo>
                    <a:pt x="582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20" y="802"/>
                  </a:lnTo>
                  <a:lnTo>
                    <a:pt x="258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20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0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7"/>
                  </a:lnTo>
                  <a:lnTo>
                    <a:pt x="10" y="807"/>
                  </a:lnTo>
                  <a:lnTo>
                    <a:pt x="20" y="798"/>
                  </a:lnTo>
                  <a:lnTo>
                    <a:pt x="29" y="788"/>
                  </a:lnTo>
                  <a:lnTo>
                    <a:pt x="39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1" y="725"/>
                  </a:lnTo>
                  <a:lnTo>
                    <a:pt x="110" y="681"/>
                  </a:lnTo>
                  <a:lnTo>
                    <a:pt x="134" y="627"/>
                  </a:lnTo>
                  <a:lnTo>
                    <a:pt x="158" y="554"/>
                  </a:lnTo>
                  <a:lnTo>
                    <a:pt x="177" y="476"/>
                  </a:lnTo>
                  <a:lnTo>
                    <a:pt x="205" y="389"/>
                  </a:lnTo>
                  <a:lnTo>
                    <a:pt x="239" y="301"/>
                  </a:lnTo>
                  <a:lnTo>
                    <a:pt x="282" y="214"/>
                  </a:lnTo>
                  <a:lnTo>
                    <a:pt x="339" y="136"/>
                  </a:lnTo>
                  <a:lnTo>
                    <a:pt x="391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7022" y="4189"/>
              <a:ext cx="438" cy="360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81" y="34"/>
                </a:cxn>
                <a:cxn ang="0">
                  <a:pos x="233" y="29"/>
                </a:cxn>
                <a:cxn ang="0">
                  <a:pos x="300" y="5"/>
                </a:cxn>
                <a:cxn ang="0">
                  <a:pos x="343" y="5"/>
                </a:cxn>
                <a:cxn ang="0">
                  <a:pos x="405" y="19"/>
                </a:cxn>
                <a:cxn ang="0">
                  <a:pos x="438" y="63"/>
                </a:cxn>
                <a:cxn ang="0">
                  <a:pos x="433" y="97"/>
                </a:cxn>
                <a:cxn ang="0">
                  <a:pos x="414" y="116"/>
                </a:cxn>
                <a:cxn ang="0">
                  <a:pos x="390" y="121"/>
                </a:cxn>
                <a:cxn ang="0">
                  <a:pos x="367" y="112"/>
                </a:cxn>
                <a:cxn ang="0">
                  <a:pos x="357" y="97"/>
                </a:cxn>
                <a:cxn ang="0">
                  <a:pos x="357" y="82"/>
                </a:cxn>
                <a:cxn ang="0">
                  <a:pos x="362" y="68"/>
                </a:cxn>
                <a:cxn ang="0">
                  <a:pos x="376" y="48"/>
                </a:cxn>
                <a:cxn ang="0">
                  <a:pos x="371" y="34"/>
                </a:cxn>
                <a:cxn ang="0">
                  <a:pos x="338" y="29"/>
                </a:cxn>
                <a:cxn ang="0">
                  <a:pos x="314" y="29"/>
                </a:cxn>
                <a:cxn ang="0">
                  <a:pos x="238" y="53"/>
                </a:cxn>
                <a:cxn ang="0">
                  <a:pos x="190" y="112"/>
                </a:cxn>
                <a:cxn ang="0">
                  <a:pos x="181" y="150"/>
                </a:cxn>
                <a:cxn ang="0">
                  <a:pos x="171" y="180"/>
                </a:cxn>
                <a:cxn ang="0">
                  <a:pos x="162" y="214"/>
                </a:cxn>
                <a:cxn ang="0">
                  <a:pos x="162" y="223"/>
                </a:cxn>
                <a:cxn ang="0">
                  <a:pos x="138" y="306"/>
                </a:cxn>
                <a:cxn ang="0">
                  <a:pos x="133" y="335"/>
                </a:cxn>
                <a:cxn ang="0">
                  <a:pos x="124" y="350"/>
                </a:cxn>
                <a:cxn ang="0">
                  <a:pos x="105" y="360"/>
                </a:cxn>
                <a:cxn ang="0">
                  <a:pos x="86" y="360"/>
                </a:cxn>
                <a:cxn ang="0">
                  <a:pos x="66" y="345"/>
                </a:cxn>
                <a:cxn ang="0">
                  <a:pos x="66" y="330"/>
                </a:cxn>
                <a:cxn ang="0">
                  <a:pos x="71" y="311"/>
                </a:cxn>
                <a:cxn ang="0">
                  <a:pos x="76" y="287"/>
                </a:cxn>
                <a:cxn ang="0">
                  <a:pos x="100" y="204"/>
                </a:cxn>
                <a:cxn ang="0">
                  <a:pos x="105" y="170"/>
                </a:cxn>
                <a:cxn ang="0">
                  <a:pos x="114" y="131"/>
                </a:cxn>
                <a:cxn ang="0">
                  <a:pos x="124" y="102"/>
                </a:cxn>
                <a:cxn ang="0">
                  <a:pos x="128" y="77"/>
                </a:cxn>
                <a:cxn ang="0">
                  <a:pos x="128" y="63"/>
                </a:cxn>
                <a:cxn ang="0">
                  <a:pos x="124" y="43"/>
                </a:cxn>
                <a:cxn ang="0">
                  <a:pos x="109" y="29"/>
                </a:cxn>
                <a:cxn ang="0">
                  <a:pos x="71" y="39"/>
                </a:cxn>
                <a:cxn ang="0">
                  <a:pos x="33" y="112"/>
                </a:cxn>
                <a:cxn ang="0">
                  <a:pos x="28" y="131"/>
                </a:cxn>
                <a:cxn ang="0">
                  <a:pos x="14" y="136"/>
                </a:cxn>
                <a:cxn ang="0">
                  <a:pos x="5" y="136"/>
                </a:cxn>
                <a:cxn ang="0">
                  <a:pos x="0" y="126"/>
                </a:cxn>
                <a:cxn ang="0">
                  <a:pos x="14" y="77"/>
                </a:cxn>
                <a:cxn ang="0">
                  <a:pos x="47" y="24"/>
                </a:cxn>
                <a:cxn ang="0">
                  <a:pos x="81" y="5"/>
                </a:cxn>
              </a:cxnLst>
              <a:rect l="0" t="0" r="r" b="b"/>
              <a:pathLst>
                <a:path w="438" h="360">
                  <a:moveTo>
                    <a:pt x="100" y="0"/>
                  </a:moveTo>
                  <a:lnTo>
                    <a:pt x="128" y="5"/>
                  </a:lnTo>
                  <a:lnTo>
                    <a:pt x="157" y="14"/>
                  </a:lnTo>
                  <a:lnTo>
                    <a:pt x="181" y="34"/>
                  </a:lnTo>
                  <a:lnTo>
                    <a:pt x="195" y="63"/>
                  </a:lnTo>
                  <a:lnTo>
                    <a:pt x="233" y="29"/>
                  </a:lnTo>
                  <a:lnTo>
                    <a:pt x="267" y="9"/>
                  </a:lnTo>
                  <a:lnTo>
                    <a:pt x="300" y="5"/>
                  </a:lnTo>
                  <a:lnTo>
                    <a:pt x="319" y="0"/>
                  </a:lnTo>
                  <a:lnTo>
                    <a:pt x="343" y="5"/>
                  </a:lnTo>
                  <a:lnTo>
                    <a:pt x="376" y="5"/>
                  </a:lnTo>
                  <a:lnTo>
                    <a:pt x="405" y="19"/>
                  </a:lnTo>
                  <a:lnTo>
                    <a:pt x="429" y="34"/>
                  </a:lnTo>
                  <a:lnTo>
                    <a:pt x="438" y="63"/>
                  </a:lnTo>
                  <a:lnTo>
                    <a:pt x="438" y="82"/>
                  </a:lnTo>
                  <a:lnTo>
                    <a:pt x="433" y="97"/>
                  </a:lnTo>
                  <a:lnTo>
                    <a:pt x="424" y="107"/>
                  </a:lnTo>
                  <a:lnTo>
                    <a:pt x="414" y="116"/>
                  </a:lnTo>
                  <a:lnTo>
                    <a:pt x="400" y="121"/>
                  </a:lnTo>
                  <a:lnTo>
                    <a:pt x="390" y="121"/>
                  </a:lnTo>
                  <a:lnTo>
                    <a:pt x="376" y="121"/>
                  </a:lnTo>
                  <a:lnTo>
                    <a:pt x="367" y="112"/>
                  </a:lnTo>
                  <a:lnTo>
                    <a:pt x="362" y="107"/>
                  </a:lnTo>
                  <a:lnTo>
                    <a:pt x="357" y="97"/>
                  </a:lnTo>
                  <a:lnTo>
                    <a:pt x="357" y="87"/>
                  </a:lnTo>
                  <a:lnTo>
                    <a:pt x="357" y="82"/>
                  </a:lnTo>
                  <a:lnTo>
                    <a:pt x="357" y="77"/>
                  </a:lnTo>
                  <a:lnTo>
                    <a:pt x="362" y="68"/>
                  </a:lnTo>
                  <a:lnTo>
                    <a:pt x="367" y="58"/>
                  </a:lnTo>
                  <a:lnTo>
                    <a:pt x="376" y="48"/>
                  </a:lnTo>
                  <a:lnTo>
                    <a:pt x="390" y="43"/>
                  </a:lnTo>
                  <a:lnTo>
                    <a:pt x="371" y="34"/>
                  </a:lnTo>
                  <a:lnTo>
                    <a:pt x="357" y="29"/>
                  </a:lnTo>
                  <a:lnTo>
                    <a:pt x="338" y="29"/>
                  </a:lnTo>
                  <a:lnTo>
                    <a:pt x="324" y="29"/>
                  </a:lnTo>
                  <a:lnTo>
                    <a:pt x="314" y="29"/>
                  </a:lnTo>
                  <a:lnTo>
                    <a:pt x="276" y="34"/>
                  </a:lnTo>
                  <a:lnTo>
                    <a:pt x="238" y="53"/>
                  </a:lnTo>
                  <a:lnTo>
                    <a:pt x="214" y="82"/>
                  </a:lnTo>
                  <a:lnTo>
                    <a:pt x="190" y="112"/>
                  </a:lnTo>
                  <a:lnTo>
                    <a:pt x="181" y="136"/>
                  </a:lnTo>
                  <a:lnTo>
                    <a:pt x="181" y="150"/>
                  </a:lnTo>
                  <a:lnTo>
                    <a:pt x="171" y="170"/>
                  </a:lnTo>
                  <a:lnTo>
                    <a:pt x="171" y="180"/>
                  </a:lnTo>
                  <a:lnTo>
                    <a:pt x="167" y="194"/>
                  </a:lnTo>
                  <a:lnTo>
                    <a:pt x="162" y="214"/>
                  </a:lnTo>
                  <a:lnTo>
                    <a:pt x="162" y="223"/>
                  </a:lnTo>
                  <a:lnTo>
                    <a:pt x="162" y="223"/>
                  </a:lnTo>
                  <a:lnTo>
                    <a:pt x="143" y="296"/>
                  </a:lnTo>
                  <a:lnTo>
                    <a:pt x="138" y="306"/>
                  </a:lnTo>
                  <a:lnTo>
                    <a:pt x="138" y="321"/>
                  </a:lnTo>
                  <a:lnTo>
                    <a:pt x="133" y="335"/>
                  </a:lnTo>
                  <a:lnTo>
                    <a:pt x="128" y="340"/>
                  </a:lnTo>
                  <a:lnTo>
                    <a:pt x="124" y="350"/>
                  </a:lnTo>
                  <a:lnTo>
                    <a:pt x="114" y="360"/>
                  </a:lnTo>
                  <a:lnTo>
                    <a:pt x="105" y="360"/>
                  </a:lnTo>
                  <a:lnTo>
                    <a:pt x="95" y="360"/>
                  </a:lnTo>
                  <a:lnTo>
                    <a:pt x="86" y="360"/>
                  </a:lnTo>
                  <a:lnTo>
                    <a:pt x="76" y="355"/>
                  </a:lnTo>
                  <a:lnTo>
                    <a:pt x="66" y="345"/>
                  </a:lnTo>
                  <a:lnTo>
                    <a:pt x="66" y="335"/>
                  </a:lnTo>
                  <a:lnTo>
                    <a:pt x="66" y="330"/>
                  </a:lnTo>
                  <a:lnTo>
                    <a:pt x="66" y="321"/>
                  </a:lnTo>
                  <a:lnTo>
                    <a:pt x="71" y="311"/>
                  </a:lnTo>
                  <a:lnTo>
                    <a:pt x="76" y="301"/>
                  </a:lnTo>
                  <a:lnTo>
                    <a:pt x="76" y="287"/>
                  </a:lnTo>
                  <a:lnTo>
                    <a:pt x="81" y="277"/>
                  </a:lnTo>
                  <a:lnTo>
                    <a:pt x="100" y="204"/>
                  </a:lnTo>
                  <a:lnTo>
                    <a:pt x="100" y="189"/>
                  </a:lnTo>
                  <a:lnTo>
                    <a:pt x="105" y="170"/>
                  </a:lnTo>
                  <a:lnTo>
                    <a:pt x="109" y="150"/>
                  </a:lnTo>
                  <a:lnTo>
                    <a:pt x="114" y="131"/>
                  </a:lnTo>
                  <a:lnTo>
                    <a:pt x="119" y="116"/>
                  </a:lnTo>
                  <a:lnTo>
                    <a:pt x="124" y="102"/>
                  </a:lnTo>
                  <a:lnTo>
                    <a:pt x="124" y="92"/>
                  </a:lnTo>
                  <a:lnTo>
                    <a:pt x="128" y="77"/>
                  </a:lnTo>
                  <a:lnTo>
                    <a:pt x="128" y="73"/>
                  </a:lnTo>
                  <a:lnTo>
                    <a:pt x="128" y="63"/>
                  </a:lnTo>
                  <a:lnTo>
                    <a:pt x="124" y="53"/>
                  </a:lnTo>
                  <a:lnTo>
                    <a:pt x="124" y="43"/>
                  </a:lnTo>
                  <a:lnTo>
                    <a:pt x="114" y="34"/>
                  </a:lnTo>
                  <a:lnTo>
                    <a:pt x="109" y="29"/>
                  </a:lnTo>
                  <a:lnTo>
                    <a:pt x="95" y="29"/>
                  </a:lnTo>
                  <a:lnTo>
                    <a:pt x="71" y="39"/>
                  </a:lnTo>
                  <a:lnTo>
                    <a:pt x="47" y="68"/>
                  </a:lnTo>
                  <a:lnTo>
                    <a:pt x="33" y="112"/>
                  </a:lnTo>
                  <a:lnTo>
                    <a:pt x="33" y="126"/>
                  </a:lnTo>
                  <a:lnTo>
                    <a:pt x="28" y="131"/>
                  </a:lnTo>
                  <a:lnTo>
                    <a:pt x="24" y="136"/>
                  </a:lnTo>
                  <a:lnTo>
                    <a:pt x="14" y="136"/>
                  </a:lnTo>
                  <a:lnTo>
                    <a:pt x="9" y="136"/>
                  </a:lnTo>
                  <a:lnTo>
                    <a:pt x="5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5" y="107"/>
                  </a:lnTo>
                  <a:lnTo>
                    <a:pt x="14" y="77"/>
                  </a:lnTo>
                  <a:lnTo>
                    <a:pt x="28" y="43"/>
                  </a:lnTo>
                  <a:lnTo>
                    <a:pt x="47" y="24"/>
                  </a:lnTo>
                  <a:lnTo>
                    <a:pt x="62" y="9"/>
                  </a:lnTo>
                  <a:lnTo>
                    <a:pt x="81" y="5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 noEditPoints="1"/>
            </p:cNvSpPr>
            <p:nvPr/>
          </p:nvSpPr>
          <p:spPr bwMode="auto">
            <a:xfrm>
              <a:off x="8213" y="3556"/>
              <a:ext cx="1062" cy="375"/>
            </a:xfrm>
            <a:custGeom>
              <a:avLst/>
              <a:gdLst/>
              <a:ahLst/>
              <a:cxnLst>
                <a:cxn ang="0">
                  <a:pos x="52" y="312"/>
                </a:cxn>
                <a:cxn ang="0">
                  <a:pos x="1005" y="312"/>
                </a:cxn>
                <a:cxn ang="0">
                  <a:pos x="1014" y="312"/>
                </a:cxn>
                <a:cxn ang="0">
                  <a:pos x="1029" y="312"/>
                </a:cxn>
                <a:cxn ang="0">
                  <a:pos x="1038" y="316"/>
                </a:cxn>
                <a:cxn ang="0">
                  <a:pos x="1048" y="321"/>
                </a:cxn>
                <a:cxn ang="0">
                  <a:pos x="1052" y="326"/>
                </a:cxn>
                <a:cxn ang="0">
                  <a:pos x="1057" y="336"/>
                </a:cxn>
                <a:cxn ang="0">
                  <a:pos x="1062" y="346"/>
                </a:cxn>
                <a:cxn ang="0">
                  <a:pos x="1057" y="355"/>
                </a:cxn>
                <a:cxn ang="0">
                  <a:pos x="1052" y="365"/>
                </a:cxn>
                <a:cxn ang="0">
                  <a:pos x="1048" y="370"/>
                </a:cxn>
                <a:cxn ang="0">
                  <a:pos x="1038" y="375"/>
                </a:cxn>
                <a:cxn ang="0">
                  <a:pos x="1029" y="375"/>
                </a:cxn>
                <a:cxn ang="0">
                  <a:pos x="1019" y="375"/>
                </a:cxn>
                <a:cxn ang="0">
                  <a:pos x="1010" y="375"/>
                </a:cxn>
                <a:cxn ang="0">
                  <a:pos x="52" y="375"/>
                </a:cxn>
                <a:cxn ang="0">
                  <a:pos x="43" y="375"/>
                </a:cxn>
                <a:cxn ang="0">
                  <a:pos x="33" y="375"/>
                </a:cxn>
                <a:cxn ang="0">
                  <a:pos x="24" y="375"/>
                </a:cxn>
                <a:cxn ang="0">
                  <a:pos x="14" y="370"/>
                </a:cxn>
                <a:cxn ang="0">
                  <a:pos x="9" y="365"/>
                </a:cxn>
                <a:cxn ang="0">
                  <a:pos x="4" y="355"/>
                </a:cxn>
                <a:cxn ang="0">
                  <a:pos x="0" y="346"/>
                </a:cxn>
                <a:cxn ang="0">
                  <a:pos x="4" y="336"/>
                </a:cxn>
                <a:cxn ang="0">
                  <a:pos x="9" y="326"/>
                </a:cxn>
                <a:cxn ang="0">
                  <a:pos x="14" y="321"/>
                </a:cxn>
                <a:cxn ang="0">
                  <a:pos x="24" y="316"/>
                </a:cxn>
                <a:cxn ang="0">
                  <a:pos x="33" y="312"/>
                </a:cxn>
                <a:cxn ang="0">
                  <a:pos x="43" y="312"/>
                </a:cxn>
                <a:cxn ang="0">
                  <a:pos x="52" y="312"/>
                </a:cxn>
                <a:cxn ang="0">
                  <a:pos x="52" y="0"/>
                </a:cxn>
                <a:cxn ang="0">
                  <a:pos x="1010" y="0"/>
                </a:cxn>
                <a:cxn ang="0">
                  <a:pos x="1019" y="0"/>
                </a:cxn>
                <a:cxn ang="0">
                  <a:pos x="1029" y="0"/>
                </a:cxn>
                <a:cxn ang="0">
                  <a:pos x="1038" y="0"/>
                </a:cxn>
                <a:cxn ang="0">
                  <a:pos x="1048" y="5"/>
                </a:cxn>
                <a:cxn ang="0">
                  <a:pos x="1052" y="10"/>
                </a:cxn>
                <a:cxn ang="0">
                  <a:pos x="1057" y="20"/>
                </a:cxn>
                <a:cxn ang="0">
                  <a:pos x="1062" y="29"/>
                </a:cxn>
                <a:cxn ang="0">
                  <a:pos x="1057" y="39"/>
                </a:cxn>
                <a:cxn ang="0">
                  <a:pos x="1052" y="49"/>
                </a:cxn>
                <a:cxn ang="0">
                  <a:pos x="1048" y="54"/>
                </a:cxn>
                <a:cxn ang="0">
                  <a:pos x="1038" y="59"/>
                </a:cxn>
                <a:cxn ang="0">
                  <a:pos x="1029" y="63"/>
                </a:cxn>
                <a:cxn ang="0">
                  <a:pos x="1014" y="63"/>
                </a:cxn>
                <a:cxn ang="0">
                  <a:pos x="1005" y="63"/>
                </a:cxn>
                <a:cxn ang="0">
                  <a:pos x="52" y="63"/>
                </a:cxn>
                <a:cxn ang="0">
                  <a:pos x="43" y="63"/>
                </a:cxn>
                <a:cxn ang="0">
                  <a:pos x="33" y="63"/>
                </a:cxn>
                <a:cxn ang="0">
                  <a:pos x="24" y="59"/>
                </a:cxn>
                <a:cxn ang="0">
                  <a:pos x="14" y="54"/>
                </a:cxn>
                <a:cxn ang="0">
                  <a:pos x="9" y="49"/>
                </a:cxn>
                <a:cxn ang="0">
                  <a:pos x="4" y="39"/>
                </a:cxn>
                <a:cxn ang="0">
                  <a:pos x="0" y="29"/>
                </a:cxn>
                <a:cxn ang="0">
                  <a:pos x="4" y="20"/>
                </a:cxn>
                <a:cxn ang="0">
                  <a:pos x="9" y="10"/>
                </a:cxn>
                <a:cxn ang="0">
                  <a:pos x="14" y="5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52" y="0"/>
                </a:cxn>
              </a:cxnLst>
              <a:rect l="0" t="0" r="r" b="b"/>
              <a:pathLst>
                <a:path w="1062" h="375">
                  <a:moveTo>
                    <a:pt x="52" y="312"/>
                  </a:moveTo>
                  <a:lnTo>
                    <a:pt x="1005" y="312"/>
                  </a:lnTo>
                  <a:lnTo>
                    <a:pt x="1014" y="312"/>
                  </a:lnTo>
                  <a:lnTo>
                    <a:pt x="1029" y="312"/>
                  </a:lnTo>
                  <a:lnTo>
                    <a:pt x="1038" y="316"/>
                  </a:lnTo>
                  <a:lnTo>
                    <a:pt x="1048" y="321"/>
                  </a:lnTo>
                  <a:lnTo>
                    <a:pt x="1052" y="326"/>
                  </a:lnTo>
                  <a:lnTo>
                    <a:pt x="1057" y="336"/>
                  </a:lnTo>
                  <a:lnTo>
                    <a:pt x="1062" y="346"/>
                  </a:lnTo>
                  <a:lnTo>
                    <a:pt x="1057" y="355"/>
                  </a:lnTo>
                  <a:lnTo>
                    <a:pt x="1052" y="365"/>
                  </a:lnTo>
                  <a:lnTo>
                    <a:pt x="1048" y="370"/>
                  </a:lnTo>
                  <a:lnTo>
                    <a:pt x="1038" y="375"/>
                  </a:lnTo>
                  <a:lnTo>
                    <a:pt x="1029" y="375"/>
                  </a:lnTo>
                  <a:lnTo>
                    <a:pt x="1019" y="375"/>
                  </a:lnTo>
                  <a:lnTo>
                    <a:pt x="1010" y="375"/>
                  </a:lnTo>
                  <a:lnTo>
                    <a:pt x="52" y="375"/>
                  </a:lnTo>
                  <a:lnTo>
                    <a:pt x="43" y="375"/>
                  </a:lnTo>
                  <a:lnTo>
                    <a:pt x="33" y="375"/>
                  </a:lnTo>
                  <a:lnTo>
                    <a:pt x="24" y="375"/>
                  </a:lnTo>
                  <a:lnTo>
                    <a:pt x="14" y="370"/>
                  </a:lnTo>
                  <a:lnTo>
                    <a:pt x="9" y="365"/>
                  </a:lnTo>
                  <a:lnTo>
                    <a:pt x="4" y="355"/>
                  </a:lnTo>
                  <a:lnTo>
                    <a:pt x="0" y="346"/>
                  </a:lnTo>
                  <a:lnTo>
                    <a:pt x="4" y="336"/>
                  </a:lnTo>
                  <a:lnTo>
                    <a:pt x="9" y="326"/>
                  </a:lnTo>
                  <a:lnTo>
                    <a:pt x="14" y="321"/>
                  </a:lnTo>
                  <a:lnTo>
                    <a:pt x="24" y="316"/>
                  </a:lnTo>
                  <a:lnTo>
                    <a:pt x="33" y="312"/>
                  </a:lnTo>
                  <a:lnTo>
                    <a:pt x="43" y="312"/>
                  </a:lnTo>
                  <a:lnTo>
                    <a:pt x="52" y="312"/>
                  </a:lnTo>
                  <a:close/>
                  <a:moveTo>
                    <a:pt x="52" y="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29" y="0"/>
                  </a:lnTo>
                  <a:lnTo>
                    <a:pt x="1038" y="0"/>
                  </a:lnTo>
                  <a:lnTo>
                    <a:pt x="1048" y="5"/>
                  </a:lnTo>
                  <a:lnTo>
                    <a:pt x="1052" y="10"/>
                  </a:lnTo>
                  <a:lnTo>
                    <a:pt x="1057" y="20"/>
                  </a:lnTo>
                  <a:lnTo>
                    <a:pt x="1062" y="29"/>
                  </a:lnTo>
                  <a:lnTo>
                    <a:pt x="1057" y="39"/>
                  </a:lnTo>
                  <a:lnTo>
                    <a:pt x="1052" y="49"/>
                  </a:lnTo>
                  <a:lnTo>
                    <a:pt x="1048" y="54"/>
                  </a:lnTo>
                  <a:lnTo>
                    <a:pt x="1038" y="59"/>
                  </a:lnTo>
                  <a:lnTo>
                    <a:pt x="1029" y="63"/>
                  </a:lnTo>
                  <a:lnTo>
                    <a:pt x="1014" y="63"/>
                  </a:lnTo>
                  <a:lnTo>
                    <a:pt x="1005" y="63"/>
                  </a:lnTo>
                  <a:lnTo>
                    <a:pt x="52" y="63"/>
                  </a:lnTo>
                  <a:lnTo>
                    <a:pt x="43" y="63"/>
                  </a:lnTo>
                  <a:lnTo>
                    <a:pt x="33" y="63"/>
                  </a:lnTo>
                  <a:lnTo>
                    <a:pt x="24" y="59"/>
                  </a:lnTo>
                  <a:lnTo>
                    <a:pt x="14" y="54"/>
                  </a:lnTo>
                  <a:lnTo>
                    <a:pt x="9" y="49"/>
                  </a:lnTo>
                  <a:lnTo>
                    <a:pt x="4" y="39"/>
                  </a:lnTo>
                  <a:lnTo>
                    <a:pt x="0" y="29"/>
                  </a:lnTo>
                  <a:lnTo>
                    <a:pt x="4" y="20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9889" y="2934"/>
              <a:ext cx="1501" cy="162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363" y="0"/>
                </a:cxn>
                <a:cxn ang="0">
                  <a:pos x="1501" y="379"/>
                </a:cxn>
                <a:cxn ang="0">
                  <a:pos x="1463" y="379"/>
                </a:cxn>
                <a:cxn ang="0">
                  <a:pos x="1420" y="296"/>
                </a:cxn>
                <a:cxn ang="0">
                  <a:pos x="1368" y="228"/>
                </a:cxn>
                <a:cxn ang="0">
                  <a:pos x="1306" y="175"/>
                </a:cxn>
                <a:cxn ang="0">
                  <a:pos x="1234" y="136"/>
                </a:cxn>
                <a:cxn ang="0">
                  <a:pos x="1158" y="107"/>
                </a:cxn>
                <a:cxn ang="0">
                  <a:pos x="1082" y="87"/>
                </a:cxn>
                <a:cxn ang="0">
                  <a:pos x="1006" y="72"/>
                </a:cxn>
                <a:cxn ang="0">
                  <a:pos x="929" y="68"/>
                </a:cxn>
                <a:cxn ang="0">
                  <a:pos x="863" y="63"/>
                </a:cxn>
                <a:cxn ang="0">
                  <a:pos x="806" y="63"/>
                </a:cxn>
                <a:cxn ang="0">
                  <a:pos x="167" y="63"/>
                </a:cxn>
                <a:cxn ang="0">
                  <a:pos x="686" y="788"/>
                </a:cxn>
                <a:cxn ang="0">
                  <a:pos x="696" y="797"/>
                </a:cxn>
                <a:cxn ang="0">
                  <a:pos x="696" y="802"/>
                </a:cxn>
                <a:cxn ang="0">
                  <a:pos x="701" y="807"/>
                </a:cxn>
                <a:cxn ang="0">
                  <a:pos x="701" y="812"/>
                </a:cxn>
                <a:cxn ang="0">
                  <a:pos x="701" y="817"/>
                </a:cxn>
                <a:cxn ang="0">
                  <a:pos x="696" y="822"/>
                </a:cxn>
                <a:cxn ang="0">
                  <a:pos x="691" y="827"/>
                </a:cxn>
                <a:cxn ang="0">
                  <a:pos x="686" y="836"/>
                </a:cxn>
                <a:cxn ang="0">
                  <a:pos x="134" y="1537"/>
                </a:cxn>
                <a:cxn ang="0">
                  <a:pos x="810" y="1537"/>
                </a:cxn>
                <a:cxn ang="0">
                  <a:pos x="915" y="1532"/>
                </a:cxn>
                <a:cxn ang="0">
                  <a:pos x="1006" y="1527"/>
                </a:cxn>
                <a:cxn ang="0">
                  <a:pos x="1072" y="1517"/>
                </a:cxn>
                <a:cxn ang="0">
                  <a:pos x="1125" y="1503"/>
                </a:cxn>
                <a:cxn ang="0">
                  <a:pos x="1158" y="1493"/>
                </a:cxn>
                <a:cxn ang="0">
                  <a:pos x="1177" y="1488"/>
                </a:cxn>
                <a:cxn ang="0">
                  <a:pos x="1277" y="1444"/>
                </a:cxn>
                <a:cxn ang="0">
                  <a:pos x="1358" y="1381"/>
                </a:cxn>
                <a:cxn ang="0">
                  <a:pos x="1420" y="1303"/>
                </a:cxn>
                <a:cxn ang="0">
                  <a:pos x="1463" y="1221"/>
                </a:cxn>
                <a:cxn ang="0">
                  <a:pos x="1501" y="1221"/>
                </a:cxn>
                <a:cxn ang="0">
                  <a:pos x="1363" y="1624"/>
                </a:cxn>
                <a:cxn ang="0">
                  <a:pos x="43" y="1624"/>
                </a:cxn>
                <a:cxn ang="0">
                  <a:pos x="24" y="1624"/>
                </a:cxn>
                <a:cxn ang="0">
                  <a:pos x="15" y="1624"/>
                </a:cxn>
                <a:cxn ang="0">
                  <a:pos x="5" y="1620"/>
                </a:cxn>
                <a:cxn ang="0">
                  <a:pos x="0" y="1615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0" y="1595"/>
                </a:cxn>
                <a:cxn ang="0">
                  <a:pos x="5" y="1590"/>
                </a:cxn>
                <a:cxn ang="0">
                  <a:pos x="15" y="1581"/>
                </a:cxn>
                <a:cxn ang="0">
                  <a:pos x="582" y="865"/>
                </a:cxn>
                <a:cxn ang="0">
                  <a:pos x="0" y="48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5" y="4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43" y="0"/>
                </a:cxn>
              </a:cxnLst>
              <a:rect l="0" t="0" r="r" b="b"/>
              <a:pathLst>
                <a:path w="1501" h="1624">
                  <a:moveTo>
                    <a:pt x="43" y="0"/>
                  </a:moveTo>
                  <a:lnTo>
                    <a:pt x="1363" y="0"/>
                  </a:lnTo>
                  <a:lnTo>
                    <a:pt x="1501" y="379"/>
                  </a:lnTo>
                  <a:lnTo>
                    <a:pt x="1463" y="379"/>
                  </a:lnTo>
                  <a:lnTo>
                    <a:pt x="1420" y="296"/>
                  </a:lnTo>
                  <a:lnTo>
                    <a:pt x="1368" y="228"/>
                  </a:lnTo>
                  <a:lnTo>
                    <a:pt x="1306" y="175"/>
                  </a:lnTo>
                  <a:lnTo>
                    <a:pt x="1234" y="136"/>
                  </a:lnTo>
                  <a:lnTo>
                    <a:pt x="1158" y="107"/>
                  </a:lnTo>
                  <a:lnTo>
                    <a:pt x="1082" y="87"/>
                  </a:lnTo>
                  <a:lnTo>
                    <a:pt x="1006" y="72"/>
                  </a:lnTo>
                  <a:lnTo>
                    <a:pt x="929" y="68"/>
                  </a:lnTo>
                  <a:lnTo>
                    <a:pt x="863" y="63"/>
                  </a:lnTo>
                  <a:lnTo>
                    <a:pt x="806" y="63"/>
                  </a:lnTo>
                  <a:lnTo>
                    <a:pt x="167" y="63"/>
                  </a:lnTo>
                  <a:lnTo>
                    <a:pt x="686" y="788"/>
                  </a:lnTo>
                  <a:lnTo>
                    <a:pt x="696" y="797"/>
                  </a:lnTo>
                  <a:lnTo>
                    <a:pt x="696" y="802"/>
                  </a:lnTo>
                  <a:lnTo>
                    <a:pt x="701" y="807"/>
                  </a:lnTo>
                  <a:lnTo>
                    <a:pt x="701" y="812"/>
                  </a:lnTo>
                  <a:lnTo>
                    <a:pt x="701" y="817"/>
                  </a:lnTo>
                  <a:lnTo>
                    <a:pt x="696" y="822"/>
                  </a:lnTo>
                  <a:lnTo>
                    <a:pt x="691" y="827"/>
                  </a:lnTo>
                  <a:lnTo>
                    <a:pt x="686" y="836"/>
                  </a:lnTo>
                  <a:lnTo>
                    <a:pt x="134" y="1537"/>
                  </a:lnTo>
                  <a:lnTo>
                    <a:pt x="810" y="1537"/>
                  </a:lnTo>
                  <a:lnTo>
                    <a:pt x="915" y="1532"/>
                  </a:lnTo>
                  <a:lnTo>
                    <a:pt x="1006" y="1527"/>
                  </a:lnTo>
                  <a:lnTo>
                    <a:pt x="1072" y="1517"/>
                  </a:lnTo>
                  <a:lnTo>
                    <a:pt x="1125" y="1503"/>
                  </a:lnTo>
                  <a:lnTo>
                    <a:pt x="1158" y="1493"/>
                  </a:lnTo>
                  <a:lnTo>
                    <a:pt x="1177" y="1488"/>
                  </a:lnTo>
                  <a:lnTo>
                    <a:pt x="1277" y="1444"/>
                  </a:lnTo>
                  <a:lnTo>
                    <a:pt x="1358" y="1381"/>
                  </a:lnTo>
                  <a:lnTo>
                    <a:pt x="1420" y="1303"/>
                  </a:lnTo>
                  <a:lnTo>
                    <a:pt x="1463" y="1221"/>
                  </a:lnTo>
                  <a:lnTo>
                    <a:pt x="1501" y="1221"/>
                  </a:lnTo>
                  <a:lnTo>
                    <a:pt x="1363" y="1624"/>
                  </a:lnTo>
                  <a:lnTo>
                    <a:pt x="43" y="1624"/>
                  </a:lnTo>
                  <a:lnTo>
                    <a:pt x="24" y="1624"/>
                  </a:lnTo>
                  <a:lnTo>
                    <a:pt x="15" y="1624"/>
                  </a:lnTo>
                  <a:lnTo>
                    <a:pt x="5" y="1620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0" y="1595"/>
                  </a:lnTo>
                  <a:lnTo>
                    <a:pt x="5" y="1590"/>
                  </a:lnTo>
                  <a:lnTo>
                    <a:pt x="15" y="1581"/>
                  </a:lnTo>
                  <a:lnTo>
                    <a:pt x="582" y="865"/>
                  </a:lnTo>
                  <a:lnTo>
                    <a:pt x="0" y="48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auto">
            <a:xfrm>
              <a:off x="11542" y="3877"/>
              <a:ext cx="348" cy="774"/>
            </a:xfrm>
            <a:custGeom>
              <a:avLst/>
              <a:gdLst/>
              <a:ahLst/>
              <a:cxnLst>
                <a:cxn ang="0">
                  <a:pos x="210" y="268"/>
                </a:cxn>
                <a:cxn ang="0">
                  <a:pos x="267" y="317"/>
                </a:cxn>
                <a:cxn ang="0">
                  <a:pos x="272" y="365"/>
                </a:cxn>
                <a:cxn ang="0">
                  <a:pos x="267" y="389"/>
                </a:cxn>
                <a:cxn ang="0">
                  <a:pos x="248" y="443"/>
                </a:cxn>
                <a:cxn ang="0">
                  <a:pos x="224" y="516"/>
                </a:cxn>
                <a:cxn ang="0">
                  <a:pos x="177" y="628"/>
                </a:cxn>
                <a:cxn ang="0">
                  <a:pos x="162" y="677"/>
                </a:cxn>
                <a:cxn ang="0">
                  <a:pos x="158" y="715"/>
                </a:cxn>
                <a:cxn ang="0">
                  <a:pos x="167" y="740"/>
                </a:cxn>
                <a:cxn ang="0">
                  <a:pos x="186" y="745"/>
                </a:cxn>
                <a:cxn ang="0">
                  <a:pos x="253" y="711"/>
                </a:cxn>
                <a:cxn ang="0">
                  <a:pos x="305" y="604"/>
                </a:cxn>
                <a:cxn ang="0">
                  <a:pos x="310" y="589"/>
                </a:cxn>
                <a:cxn ang="0">
                  <a:pos x="329" y="584"/>
                </a:cxn>
                <a:cxn ang="0">
                  <a:pos x="334" y="589"/>
                </a:cxn>
                <a:cxn ang="0">
                  <a:pos x="343" y="594"/>
                </a:cxn>
                <a:cxn ang="0">
                  <a:pos x="343" y="618"/>
                </a:cxn>
                <a:cxn ang="0">
                  <a:pos x="305" y="696"/>
                </a:cxn>
                <a:cxn ang="0">
                  <a:pos x="234" y="764"/>
                </a:cxn>
                <a:cxn ang="0">
                  <a:pos x="139" y="769"/>
                </a:cxn>
                <a:cxn ang="0">
                  <a:pos x="81" y="715"/>
                </a:cxn>
                <a:cxn ang="0">
                  <a:pos x="77" y="662"/>
                </a:cxn>
                <a:cxn ang="0">
                  <a:pos x="86" y="628"/>
                </a:cxn>
                <a:cxn ang="0">
                  <a:pos x="172" y="399"/>
                </a:cxn>
                <a:cxn ang="0">
                  <a:pos x="191" y="351"/>
                </a:cxn>
                <a:cxn ang="0">
                  <a:pos x="191" y="312"/>
                </a:cxn>
                <a:cxn ang="0">
                  <a:pos x="181" y="292"/>
                </a:cxn>
                <a:cxn ang="0">
                  <a:pos x="162" y="287"/>
                </a:cxn>
                <a:cxn ang="0">
                  <a:pos x="101" y="321"/>
                </a:cxn>
                <a:cxn ang="0">
                  <a:pos x="43" y="428"/>
                </a:cxn>
                <a:cxn ang="0">
                  <a:pos x="39" y="443"/>
                </a:cxn>
                <a:cxn ang="0">
                  <a:pos x="24" y="448"/>
                </a:cxn>
                <a:cxn ang="0">
                  <a:pos x="15" y="448"/>
                </a:cxn>
                <a:cxn ang="0">
                  <a:pos x="5" y="438"/>
                </a:cxn>
                <a:cxn ang="0">
                  <a:pos x="5" y="414"/>
                </a:cxn>
                <a:cxn ang="0">
                  <a:pos x="43" y="341"/>
                </a:cxn>
                <a:cxn ang="0">
                  <a:pos x="115" y="268"/>
                </a:cxn>
                <a:cxn ang="0">
                  <a:pos x="315" y="44"/>
                </a:cxn>
                <a:cxn ang="0">
                  <a:pos x="315" y="44"/>
                </a:cxn>
                <a:cxn ang="0">
                  <a:pos x="272" y="0"/>
                </a:cxn>
                <a:cxn ang="0">
                  <a:pos x="296" y="10"/>
                </a:cxn>
                <a:cxn ang="0">
                  <a:pos x="310" y="25"/>
                </a:cxn>
                <a:cxn ang="0">
                  <a:pos x="315" y="44"/>
                </a:cxn>
                <a:cxn ang="0">
                  <a:pos x="305" y="83"/>
                </a:cxn>
                <a:cxn ang="0">
                  <a:pos x="272" y="107"/>
                </a:cxn>
                <a:cxn ang="0">
                  <a:pos x="239" y="107"/>
                </a:cxn>
                <a:cxn ang="0">
                  <a:pos x="220" y="93"/>
                </a:cxn>
                <a:cxn ang="0">
                  <a:pos x="210" y="73"/>
                </a:cxn>
                <a:cxn ang="0">
                  <a:pos x="210" y="44"/>
                </a:cxn>
                <a:cxn ang="0">
                  <a:pos x="234" y="15"/>
                </a:cxn>
                <a:cxn ang="0">
                  <a:pos x="272" y="0"/>
                </a:cxn>
              </a:cxnLst>
              <a:rect l="0" t="0" r="r" b="b"/>
              <a:pathLst>
                <a:path w="348" h="774">
                  <a:moveTo>
                    <a:pt x="167" y="258"/>
                  </a:moveTo>
                  <a:lnTo>
                    <a:pt x="210" y="268"/>
                  </a:lnTo>
                  <a:lnTo>
                    <a:pt x="243" y="287"/>
                  </a:lnTo>
                  <a:lnTo>
                    <a:pt x="267" y="317"/>
                  </a:lnTo>
                  <a:lnTo>
                    <a:pt x="272" y="355"/>
                  </a:lnTo>
                  <a:lnTo>
                    <a:pt x="272" y="365"/>
                  </a:lnTo>
                  <a:lnTo>
                    <a:pt x="272" y="380"/>
                  </a:lnTo>
                  <a:lnTo>
                    <a:pt x="267" y="389"/>
                  </a:lnTo>
                  <a:lnTo>
                    <a:pt x="262" y="409"/>
                  </a:lnTo>
                  <a:lnTo>
                    <a:pt x="248" y="443"/>
                  </a:lnTo>
                  <a:lnTo>
                    <a:pt x="234" y="477"/>
                  </a:lnTo>
                  <a:lnTo>
                    <a:pt x="224" y="516"/>
                  </a:lnTo>
                  <a:lnTo>
                    <a:pt x="215" y="535"/>
                  </a:lnTo>
                  <a:lnTo>
                    <a:pt x="177" y="628"/>
                  </a:lnTo>
                  <a:lnTo>
                    <a:pt x="167" y="652"/>
                  </a:lnTo>
                  <a:lnTo>
                    <a:pt x="162" y="677"/>
                  </a:lnTo>
                  <a:lnTo>
                    <a:pt x="158" y="706"/>
                  </a:lnTo>
                  <a:lnTo>
                    <a:pt x="158" y="715"/>
                  </a:lnTo>
                  <a:lnTo>
                    <a:pt x="162" y="730"/>
                  </a:lnTo>
                  <a:lnTo>
                    <a:pt x="167" y="740"/>
                  </a:lnTo>
                  <a:lnTo>
                    <a:pt x="172" y="745"/>
                  </a:lnTo>
                  <a:lnTo>
                    <a:pt x="186" y="745"/>
                  </a:lnTo>
                  <a:lnTo>
                    <a:pt x="220" y="735"/>
                  </a:lnTo>
                  <a:lnTo>
                    <a:pt x="253" y="711"/>
                  </a:lnTo>
                  <a:lnTo>
                    <a:pt x="282" y="667"/>
                  </a:lnTo>
                  <a:lnTo>
                    <a:pt x="305" y="604"/>
                  </a:lnTo>
                  <a:lnTo>
                    <a:pt x="310" y="599"/>
                  </a:lnTo>
                  <a:lnTo>
                    <a:pt x="310" y="589"/>
                  </a:lnTo>
                  <a:lnTo>
                    <a:pt x="320" y="589"/>
                  </a:lnTo>
                  <a:lnTo>
                    <a:pt x="329" y="584"/>
                  </a:lnTo>
                  <a:lnTo>
                    <a:pt x="329" y="584"/>
                  </a:lnTo>
                  <a:lnTo>
                    <a:pt x="334" y="589"/>
                  </a:lnTo>
                  <a:lnTo>
                    <a:pt x="339" y="589"/>
                  </a:lnTo>
                  <a:lnTo>
                    <a:pt x="343" y="594"/>
                  </a:lnTo>
                  <a:lnTo>
                    <a:pt x="348" y="604"/>
                  </a:lnTo>
                  <a:lnTo>
                    <a:pt x="343" y="618"/>
                  </a:lnTo>
                  <a:lnTo>
                    <a:pt x="329" y="652"/>
                  </a:lnTo>
                  <a:lnTo>
                    <a:pt x="305" y="696"/>
                  </a:lnTo>
                  <a:lnTo>
                    <a:pt x="277" y="735"/>
                  </a:lnTo>
                  <a:lnTo>
                    <a:pt x="234" y="764"/>
                  </a:lnTo>
                  <a:lnTo>
                    <a:pt x="181" y="774"/>
                  </a:lnTo>
                  <a:lnTo>
                    <a:pt x="139" y="769"/>
                  </a:lnTo>
                  <a:lnTo>
                    <a:pt x="105" y="745"/>
                  </a:lnTo>
                  <a:lnTo>
                    <a:pt x="81" y="715"/>
                  </a:lnTo>
                  <a:lnTo>
                    <a:pt x="77" y="677"/>
                  </a:lnTo>
                  <a:lnTo>
                    <a:pt x="77" y="662"/>
                  </a:lnTo>
                  <a:lnTo>
                    <a:pt x="81" y="642"/>
                  </a:lnTo>
                  <a:lnTo>
                    <a:pt x="86" y="628"/>
                  </a:lnTo>
                  <a:lnTo>
                    <a:pt x="158" y="443"/>
                  </a:lnTo>
                  <a:lnTo>
                    <a:pt x="172" y="399"/>
                  </a:lnTo>
                  <a:lnTo>
                    <a:pt x="186" y="370"/>
                  </a:lnTo>
                  <a:lnTo>
                    <a:pt x="191" y="351"/>
                  </a:lnTo>
                  <a:lnTo>
                    <a:pt x="191" y="331"/>
                  </a:lnTo>
                  <a:lnTo>
                    <a:pt x="191" y="312"/>
                  </a:lnTo>
                  <a:lnTo>
                    <a:pt x="186" y="302"/>
                  </a:lnTo>
                  <a:lnTo>
                    <a:pt x="181" y="292"/>
                  </a:lnTo>
                  <a:lnTo>
                    <a:pt x="172" y="292"/>
                  </a:lnTo>
                  <a:lnTo>
                    <a:pt x="162" y="287"/>
                  </a:lnTo>
                  <a:lnTo>
                    <a:pt x="129" y="297"/>
                  </a:lnTo>
                  <a:lnTo>
                    <a:pt x="101" y="321"/>
                  </a:lnTo>
                  <a:lnTo>
                    <a:pt x="67" y="365"/>
                  </a:lnTo>
                  <a:lnTo>
                    <a:pt x="43" y="428"/>
                  </a:lnTo>
                  <a:lnTo>
                    <a:pt x="39" y="438"/>
                  </a:lnTo>
                  <a:lnTo>
                    <a:pt x="39" y="443"/>
                  </a:lnTo>
                  <a:lnTo>
                    <a:pt x="34" y="448"/>
                  </a:lnTo>
                  <a:lnTo>
                    <a:pt x="24" y="448"/>
                  </a:lnTo>
                  <a:lnTo>
                    <a:pt x="20" y="448"/>
                  </a:lnTo>
                  <a:lnTo>
                    <a:pt x="15" y="448"/>
                  </a:lnTo>
                  <a:lnTo>
                    <a:pt x="10" y="443"/>
                  </a:lnTo>
                  <a:lnTo>
                    <a:pt x="5" y="438"/>
                  </a:lnTo>
                  <a:lnTo>
                    <a:pt x="0" y="433"/>
                  </a:lnTo>
                  <a:lnTo>
                    <a:pt x="5" y="414"/>
                  </a:lnTo>
                  <a:lnTo>
                    <a:pt x="20" y="380"/>
                  </a:lnTo>
                  <a:lnTo>
                    <a:pt x="43" y="341"/>
                  </a:lnTo>
                  <a:lnTo>
                    <a:pt x="77" y="297"/>
                  </a:lnTo>
                  <a:lnTo>
                    <a:pt x="115" y="268"/>
                  </a:lnTo>
                  <a:lnTo>
                    <a:pt x="167" y="258"/>
                  </a:lnTo>
                  <a:close/>
                  <a:moveTo>
                    <a:pt x="315" y="44"/>
                  </a:moveTo>
                  <a:lnTo>
                    <a:pt x="315" y="44"/>
                  </a:lnTo>
                  <a:lnTo>
                    <a:pt x="315" y="44"/>
                  </a:lnTo>
                  <a:lnTo>
                    <a:pt x="315" y="44"/>
                  </a:lnTo>
                  <a:close/>
                  <a:moveTo>
                    <a:pt x="272" y="0"/>
                  </a:moveTo>
                  <a:lnTo>
                    <a:pt x="286" y="5"/>
                  </a:lnTo>
                  <a:lnTo>
                    <a:pt x="296" y="10"/>
                  </a:lnTo>
                  <a:lnTo>
                    <a:pt x="305" y="15"/>
                  </a:lnTo>
                  <a:lnTo>
                    <a:pt x="310" y="25"/>
                  </a:lnTo>
                  <a:lnTo>
                    <a:pt x="315" y="34"/>
                  </a:lnTo>
                  <a:lnTo>
                    <a:pt x="315" y="44"/>
                  </a:lnTo>
                  <a:lnTo>
                    <a:pt x="310" y="64"/>
                  </a:lnTo>
                  <a:lnTo>
                    <a:pt x="305" y="83"/>
                  </a:lnTo>
                  <a:lnTo>
                    <a:pt x="291" y="98"/>
                  </a:lnTo>
                  <a:lnTo>
                    <a:pt x="272" y="107"/>
                  </a:lnTo>
                  <a:lnTo>
                    <a:pt x="253" y="107"/>
                  </a:lnTo>
                  <a:lnTo>
                    <a:pt x="239" y="107"/>
                  </a:lnTo>
                  <a:lnTo>
                    <a:pt x="229" y="102"/>
                  </a:lnTo>
                  <a:lnTo>
                    <a:pt x="220" y="93"/>
                  </a:lnTo>
                  <a:lnTo>
                    <a:pt x="215" y="83"/>
                  </a:lnTo>
                  <a:lnTo>
                    <a:pt x="210" y="73"/>
                  </a:lnTo>
                  <a:lnTo>
                    <a:pt x="210" y="64"/>
                  </a:lnTo>
                  <a:lnTo>
                    <a:pt x="210" y="44"/>
                  </a:lnTo>
                  <a:lnTo>
                    <a:pt x="220" y="29"/>
                  </a:lnTo>
                  <a:lnTo>
                    <a:pt x="234" y="15"/>
                  </a:lnTo>
                  <a:lnTo>
                    <a:pt x="253" y="5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12328" y="3430"/>
              <a:ext cx="867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9" y="19"/>
                </a:cxn>
                <a:cxn ang="0">
                  <a:pos x="348" y="44"/>
                </a:cxn>
                <a:cxn ang="0">
                  <a:pos x="339" y="87"/>
                </a:cxn>
                <a:cxn ang="0">
                  <a:pos x="320" y="151"/>
                </a:cxn>
                <a:cxn ang="0">
                  <a:pos x="253" y="423"/>
                </a:cxn>
                <a:cxn ang="0">
                  <a:pos x="229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3" y="661"/>
                </a:cxn>
                <a:cxn ang="0">
                  <a:pos x="534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1" y="379"/>
                </a:cxn>
                <a:cxn ang="0">
                  <a:pos x="682" y="53"/>
                </a:cxn>
                <a:cxn ang="0">
                  <a:pos x="701" y="29"/>
                </a:cxn>
                <a:cxn ang="0">
                  <a:pos x="725" y="19"/>
                </a:cxn>
                <a:cxn ang="0">
                  <a:pos x="739" y="19"/>
                </a:cxn>
                <a:cxn ang="0">
                  <a:pos x="763" y="24"/>
                </a:cxn>
                <a:cxn ang="0">
                  <a:pos x="782" y="48"/>
                </a:cxn>
                <a:cxn ang="0">
                  <a:pos x="782" y="78"/>
                </a:cxn>
                <a:cxn ang="0">
                  <a:pos x="767" y="141"/>
                </a:cxn>
                <a:cxn ang="0">
                  <a:pos x="748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3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86" y="618"/>
                </a:cxn>
                <a:cxn ang="0">
                  <a:pos x="825" y="501"/>
                </a:cxn>
                <a:cxn ang="0">
                  <a:pos x="829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3" y="481"/>
                </a:cxn>
                <a:cxn ang="0">
                  <a:pos x="863" y="501"/>
                </a:cxn>
                <a:cxn ang="0">
                  <a:pos x="848" y="569"/>
                </a:cxn>
                <a:cxn ang="0">
                  <a:pos x="820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7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96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58" y="14"/>
                </a:cxn>
                <a:cxn ang="0">
                  <a:pos x="282" y="5"/>
                </a:cxn>
                <a:cxn ang="0">
                  <a:pos x="296" y="0"/>
                </a:cxn>
              </a:cxnLst>
              <a:rect l="0" t="0" r="r" b="b"/>
              <a:pathLst>
                <a:path w="867" h="1070">
                  <a:moveTo>
                    <a:pt x="301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9" y="19"/>
                  </a:lnTo>
                  <a:lnTo>
                    <a:pt x="343" y="29"/>
                  </a:lnTo>
                  <a:lnTo>
                    <a:pt x="348" y="44"/>
                  </a:lnTo>
                  <a:lnTo>
                    <a:pt x="343" y="58"/>
                  </a:lnTo>
                  <a:lnTo>
                    <a:pt x="339" y="87"/>
                  </a:lnTo>
                  <a:lnTo>
                    <a:pt x="329" y="121"/>
                  </a:lnTo>
                  <a:lnTo>
                    <a:pt x="320" y="151"/>
                  </a:lnTo>
                  <a:lnTo>
                    <a:pt x="320" y="151"/>
                  </a:lnTo>
                  <a:lnTo>
                    <a:pt x="253" y="423"/>
                  </a:lnTo>
                  <a:lnTo>
                    <a:pt x="239" y="491"/>
                  </a:lnTo>
                  <a:lnTo>
                    <a:pt x="229" y="564"/>
                  </a:lnTo>
                  <a:lnTo>
                    <a:pt x="239" y="622"/>
                  </a:lnTo>
                  <a:lnTo>
                    <a:pt x="262" y="666"/>
                  </a:lnTo>
                  <a:lnTo>
                    <a:pt x="301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3" y="661"/>
                  </a:lnTo>
                  <a:lnTo>
                    <a:pt x="501" y="627"/>
                  </a:lnTo>
                  <a:lnTo>
                    <a:pt x="534" y="588"/>
                  </a:lnTo>
                  <a:lnTo>
                    <a:pt x="548" y="559"/>
                  </a:lnTo>
                  <a:lnTo>
                    <a:pt x="558" y="545"/>
                  </a:lnTo>
                  <a:lnTo>
                    <a:pt x="563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1" y="379"/>
                  </a:lnTo>
                  <a:lnTo>
                    <a:pt x="677" y="78"/>
                  </a:lnTo>
                  <a:lnTo>
                    <a:pt x="682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0" y="24"/>
                  </a:lnTo>
                  <a:lnTo>
                    <a:pt x="725" y="19"/>
                  </a:lnTo>
                  <a:lnTo>
                    <a:pt x="729" y="19"/>
                  </a:lnTo>
                  <a:lnTo>
                    <a:pt x="739" y="19"/>
                  </a:lnTo>
                  <a:lnTo>
                    <a:pt x="748" y="19"/>
                  </a:lnTo>
                  <a:lnTo>
                    <a:pt x="763" y="24"/>
                  </a:lnTo>
                  <a:lnTo>
                    <a:pt x="772" y="34"/>
                  </a:lnTo>
                  <a:lnTo>
                    <a:pt x="782" y="48"/>
                  </a:lnTo>
                  <a:lnTo>
                    <a:pt x="782" y="63"/>
                  </a:lnTo>
                  <a:lnTo>
                    <a:pt x="782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58" y="175"/>
                  </a:lnTo>
                  <a:lnTo>
                    <a:pt x="748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3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3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86" y="618"/>
                  </a:lnTo>
                  <a:lnTo>
                    <a:pt x="806" y="564"/>
                  </a:lnTo>
                  <a:lnTo>
                    <a:pt x="825" y="501"/>
                  </a:lnTo>
                  <a:lnTo>
                    <a:pt x="829" y="486"/>
                  </a:lnTo>
                  <a:lnTo>
                    <a:pt x="829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3" y="481"/>
                  </a:lnTo>
                  <a:lnTo>
                    <a:pt x="867" y="486"/>
                  </a:lnTo>
                  <a:lnTo>
                    <a:pt x="863" y="501"/>
                  </a:lnTo>
                  <a:lnTo>
                    <a:pt x="858" y="530"/>
                  </a:lnTo>
                  <a:lnTo>
                    <a:pt x="848" y="569"/>
                  </a:lnTo>
                  <a:lnTo>
                    <a:pt x="834" y="608"/>
                  </a:lnTo>
                  <a:lnTo>
                    <a:pt x="820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7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1" y="734"/>
                  </a:lnTo>
                  <a:lnTo>
                    <a:pt x="243" y="720"/>
                  </a:lnTo>
                  <a:lnTo>
                    <a:pt x="186" y="686"/>
                  </a:lnTo>
                  <a:lnTo>
                    <a:pt x="162" y="798"/>
                  </a:lnTo>
                  <a:lnTo>
                    <a:pt x="139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1" y="1036"/>
                  </a:lnTo>
                  <a:lnTo>
                    <a:pt x="96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2" y="1065"/>
                  </a:lnTo>
                  <a:lnTo>
                    <a:pt x="62" y="1070"/>
                  </a:lnTo>
                  <a:lnTo>
                    <a:pt x="43" y="1070"/>
                  </a:lnTo>
                  <a:lnTo>
                    <a:pt x="29" y="1070"/>
                  </a:lnTo>
                  <a:lnTo>
                    <a:pt x="20" y="1065"/>
                  </a:lnTo>
                  <a:lnTo>
                    <a:pt x="10" y="1055"/>
                  </a:lnTo>
                  <a:lnTo>
                    <a:pt x="0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0" y="1016"/>
                  </a:lnTo>
                  <a:lnTo>
                    <a:pt x="5" y="1002"/>
                  </a:lnTo>
                  <a:lnTo>
                    <a:pt x="234" y="58"/>
                  </a:lnTo>
                  <a:lnTo>
                    <a:pt x="243" y="44"/>
                  </a:lnTo>
                  <a:lnTo>
                    <a:pt x="248" y="29"/>
                  </a:lnTo>
                  <a:lnTo>
                    <a:pt x="258" y="14"/>
                  </a:lnTo>
                  <a:lnTo>
                    <a:pt x="272" y="9"/>
                  </a:lnTo>
                  <a:lnTo>
                    <a:pt x="282" y="5"/>
                  </a:lnTo>
                  <a:lnTo>
                    <a:pt x="286" y="5"/>
                  </a:lnTo>
                  <a:lnTo>
                    <a:pt x="296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13300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1" y="53"/>
                </a:cxn>
                <a:cxn ang="0">
                  <a:pos x="720" y="112"/>
                </a:cxn>
                <a:cxn ang="0">
                  <a:pos x="715" y="150"/>
                </a:cxn>
                <a:cxn ang="0">
                  <a:pos x="701" y="170"/>
                </a:cxn>
                <a:cxn ang="0">
                  <a:pos x="681" y="189"/>
                </a:cxn>
                <a:cxn ang="0">
                  <a:pos x="643" y="209"/>
                </a:cxn>
                <a:cxn ang="0">
                  <a:pos x="620" y="219"/>
                </a:cxn>
                <a:cxn ang="0">
                  <a:pos x="600" y="219"/>
                </a:cxn>
                <a:cxn ang="0">
                  <a:pos x="596" y="209"/>
                </a:cxn>
                <a:cxn ang="0">
                  <a:pos x="600" y="189"/>
                </a:cxn>
                <a:cxn ang="0">
                  <a:pos x="596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81" y="481"/>
                </a:cxn>
                <a:cxn ang="0">
                  <a:pos x="234" y="613"/>
                </a:cxn>
                <a:cxn ang="0">
                  <a:pos x="186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9" y="754"/>
                </a:cxn>
                <a:cxn ang="0">
                  <a:pos x="643" y="744"/>
                </a:cxn>
                <a:cxn ang="0">
                  <a:pos x="662" y="710"/>
                </a:cxn>
                <a:cxn ang="0">
                  <a:pos x="710" y="656"/>
                </a:cxn>
                <a:cxn ang="0">
                  <a:pos x="767" y="637"/>
                </a:cxn>
                <a:cxn ang="0">
                  <a:pos x="777" y="642"/>
                </a:cxn>
                <a:cxn ang="0">
                  <a:pos x="777" y="656"/>
                </a:cxn>
                <a:cxn ang="0">
                  <a:pos x="739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53" y="822"/>
                </a:cxn>
                <a:cxn ang="0">
                  <a:pos x="15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6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1" y="53"/>
                  </a:lnTo>
                  <a:lnTo>
                    <a:pt x="715" y="82"/>
                  </a:lnTo>
                  <a:lnTo>
                    <a:pt x="720" y="112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10" y="160"/>
                  </a:lnTo>
                  <a:lnTo>
                    <a:pt x="701" y="170"/>
                  </a:lnTo>
                  <a:lnTo>
                    <a:pt x="691" y="180"/>
                  </a:lnTo>
                  <a:lnTo>
                    <a:pt x="681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20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600" y="214"/>
                  </a:lnTo>
                  <a:lnTo>
                    <a:pt x="596" y="209"/>
                  </a:lnTo>
                  <a:lnTo>
                    <a:pt x="600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6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81" y="78"/>
                  </a:lnTo>
                  <a:lnTo>
                    <a:pt x="462" y="87"/>
                  </a:lnTo>
                  <a:lnTo>
                    <a:pt x="453" y="97"/>
                  </a:lnTo>
                  <a:lnTo>
                    <a:pt x="400" y="160"/>
                  </a:lnTo>
                  <a:lnTo>
                    <a:pt x="358" y="238"/>
                  </a:lnTo>
                  <a:lnTo>
                    <a:pt x="324" y="321"/>
                  </a:lnTo>
                  <a:lnTo>
                    <a:pt x="300" y="408"/>
                  </a:lnTo>
                  <a:lnTo>
                    <a:pt x="281" y="481"/>
                  </a:lnTo>
                  <a:lnTo>
                    <a:pt x="262" y="540"/>
                  </a:lnTo>
                  <a:lnTo>
                    <a:pt x="234" y="613"/>
                  </a:lnTo>
                  <a:lnTo>
                    <a:pt x="186" y="695"/>
                  </a:lnTo>
                  <a:lnTo>
                    <a:pt x="186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8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9" y="754"/>
                  </a:lnTo>
                  <a:lnTo>
                    <a:pt x="639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62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7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7" y="656"/>
                  </a:lnTo>
                  <a:lnTo>
                    <a:pt x="762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53" y="822"/>
                  </a:lnTo>
                  <a:lnTo>
                    <a:pt x="29" y="832"/>
                  </a:lnTo>
                  <a:lnTo>
                    <a:pt x="15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5" y="817"/>
                  </a:lnTo>
                  <a:lnTo>
                    <a:pt x="10" y="807"/>
                  </a:lnTo>
                  <a:lnTo>
                    <a:pt x="19" y="798"/>
                  </a:lnTo>
                  <a:lnTo>
                    <a:pt x="29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6" y="725"/>
                  </a:lnTo>
                  <a:lnTo>
                    <a:pt x="110" y="681"/>
                  </a:lnTo>
                  <a:lnTo>
                    <a:pt x="138" y="627"/>
                  </a:lnTo>
                  <a:lnTo>
                    <a:pt x="157" y="554"/>
                  </a:lnTo>
                  <a:lnTo>
                    <a:pt x="181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6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177" y="3999"/>
              <a:ext cx="357" cy="574"/>
            </a:xfrm>
            <a:custGeom>
              <a:avLst/>
              <a:gdLst/>
              <a:ahLst/>
              <a:cxnLst>
                <a:cxn ang="0">
                  <a:pos x="262" y="39"/>
                </a:cxn>
                <a:cxn ang="0">
                  <a:pos x="209" y="131"/>
                </a:cxn>
                <a:cxn ang="0">
                  <a:pos x="166" y="253"/>
                </a:cxn>
                <a:cxn ang="0">
                  <a:pos x="143" y="360"/>
                </a:cxn>
                <a:cxn ang="0">
                  <a:pos x="243" y="253"/>
                </a:cxn>
                <a:cxn ang="0">
                  <a:pos x="314" y="122"/>
                </a:cxn>
                <a:cxn ang="0">
                  <a:pos x="324" y="53"/>
                </a:cxn>
                <a:cxn ang="0">
                  <a:pos x="309" y="34"/>
                </a:cxn>
                <a:cxn ang="0">
                  <a:pos x="290" y="29"/>
                </a:cxn>
                <a:cxn ang="0">
                  <a:pos x="324" y="5"/>
                </a:cxn>
                <a:cxn ang="0">
                  <a:pos x="352" y="49"/>
                </a:cxn>
                <a:cxn ang="0">
                  <a:pos x="352" y="92"/>
                </a:cxn>
                <a:cxn ang="0">
                  <a:pos x="333" y="165"/>
                </a:cxn>
                <a:cxn ang="0">
                  <a:pos x="224" y="331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57"/>
                </a:cxn>
                <a:cxn ang="0">
                  <a:pos x="152" y="516"/>
                </a:cxn>
                <a:cxn ang="0">
                  <a:pos x="205" y="550"/>
                </a:cxn>
                <a:cxn ang="0">
                  <a:pos x="290" y="511"/>
                </a:cxn>
                <a:cxn ang="0">
                  <a:pos x="333" y="482"/>
                </a:cxn>
                <a:cxn ang="0">
                  <a:pos x="343" y="482"/>
                </a:cxn>
                <a:cxn ang="0">
                  <a:pos x="352" y="491"/>
                </a:cxn>
                <a:cxn ang="0">
                  <a:pos x="352" y="506"/>
                </a:cxn>
                <a:cxn ang="0">
                  <a:pos x="324" y="525"/>
                </a:cxn>
                <a:cxn ang="0">
                  <a:pos x="247" y="564"/>
                </a:cxn>
                <a:cxn ang="0">
                  <a:pos x="157" y="564"/>
                </a:cxn>
                <a:cxn ang="0">
                  <a:pos x="100" y="506"/>
                </a:cxn>
                <a:cxn ang="0">
                  <a:pos x="33" y="501"/>
                </a:cxn>
                <a:cxn ang="0">
                  <a:pos x="19" y="511"/>
                </a:cxn>
                <a:cxn ang="0">
                  <a:pos x="14" y="511"/>
                </a:cxn>
                <a:cxn ang="0">
                  <a:pos x="5" y="501"/>
                </a:cxn>
                <a:cxn ang="0">
                  <a:pos x="0" y="491"/>
                </a:cxn>
                <a:cxn ang="0">
                  <a:pos x="5" y="482"/>
                </a:cxn>
                <a:cxn ang="0">
                  <a:pos x="76" y="418"/>
                </a:cxn>
                <a:cxn ang="0">
                  <a:pos x="81" y="340"/>
                </a:cxn>
                <a:cxn ang="0">
                  <a:pos x="124" y="180"/>
                </a:cxn>
                <a:cxn ang="0">
                  <a:pos x="205" y="53"/>
                </a:cxn>
                <a:cxn ang="0">
                  <a:pos x="295" y="0"/>
                </a:cxn>
              </a:cxnLst>
              <a:rect l="0" t="0" r="r" b="b"/>
              <a:pathLst>
                <a:path w="357" h="574">
                  <a:moveTo>
                    <a:pt x="290" y="29"/>
                  </a:moveTo>
                  <a:lnTo>
                    <a:pt x="262" y="39"/>
                  </a:lnTo>
                  <a:lnTo>
                    <a:pt x="233" y="78"/>
                  </a:lnTo>
                  <a:lnTo>
                    <a:pt x="209" y="131"/>
                  </a:lnTo>
                  <a:lnTo>
                    <a:pt x="186" y="190"/>
                  </a:lnTo>
                  <a:lnTo>
                    <a:pt x="166" y="253"/>
                  </a:lnTo>
                  <a:lnTo>
                    <a:pt x="152" y="311"/>
                  </a:lnTo>
                  <a:lnTo>
                    <a:pt x="143" y="360"/>
                  </a:lnTo>
                  <a:lnTo>
                    <a:pt x="200" y="311"/>
                  </a:lnTo>
                  <a:lnTo>
                    <a:pt x="243" y="253"/>
                  </a:lnTo>
                  <a:lnTo>
                    <a:pt x="290" y="185"/>
                  </a:lnTo>
                  <a:lnTo>
                    <a:pt x="314" y="122"/>
                  </a:lnTo>
                  <a:lnTo>
                    <a:pt x="324" y="73"/>
                  </a:lnTo>
                  <a:lnTo>
                    <a:pt x="324" y="53"/>
                  </a:lnTo>
                  <a:lnTo>
                    <a:pt x="319" y="44"/>
                  </a:lnTo>
                  <a:lnTo>
                    <a:pt x="309" y="34"/>
                  </a:lnTo>
                  <a:lnTo>
                    <a:pt x="305" y="29"/>
                  </a:lnTo>
                  <a:lnTo>
                    <a:pt x="290" y="29"/>
                  </a:lnTo>
                  <a:close/>
                  <a:moveTo>
                    <a:pt x="295" y="0"/>
                  </a:moveTo>
                  <a:lnTo>
                    <a:pt x="324" y="5"/>
                  </a:lnTo>
                  <a:lnTo>
                    <a:pt x="343" y="24"/>
                  </a:lnTo>
                  <a:lnTo>
                    <a:pt x="352" y="49"/>
                  </a:lnTo>
                  <a:lnTo>
                    <a:pt x="357" y="78"/>
                  </a:lnTo>
                  <a:lnTo>
                    <a:pt x="352" y="92"/>
                  </a:lnTo>
                  <a:lnTo>
                    <a:pt x="348" y="122"/>
                  </a:lnTo>
                  <a:lnTo>
                    <a:pt x="333" y="165"/>
                  </a:lnTo>
                  <a:lnTo>
                    <a:pt x="290" y="248"/>
                  </a:lnTo>
                  <a:lnTo>
                    <a:pt x="224" y="331"/>
                  </a:lnTo>
                  <a:lnTo>
                    <a:pt x="147" y="399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33"/>
                  </a:lnTo>
                  <a:lnTo>
                    <a:pt x="138" y="457"/>
                  </a:lnTo>
                  <a:lnTo>
                    <a:pt x="143" y="486"/>
                  </a:lnTo>
                  <a:lnTo>
                    <a:pt x="152" y="516"/>
                  </a:lnTo>
                  <a:lnTo>
                    <a:pt x="171" y="540"/>
                  </a:lnTo>
                  <a:lnTo>
                    <a:pt x="205" y="550"/>
                  </a:lnTo>
                  <a:lnTo>
                    <a:pt x="247" y="535"/>
                  </a:lnTo>
                  <a:lnTo>
                    <a:pt x="290" y="511"/>
                  </a:lnTo>
                  <a:lnTo>
                    <a:pt x="324" y="486"/>
                  </a:lnTo>
                  <a:lnTo>
                    <a:pt x="333" y="482"/>
                  </a:lnTo>
                  <a:lnTo>
                    <a:pt x="338" y="482"/>
                  </a:lnTo>
                  <a:lnTo>
                    <a:pt x="343" y="482"/>
                  </a:lnTo>
                  <a:lnTo>
                    <a:pt x="348" y="486"/>
                  </a:lnTo>
                  <a:lnTo>
                    <a:pt x="352" y="491"/>
                  </a:lnTo>
                  <a:lnTo>
                    <a:pt x="357" y="496"/>
                  </a:lnTo>
                  <a:lnTo>
                    <a:pt x="352" y="506"/>
                  </a:lnTo>
                  <a:lnTo>
                    <a:pt x="352" y="506"/>
                  </a:lnTo>
                  <a:lnTo>
                    <a:pt x="324" y="525"/>
                  </a:lnTo>
                  <a:lnTo>
                    <a:pt x="290" y="550"/>
                  </a:lnTo>
                  <a:lnTo>
                    <a:pt x="247" y="564"/>
                  </a:lnTo>
                  <a:lnTo>
                    <a:pt x="200" y="574"/>
                  </a:lnTo>
                  <a:lnTo>
                    <a:pt x="157" y="564"/>
                  </a:lnTo>
                  <a:lnTo>
                    <a:pt x="124" y="545"/>
                  </a:lnTo>
                  <a:lnTo>
                    <a:pt x="100" y="506"/>
                  </a:lnTo>
                  <a:lnTo>
                    <a:pt x="86" y="457"/>
                  </a:lnTo>
                  <a:lnTo>
                    <a:pt x="33" y="501"/>
                  </a:lnTo>
                  <a:lnTo>
                    <a:pt x="24" y="506"/>
                  </a:lnTo>
                  <a:lnTo>
                    <a:pt x="19" y="511"/>
                  </a:lnTo>
                  <a:lnTo>
                    <a:pt x="19" y="511"/>
                  </a:lnTo>
                  <a:lnTo>
                    <a:pt x="14" y="511"/>
                  </a:lnTo>
                  <a:lnTo>
                    <a:pt x="9" y="506"/>
                  </a:lnTo>
                  <a:lnTo>
                    <a:pt x="5" y="501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5" y="482"/>
                  </a:lnTo>
                  <a:lnTo>
                    <a:pt x="76" y="423"/>
                  </a:lnTo>
                  <a:lnTo>
                    <a:pt x="76" y="418"/>
                  </a:lnTo>
                  <a:lnTo>
                    <a:pt x="76" y="413"/>
                  </a:lnTo>
                  <a:lnTo>
                    <a:pt x="81" y="340"/>
                  </a:lnTo>
                  <a:lnTo>
                    <a:pt x="100" y="263"/>
                  </a:lnTo>
                  <a:lnTo>
                    <a:pt x="124" y="180"/>
                  </a:lnTo>
                  <a:lnTo>
                    <a:pt x="162" y="112"/>
                  </a:lnTo>
                  <a:lnTo>
                    <a:pt x="205" y="53"/>
                  </a:lnTo>
                  <a:lnTo>
                    <a:pt x="247" y="1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810" y="4252"/>
              <a:ext cx="148" cy="35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10"/>
                </a:cxn>
                <a:cxn ang="0">
                  <a:pos x="129" y="39"/>
                </a:cxn>
                <a:cxn ang="0">
                  <a:pos x="143" y="78"/>
                </a:cxn>
                <a:cxn ang="0">
                  <a:pos x="148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6" y="292"/>
                </a:cxn>
                <a:cxn ang="0">
                  <a:pos x="72" y="326"/>
                </a:cxn>
                <a:cxn ang="0">
                  <a:pos x="48" y="350"/>
                </a:cxn>
                <a:cxn ang="0">
                  <a:pos x="34" y="355"/>
                </a:cxn>
                <a:cxn ang="0">
                  <a:pos x="29" y="355"/>
                </a:cxn>
                <a:cxn ang="0">
                  <a:pos x="24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9" y="326"/>
                </a:cxn>
                <a:cxn ang="0">
                  <a:pos x="72" y="272"/>
                </a:cxn>
                <a:cxn ang="0">
                  <a:pos x="100" y="219"/>
                </a:cxn>
                <a:cxn ang="0">
                  <a:pos x="110" y="165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05" y="122"/>
                </a:cxn>
                <a:cxn ang="0">
                  <a:pos x="96" y="126"/>
                </a:cxn>
                <a:cxn ang="0">
                  <a:pos x="86" y="131"/>
                </a:cxn>
                <a:cxn ang="0">
                  <a:pos x="72" y="136"/>
                </a:cxn>
                <a:cxn ang="0">
                  <a:pos x="53" y="131"/>
                </a:cxn>
                <a:cxn ang="0">
                  <a:pos x="34" y="126"/>
                </a:cxn>
                <a:cxn ang="0">
                  <a:pos x="19" y="112"/>
                </a:cxn>
                <a:cxn ang="0">
                  <a:pos x="10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10" y="34"/>
                </a:cxn>
                <a:cxn ang="0">
                  <a:pos x="19" y="19"/>
                </a:cxn>
                <a:cxn ang="0">
                  <a:pos x="34" y="10"/>
                </a:cxn>
                <a:cxn ang="0">
                  <a:pos x="48" y="5"/>
                </a:cxn>
                <a:cxn ang="0">
                  <a:pos x="67" y="0"/>
                </a:cxn>
              </a:cxnLst>
              <a:rect l="0" t="0" r="r" b="b"/>
              <a:pathLst>
                <a:path w="148" h="355">
                  <a:moveTo>
                    <a:pt x="67" y="0"/>
                  </a:moveTo>
                  <a:lnTo>
                    <a:pt x="100" y="10"/>
                  </a:lnTo>
                  <a:lnTo>
                    <a:pt x="129" y="39"/>
                  </a:lnTo>
                  <a:lnTo>
                    <a:pt x="143" y="78"/>
                  </a:lnTo>
                  <a:lnTo>
                    <a:pt x="148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6" y="292"/>
                  </a:lnTo>
                  <a:lnTo>
                    <a:pt x="72" y="326"/>
                  </a:lnTo>
                  <a:lnTo>
                    <a:pt x="48" y="350"/>
                  </a:lnTo>
                  <a:lnTo>
                    <a:pt x="34" y="355"/>
                  </a:lnTo>
                  <a:lnTo>
                    <a:pt x="29" y="355"/>
                  </a:lnTo>
                  <a:lnTo>
                    <a:pt x="24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9" y="326"/>
                  </a:lnTo>
                  <a:lnTo>
                    <a:pt x="72" y="272"/>
                  </a:lnTo>
                  <a:lnTo>
                    <a:pt x="100" y="219"/>
                  </a:lnTo>
                  <a:lnTo>
                    <a:pt x="110" y="16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05" y="122"/>
                  </a:lnTo>
                  <a:lnTo>
                    <a:pt x="96" y="126"/>
                  </a:lnTo>
                  <a:lnTo>
                    <a:pt x="86" y="131"/>
                  </a:lnTo>
                  <a:lnTo>
                    <a:pt x="72" y="136"/>
                  </a:lnTo>
                  <a:lnTo>
                    <a:pt x="53" y="131"/>
                  </a:lnTo>
                  <a:lnTo>
                    <a:pt x="34" y="126"/>
                  </a:lnTo>
                  <a:lnTo>
                    <a:pt x="19" y="112"/>
                  </a:lnTo>
                  <a:lnTo>
                    <a:pt x="10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10" y="34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 noEditPoints="1"/>
            </p:cNvSpPr>
            <p:nvPr/>
          </p:nvSpPr>
          <p:spPr bwMode="auto">
            <a:xfrm>
              <a:off x="15125" y="3624"/>
              <a:ext cx="343" cy="774"/>
            </a:xfrm>
            <a:custGeom>
              <a:avLst/>
              <a:gdLst/>
              <a:ahLst/>
              <a:cxnLst>
                <a:cxn ang="0">
                  <a:pos x="205" y="263"/>
                </a:cxn>
                <a:cxn ang="0">
                  <a:pos x="262" y="317"/>
                </a:cxn>
                <a:cxn ang="0">
                  <a:pos x="271" y="365"/>
                </a:cxn>
                <a:cxn ang="0">
                  <a:pos x="266" y="390"/>
                </a:cxn>
                <a:cxn ang="0">
                  <a:pos x="247" y="438"/>
                </a:cxn>
                <a:cxn ang="0">
                  <a:pos x="219" y="511"/>
                </a:cxn>
                <a:cxn ang="0">
                  <a:pos x="171" y="628"/>
                </a:cxn>
                <a:cxn ang="0">
                  <a:pos x="157" y="677"/>
                </a:cxn>
                <a:cxn ang="0">
                  <a:pos x="157" y="715"/>
                </a:cxn>
                <a:cxn ang="0">
                  <a:pos x="162" y="735"/>
                </a:cxn>
                <a:cxn ang="0">
                  <a:pos x="181" y="740"/>
                </a:cxn>
                <a:cxn ang="0">
                  <a:pos x="252" y="706"/>
                </a:cxn>
                <a:cxn ang="0">
                  <a:pos x="305" y="599"/>
                </a:cxn>
                <a:cxn ang="0">
                  <a:pos x="309" y="589"/>
                </a:cxn>
                <a:cxn ang="0">
                  <a:pos x="324" y="584"/>
                </a:cxn>
                <a:cxn ang="0">
                  <a:pos x="333" y="584"/>
                </a:cxn>
                <a:cxn ang="0">
                  <a:pos x="343" y="589"/>
                </a:cxn>
                <a:cxn ang="0">
                  <a:pos x="338" y="618"/>
                </a:cxn>
                <a:cxn ang="0">
                  <a:pos x="305" y="691"/>
                </a:cxn>
                <a:cxn ang="0">
                  <a:pos x="233" y="759"/>
                </a:cxn>
                <a:cxn ang="0">
                  <a:pos x="138" y="764"/>
                </a:cxn>
                <a:cxn ang="0">
                  <a:pos x="81" y="711"/>
                </a:cxn>
                <a:cxn ang="0">
                  <a:pos x="71" y="657"/>
                </a:cxn>
                <a:cxn ang="0">
                  <a:pos x="81" y="628"/>
                </a:cxn>
                <a:cxn ang="0">
                  <a:pos x="171" y="399"/>
                </a:cxn>
                <a:cxn ang="0">
                  <a:pos x="186" y="346"/>
                </a:cxn>
                <a:cxn ang="0">
                  <a:pos x="186" y="312"/>
                </a:cxn>
                <a:cxn ang="0">
                  <a:pos x="176" y="292"/>
                </a:cxn>
                <a:cxn ang="0">
                  <a:pos x="162" y="287"/>
                </a:cxn>
                <a:cxn ang="0">
                  <a:pos x="95" y="317"/>
                </a:cxn>
                <a:cxn ang="0">
                  <a:pos x="38" y="428"/>
                </a:cxn>
                <a:cxn ang="0">
                  <a:pos x="33" y="438"/>
                </a:cxn>
                <a:cxn ang="0">
                  <a:pos x="19" y="443"/>
                </a:cxn>
                <a:cxn ang="0">
                  <a:pos x="9" y="443"/>
                </a:cxn>
                <a:cxn ang="0">
                  <a:pos x="0" y="438"/>
                </a:cxn>
                <a:cxn ang="0">
                  <a:pos x="4" y="409"/>
                </a:cxn>
                <a:cxn ang="0">
                  <a:pos x="38" y="336"/>
                </a:cxn>
                <a:cxn ang="0">
                  <a:pos x="114" y="268"/>
                </a:cxn>
                <a:cxn ang="0">
                  <a:pos x="266" y="0"/>
                </a:cxn>
                <a:cxn ang="0">
                  <a:pos x="295" y="5"/>
                </a:cxn>
                <a:cxn ang="0">
                  <a:pos x="309" y="25"/>
                </a:cxn>
                <a:cxn ang="0">
                  <a:pos x="314" y="44"/>
                </a:cxn>
                <a:cxn ang="0">
                  <a:pos x="300" y="78"/>
                </a:cxn>
                <a:cxn ang="0">
                  <a:pos x="271" y="102"/>
                </a:cxn>
                <a:cxn ang="0">
                  <a:pos x="238" y="102"/>
                </a:cxn>
                <a:cxn ang="0">
                  <a:pos x="214" y="93"/>
                </a:cxn>
                <a:cxn ang="0">
                  <a:pos x="205" y="73"/>
                </a:cxn>
                <a:cxn ang="0">
                  <a:pos x="209" y="39"/>
                </a:cxn>
                <a:cxn ang="0">
                  <a:pos x="233" y="10"/>
                </a:cxn>
                <a:cxn ang="0">
                  <a:pos x="266" y="0"/>
                </a:cxn>
              </a:cxnLst>
              <a:rect l="0" t="0" r="r" b="b"/>
              <a:pathLst>
                <a:path w="343" h="774">
                  <a:moveTo>
                    <a:pt x="166" y="253"/>
                  </a:moveTo>
                  <a:lnTo>
                    <a:pt x="205" y="263"/>
                  </a:lnTo>
                  <a:lnTo>
                    <a:pt x="238" y="282"/>
                  </a:lnTo>
                  <a:lnTo>
                    <a:pt x="262" y="317"/>
                  </a:lnTo>
                  <a:lnTo>
                    <a:pt x="271" y="351"/>
                  </a:lnTo>
                  <a:lnTo>
                    <a:pt x="271" y="365"/>
                  </a:lnTo>
                  <a:lnTo>
                    <a:pt x="266" y="375"/>
                  </a:lnTo>
                  <a:lnTo>
                    <a:pt x="266" y="390"/>
                  </a:lnTo>
                  <a:lnTo>
                    <a:pt x="257" y="409"/>
                  </a:lnTo>
                  <a:lnTo>
                    <a:pt x="247" y="438"/>
                  </a:lnTo>
                  <a:lnTo>
                    <a:pt x="233" y="477"/>
                  </a:lnTo>
                  <a:lnTo>
                    <a:pt x="219" y="511"/>
                  </a:lnTo>
                  <a:lnTo>
                    <a:pt x="209" y="535"/>
                  </a:lnTo>
                  <a:lnTo>
                    <a:pt x="171" y="628"/>
                  </a:lnTo>
                  <a:lnTo>
                    <a:pt x="162" y="652"/>
                  </a:lnTo>
                  <a:lnTo>
                    <a:pt x="157" y="677"/>
                  </a:lnTo>
                  <a:lnTo>
                    <a:pt x="157" y="701"/>
                  </a:lnTo>
                  <a:lnTo>
                    <a:pt x="157" y="715"/>
                  </a:lnTo>
                  <a:lnTo>
                    <a:pt x="157" y="725"/>
                  </a:lnTo>
                  <a:lnTo>
                    <a:pt x="162" y="735"/>
                  </a:lnTo>
                  <a:lnTo>
                    <a:pt x="171" y="740"/>
                  </a:lnTo>
                  <a:lnTo>
                    <a:pt x="181" y="740"/>
                  </a:lnTo>
                  <a:lnTo>
                    <a:pt x="219" y="730"/>
                  </a:lnTo>
                  <a:lnTo>
                    <a:pt x="252" y="706"/>
                  </a:lnTo>
                  <a:lnTo>
                    <a:pt x="281" y="662"/>
                  </a:lnTo>
                  <a:lnTo>
                    <a:pt x="305" y="599"/>
                  </a:lnTo>
                  <a:lnTo>
                    <a:pt x="305" y="594"/>
                  </a:lnTo>
                  <a:lnTo>
                    <a:pt x="309" y="589"/>
                  </a:lnTo>
                  <a:lnTo>
                    <a:pt x="314" y="584"/>
                  </a:lnTo>
                  <a:lnTo>
                    <a:pt x="324" y="584"/>
                  </a:lnTo>
                  <a:lnTo>
                    <a:pt x="328" y="584"/>
                  </a:lnTo>
                  <a:lnTo>
                    <a:pt x="333" y="584"/>
                  </a:lnTo>
                  <a:lnTo>
                    <a:pt x="338" y="584"/>
                  </a:lnTo>
                  <a:lnTo>
                    <a:pt x="343" y="589"/>
                  </a:lnTo>
                  <a:lnTo>
                    <a:pt x="343" y="599"/>
                  </a:lnTo>
                  <a:lnTo>
                    <a:pt x="338" y="618"/>
                  </a:lnTo>
                  <a:lnTo>
                    <a:pt x="324" y="652"/>
                  </a:lnTo>
                  <a:lnTo>
                    <a:pt x="305" y="691"/>
                  </a:lnTo>
                  <a:lnTo>
                    <a:pt x="271" y="730"/>
                  </a:lnTo>
                  <a:lnTo>
                    <a:pt x="233" y="759"/>
                  </a:lnTo>
                  <a:lnTo>
                    <a:pt x="181" y="774"/>
                  </a:lnTo>
                  <a:lnTo>
                    <a:pt x="138" y="764"/>
                  </a:lnTo>
                  <a:lnTo>
                    <a:pt x="105" y="745"/>
                  </a:lnTo>
                  <a:lnTo>
                    <a:pt x="81" y="711"/>
                  </a:lnTo>
                  <a:lnTo>
                    <a:pt x="71" y="677"/>
                  </a:lnTo>
                  <a:lnTo>
                    <a:pt x="71" y="657"/>
                  </a:lnTo>
                  <a:lnTo>
                    <a:pt x="76" y="642"/>
                  </a:lnTo>
                  <a:lnTo>
                    <a:pt x="81" y="628"/>
                  </a:lnTo>
                  <a:lnTo>
                    <a:pt x="152" y="443"/>
                  </a:lnTo>
                  <a:lnTo>
                    <a:pt x="171" y="399"/>
                  </a:lnTo>
                  <a:lnTo>
                    <a:pt x="181" y="365"/>
                  </a:lnTo>
                  <a:lnTo>
                    <a:pt x="186" y="346"/>
                  </a:lnTo>
                  <a:lnTo>
                    <a:pt x="186" y="326"/>
                  </a:lnTo>
                  <a:lnTo>
                    <a:pt x="186" y="312"/>
                  </a:lnTo>
                  <a:lnTo>
                    <a:pt x="181" y="297"/>
                  </a:lnTo>
                  <a:lnTo>
                    <a:pt x="176" y="292"/>
                  </a:lnTo>
                  <a:lnTo>
                    <a:pt x="171" y="287"/>
                  </a:lnTo>
                  <a:lnTo>
                    <a:pt x="162" y="287"/>
                  </a:lnTo>
                  <a:lnTo>
                    <a:pt x="128" y="292"/>
                  </a:lnTo>
                  <a:lnTo>
                    <a:pt x="95" y="317"/>
                  </a:lnTo>
                  <a:lnTo>
                    <a:pt x="66" y="360"/>
                  </a:lnTo>
                  <a:lnTo>
                    <a:pt x="38" y="428"/>
                  </a:lnTo>
                  <a:lnTo>
                    <a:pt x="38" y="433"/>
                  </a:lnTo>
                  <a:lnTo>
                    <a:pt x="33" y="438"/>
                  </a:lnTo>
                  <a:lnTo>
                    <a:pt x="28" y="443"/>
                  </a:lnTo>
                  <a:lnTo>
                    <a:pt x="19" y="443"/>
                  </a:lnTo>
                  <a:lnTo>
                    <a:pt x="14" y="443"/>
                  </a:lnTo>
                  <a:lnTo>
                    <a:pt x="9" y="443"/>
                  </a:lnTo>
                  <a:lnTo>
                    <a:pt x="4" y="443"/>
                  </a:lnTo>
                  <a:lnTo>
                    <a:pt x="0" y="438"/>
                  </a:lnTo>
                  <a:lnTo>
                    <a:pt x="0" y="428"/>
                  </a:lnTo>
                  <a:lnTo>
                    <a:pt x="4" y="409"/>
                  </a:lnTo>
                  <a:lnTo>
                    <a:pt x="19" y="375"/>
                  </a:lnTo>
                  <a:lnTo>
                    <a:pt x="38" y="336"/>
                  </a:lnTo>
                  <a:lnTo>
                    <a:pt x="71" y="297"/>
                  </a:lnTo>
                  <a:lnTo>
                    <a:pt x="114" y="268"/>
                  </a:lnTo>
                  <a:lnTo>
                    <a:pt x="166" y="253"/>
                  </a:lnTo>
                  <a:close/>
                  <a:moveTo>
                    <a:pt x="266" y="0"/>
                  </a:moveTo>
                  <a:lnTo>
                    <a:pt x="281" y="0"/>
                  </a:lnTo>
                  <a:lnTo>
                    <a:pt x="295" y="5"/>
                  </a:lnTo>
                  <a:lnTo>
                    <a:pt x="305" y="15"/>
                  </a:lnTo>
                  <a:lnTo>
                    <a:pt x="309" y="25"/>
                  </a:lnTo>
                  <a:lnTo>
                    <a:pt x="309" y="34"/>
                  </a:lnTo>
                  <a:lnTo>
                    <a:pt x="314" y="44"/>
                  </a:lnTo>
                  <a:lnTo>
                    <a:pt x="309" y="64"/>
                  </a:lnTo>
                  <a:lnTo>
                    <a:pt x="300" y="78"/>
                  </a:lnTo>
                  <a:lnTo>
                    <a:pt x="286" y="93"/>
                  </a:lnTo>
                  <a:lnTo>
                    <a:pt x="271" y="102"/>
                  </a:lnTo>
                  <a:lnTo>
                    <a:pt x="252" y="107"/>
                  </a:lnTo>
                  <a:lnTo>
                    <a:pt x="238" y="102"/>
                  </a:lnTo>
                  <a:lnTo>
                    <a:pt x="224" y="98"/>
                  </a:lnTo>
                  <a:lnTo>
                    <a:pt x="214" y="93"/>
                  </a:lnTo>
                  <a:lnTo>
                    <a:pt x="209" y="83"/>
                  </a:lnTo>
                  <a:lnTo>
                    <a:pt x="205" y="73"/>
                  </a:lnTo>
                  <a:lnTo>
                    <a:pt x="205" y="59"/>
                  </a:lnTo>
                  <a:lnTo>
                    <a:pt x="209" y="39"/>
                  </a:lnTo>
                  <a:lnTo>
                    <a:pt x="219" y="25"/>
                  </a:lnTo>
                  <a:lnTo>
                    <a:pt x="233" y="10"/>
                  </a:lnTo>
                  <a:lnTo>
                    <a:pt x="247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5658" y="3430"/>
              <a:ext cx="867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8" y="19"/>
                </a:cxn>
                <a:cxn ang="0">
                  <a:pos x="348" y="44"/>
                </a:cxn>
                <a:cxn ang="0">
                  <a:pos x="338" y="87"/>
                </a:cxn>
                <a:cxn ang="0">
                  <a:pos x="319" y="151"/>
                </a:cxn>
                <a:cxn ang="0">
                  <a:pos x="253" y="423"/>
                </a:cxn>
                <a:cxn ang="0">
                  <a:pos x="234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2" y="661"/>
                </a:cxn>
                <a:cxn ang="0">
                  <a:pos x="534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0" y="379"/>
                </a:cxn>
                <a:cxn ang="0">
                  <a:pos x="681" y="53"/>
                </a:cxn>
                <a:cxn ang="0">
                  <a:pos x="701" y="29"/>
                </a:cxn>
                <a:cxn ang="0">
                  <a:pos x="724" y="19"/>
                </a:cxn>
                <a:cxn ang="0">
                  <a:pos x="739" y="19"/>
                </a:cxn>
                <a:cxn ang="0">
                  <a:pos x="762" y="24"/>
                </a:cxn>
                <a:cxn ang="0">
                  <a:pos x="781" y="48"/>
                </a:cxn>
                <a:cxn ang="0">
                  <a:pos x="781" y="78"/>
                </a:cxn>
                <a:cxn ang="0">
                  <a:pos x="767" y="141"/>
                </a:cxn>
                <a:cxn ang="0">
                  <a:pos x="753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8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91" y="618"/>
                </a:cxn>
                <a:cxn ang="0">
                  <a:pos x="824" y="501"/>
                </a:cxn>
                <a:cxn ang="0">
                  <a:pos x="834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2" y="481"/>
                </a:cxn>
                <a:cxn ang="0">
                  <a:pos x="862" y="501"/>
                </a:cxn>
                <a:cxn ang="0">
                  <a:pos x="848" y="569"/>
                </a:cxn>
                <a:cxn ang="0">
                  <a:pos x="820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7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100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62" y="14"/>
                </a:cxn>
                <a:cxn ang="0">
                  <a:pos x="281" y="5"/>
                </a:cxn>
                <a:cxn ang="0">
                  <a:pos x="296" y="0"/>
                </a:cxn>
              </a:cxnLst>
              <a:rect l="0" t="0" r="r" b="b"/>
              <a:pathLst>
                <a:path w="867" h="1070">
                  <a:moveTo>
                    <a:pt x="300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8" y="19"/>
                  </a:lnTo>
                  <a:lnTo>
                    <a:pt x="343" y="29"/>
                  </a:lnTo>
                  <a:lnTo>
                    <a:pt x="348" y="44"/>
                  </a:lnTo>
                  <a:lnTo>
                    <a:pt x="343" y="58"/>
                  </a:lnTo>
                  <a:lnTo>
                    <a:pt x="338" y="87"/>
                  </a:lnTo>
                  <a:lnTo>
                    <a:pt x="329" y="121"/>
                  </a:lnTo>
                  <a:lnTo>
                    <a:pt x="319" y="151"/>
                  </a:lnTo>
                  <a:lnTo>
                    <a:pt x="319" y="151"/>
                  </a:lnTo>
                  <a:lnTo>
                    <a:pt x="253" y="423"/>
                  </a:lnTo>
                  <a:lnTo>
                    <a:pt x="238" y="491"/>
                  </a:lnTo>
                  <a:lnTo>
                    <a:pt x="234" y="564"/>
                  </a:lnTo>
                  <a:lnTo>
                    <a:pt x="238" y="622"/>
                  </a:lnTo>
                  <a:lnTo>
                    <a:pt x="262" y="666"/>
                  </a:lnTo>
                  <a:lnTo>
                    <a:pt x="300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2" y="661"/>
                  </a:lnTo>
                  <a:lnTo>
                    <a:pt x="500" y="627"/>
                  </a:lnTo>
                  <a:lnTo>
                    <a:pt x="534" y="588"/>
                  </a:lnTo>
                  <a:lnTo>
                    <a:pt x="553" y="559"/>
                  </a:lnTo>
                  <a:lnTo>
                    <a:pt x="558" y="545"/>
                  </a:lnTo>
                  <a:lnTo>
                    <a:pt x="562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0" y="379"/>
                  </a:lnTo>
                  <a:lnTo>
                    <a:pt x="677" y="78"/>
                  </a:lnTo>
                  <a:lnTo>
                    <a:pt x="681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5" y="24"/>
                  </a:lnTo>
                  <a:lnTo>
                    <a:pt x="724" y="19"/>
                  </a:lnTo>
                  <a:lnTo>
                    <a:pt x="734" y="19"/>
                  </a:lnTo>
                  <a:lnTo>
                    <a:pt x="739" y="19"/>
                  </a:lnTo>
                  <a:lnTo>
                    <a:pt x="753" y="19"/>
                  </a:lnTo>
                  <a:lnTo>
                    <a:pt x="762" y="24"/>
                  </a:lnTo>
                  <a:lnTo>
                    <a:pt x="772" y="34"/>
                  </a:lnTo>
                  <a:lnTo>
                    <a:pt x="781" y="48"/>
                  </a:lnTo>
                  <a:lnTo>
                    <a:pt x="781" y="63"/>
                  </a:lnTo>
                  <a:lnTo>
                    <a:pt x="781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62" y="175"/>
                  </a:lnTo>
                  <a:lnTo>
                    <a:pt x="753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8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2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91" y="618"/>
                  </a:lnTo>
                  <a:lnTo>
                    <a:pt x="810" y="564"/>
                  </a:lnTo>
                  <a:lnTo>
                    <a:pt x="824" y="501"/>
                  </a:lnTo>
                  <a:lnTo>
                    <a:pt x="829" y="486"/>
                  </a:lnTo>
                  <a:lnTo>
                    <a:pt x="834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2" y="481"/>
                  </a:lnTo>
                  <a:lnTo>
                    <a:pt x="867" y="486"/>
                  </a:lnTo>
                  <a:lnTo>
                    <a:pt x="862" y="501"/>
                  </a:lnTo>
                  <a:lnTo>
                    <a:pt x="858" y="530"/>
                  </a:lnTo>
                  <a:lnTo>
                    <a:pt x="848" y="569"/>
                  </a:lnTo>
                  <a:lnTo>
                    <a:pt x="834" y="608"/>
                  </a:lnTo>
                  <a:lnTo>
                    <a:pt x="820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7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0" y="734"/>
                  </a:lnTo>
                  <a:lnTo>
                    <a:pt x="243" y="720"/>
                  </a:lnTo>
                  <a:lnTo>
                    <a:pt x="191" y="686"/>
                  </a:lnTo>
                  <a:lnTo>
                    <a:pt x="162" y="798"/>
                  </a:lnTo>
                  <a:lnTo>
                    <a:pt x="143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0" y="1036"/>
                  </a:lnTo>
                  <a:lnTo>
                    <a:pt x="100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6" y="1065"/>
                  </a:lnTo>
                  <a:lnTo>
                    <a:pt x="62" y="1070"/>
                  </a:lnTo>
                  <a:lnTo>
                    <a:pt x="48" y="1070"/>
                  </a:lnTo>
                  <a:lnTo>
                    <a:pt x="29" y="1070"/>
                  </a:lnTo>
                  <a:lnTo>
                    <a:pt x="19" y="1065"/>
                  </a:lnTo>
                  <a:lnTo>
                    <a:pt x="10" y="1055"/>
                  </a:lnTo>
                  <a:lnTo>
                    <a:pt x="5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5" y="1016"/>
                  </a:lnTo>
                  <a:lnTo>
                    <a:pt x="5" y="1002"/>
                  </a:lnTo>
                  <a:lnTo>
                    <a:pt x="238" y="58"/>
                  </a:lnTo>
                  <a:lnTo>
                    <a:pt x="243" y="44"/>
                  </a:lnTo>
                  <a:lnTo>
                    <a:pt x="253" y="29"/>
                  </a:lnTo>
                  <a:lnTo>
                    <a:pt x="262" y="14"/>
                  </a:lnTo>
                  <a:lnTo>
                    <a:pt x="272" y="9"/>
                  </a:lnTo>
                  <a:lnTo>
                    <a:pt x="281" y="5"/>
                  </a:lnTo>
                  <a:lnTo>
                    <a:pt x="291" y="5"/>
                  </a:lnTo>
                  <a:lnTo>
                    <a:pt x="296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 noEditPoints="1"/>
            </p:cNvSpPr>
            <p:nvPr/>
          </p:nvSpPr>
          <p:spPr bwMode="auto">
            <a:xfrm>
              <a:off x="16625" y="3624"/>
              <a:ext cx="343" cy="774"/>
            </a:xfrm>
            <a:custGeom>
              <a:avLst/>
              <a:gdLst/>
              <a:ahLst/>
              <a:cxnLst>
                <a:cxn ang="0">
                  <a:pos x="210" y="263"/>
                </a:cxn>
                <a:cxn ang="0">
                  <a:pos x="262" y="317"/>
                </a:cxn>
                <a:cxn ang="0">
                  <a:pos x="272" y="365"/>
                </a:cxn>
                <a:cxn ang="0">
                  <a:pos x="267" y="390"/>
                </a:cxn>
                <a:cxn ang="0">
                  <a:pos x="248" y="438"/>
                </a:cxn>
                <a:cxn ang="0">
                  <a:pos x="219" y="511"/>
                </a:cxn>
                <a:cxn ang="0">
                  <a:pos x="177" y="628"/>
                </a:cxn>
                <a:cxn ang="0">
                  <a:pos x="157" y="677"/>
                </a:cxn>
                <a:cxn ang="0">
                  <a:pos x="157" y="715"/>
                </a:cxn>
                <a:cxn ang="0">
                  <a:pos x="167" y="735"/>
                </a:cxn>
                <a:cxn ang="0">
                  <a:pos x="186" y="740"/>
                </a:cxn>
                <a:cxn ang="0">
                  <a:pos x="253" y="706"/>
                </a:cxn>
                <a:cxn ang="0">
                  <a:pos x="305" y="599"/>
                </a:cxn>
                <a:cxn ang="0">
                  <a:pos x="310" y="589"/>
                </a:cxn>
                <a:cxn ang="0">
                  <a:pos x="329" y="584"/>
                </a:cxn>
                <a:cxn ang="0">
                  <a:pos x="334" y="584"/>
                </a:cxn>
                <a:cxn ang="0">
                  <a:pos x="343" y="589"/>
                </a:cxn>
                <a:cxn ang="0">
                  <a:pos x="338" y="618"/>
                </a:cxn>
                <a:cxn ang="0">
                  <a:pos x="305" y="691"/>
                </a:cxn>
                <a:cxn ang="0">
                  <a:pos x="234" y="759"/>
                </a:cxn>
                <a:cxn ang="0">
                  <a:pos x="138" y="764"/>
                </a:cxn>
                <a:cxn ang="0">
                  <a:pos x="81" y="711"/>
                </a:cxn>
                <a:cxn ang="0">
                  <a:pos x="76" y="657"/>
                </a:cxn>
                <a:cxn ang="0">
                  <a:pos x="86" y="628"/>
                </a:cxn>
                <a:cxn ang="0">
                  <a:pos x="172" y="399"/>
                </a:cxn>
                <a:cxn ang="0">
                  <a:pos x="186" y="346"/>
                </a:cxn>
                <a:cxn ang="0">
                  <a:pos x="186" y="312"/>
                </a:cxn>
                <a:cxn ang="0">
                  <a:pos x="181" y="292"/>
                </a:cxn>
                <a:cxn ang="0">
                  <a:pos x="162" y="287"/>
                </a:cxn>
                <a:cxn ang="0">
                  <a:pos x="96" y="317"/>
                </a:cxn>
                <a:cxn ang="0">
                  <a:pos x="43" y="428"/>
                </a:cxn>
                <a:cxn ang="0">
                  <a:pos x="38" y="438"/>
                </a:cxn>
                <a:cxn ang="0">
                  <a:pos x="19" y="443"/>
                </a:cxn>
                <a:cxn ang="0">
                  <a:pos x="10" y="443"/>
                </a:cxn>
                <a:cxn ang="0">
                  <a:pos x="5" y="438"/>
                </a:cxn>
                <a:cxn ang="0">
                  <a:pos x="5" y="409"/>
                </a:cxn>
                <a:cxn ang="0">
                  <a:pos x="43" y="336"/>
                </a:cxn>
                <a:cxn ang="0">
                  <a:pos x="115" y="268"/>
                </a:cxn>
                <a:cxn ang="0">
                  <a:pos x="272" y="0"/>
                </a:cxn>
                <a:cxn ang="0">
                  <a:pos x="296" y="5"/>
                </a:cxn>
                <a:cxn ang="0">
                  <a:pos x="310" y="25"/>
                </a:cxn>
                <a:cxn ang="0">
                  <a:pos x="315" y="44"/>
                </a:cxn>
                <a:cxn ang="0">
                  <a:pos x="300" y="78"/>
                </a:cxn>
                <a:cxn ang="0">
                  <a:pos x="272" y="102"/>
                </a:cxn>
                <a:cxn ang="0">
                  <a:pos x="238" y="102"/>
                </a:cxn>
                <a:cxn ang="0">
                  <a:pos x="219" y="93"/>
                </a:cxn>
                <a:cxn ang="0">
                  <a:pos x="210" y="73"/>
                </a:cxn>
                <a:cxn ang="0">
                  <a:pos x="210" y="39"/>
                </a:cxn>
                <a:cxn ang="0">
                  <a:pos x="234" y="10"/>
                </a:cxn>
                <a:cxn ang="0">
                  <a:pos x="272" y="0"/>
                </a:cxn>
              </a:cxnLst>
              <a:rect l="0" t="0" r="r" b="b"/>
              <a:pathLst>
                <a:path w="343" h="774">
                  <a:moveTo>
                    <a:pt x="167" y="253"/>
                  </a:moveTo>
                  <a:lnTo>
                    <a:pt x="210" y="263"/>
                  </a:lnTo>
                  <a:lnTo>
                    <a:pt x="243" y="282"/>
                  </a:lnTo>
                  <a:lnTo>
                    <a:pt x="262" y="317"/>
                  </a:lnTo>
                  <a:lnTo>
                    <a:pt x="272" y="351"/>
                  </a:lnTo>
                  <a:lnTo>
                    <a:pt x="272" y="365"/>
                  </a:lnTo>
                  <a:lnTo>
                    <a:pt x="267" y="375"/>
                  </a:lnTo>
                  <a:lnTo>
                    <a:pt x="267" y="390"/>
                  </a:lnTo>
                  <a:lnTo>
                    <a:pt x="262" y="409"/>
                  </a:lnTo>
                  <a:lnTo>
                    <a:pt x="248" y="438"/>
                  </a:lnTo>
                  <a:lnTo>
                    <a:pt x="234" y="477"/>
                  </a:lnTo>
                  <a:lnTo>
                    <a:pt x="219" y="511"/>
                  </a:lnTo>
                  <a:lnTo>
                    <a:pt x="210" y="535"/>
                  </a:lnTo>
                  <a:lnTo>
                    <a:pt x="177" y="628"/>
                  </a:lnTo>
                  <a:lnTo>
                    <a:pt x="167" y="652"/>
                  </a:lnTo>
                  <a:lnTo>
                    <a:pt x="157" y="677"/>
                  </a:lnTo>
                  <a:lnTo>
                    <a:pt x="157" y="701"/>
                  </a:lnTo>
                  <a:lnTo>
                    <a:pt x="157" y="715"/>
                  </a:lnTo>
                  <a:lnTo>
                    <a:pt x="157" y="725"/>
                  </a:lnTo>
                  <a:lnTo>
                    <a:pt x="167" y="735"/>
                  </a:lnTo>
                  <a:lnTo>
                    <a:pt x="172" y="740"/>
                  </a:lnTo>
                  <a:lnTo>
                    <a:pt x="186" y="740"/>
                  </a:lnTo>
                  <a:lnTo>
                    <a:pt x="219" y="730"/>
                  </a:lnTo>
                  <a:lnTo>
                    <a:pt x="253" y="706"/>
                  </a:lnTo>
                  <a:lnTo>
                    <a:pt x="281" y="662"/>
                  </a:lnTo>
                  <a:lnTo>
                    <a:pt x="305" y="599"/>
                  </a:lnTo>
                  <a:lnTo>
                    <a:pt x="310" y="594"/>
                  </a:lnTo>
                  <a:lnTo>
                    <a:pt x="310" y="589"/>
                  </a:lnTo>
                  <a:lnTo>
                    <a:pt x="315" y="584"/>
                  </a:lnTo>
                  <a:lnTo>
                    <a:pt x="329" y="584"/>
                  </a:lnTo>
                  <a:lnTo>
                    <a:pt x="329" y="584"/>
                  </a:lnTo>
                  <a:lnTo>
                    <a:pt x="334" y="584"/>
                  </a:lnTo>
                  <a:lnTo>
                    <a:pt x="338" y="584"/>
                  </a:lnTo>
                  <a:lnTo>
                    <a:pt x="343" y="589"/>
                  </a:lnTo>
                  <a:lnTo>
                    <a:pt x="343" y="599"/>
                  </a:lnTo>
                  <a:lnTo>
                    <a:pt x="338" y="618"/>
                  </a:lnTo>
                  <a:lnTo>
                    <a:pt x="329" y="652"/>
                  </a:lnTo>
                  <a:lnTo>
                    <a:pt x="305" y="691"/>
                  </a:lnTo>
                  <a:lnTo>
                    <a:pt x="272" y="730"/>
                  </a:lnTo>
                  <a:lnTo>
                    <a:pt x="234" y="759"/>
                  </a:lnTo>
                  <a:lnTo>
                    <a:pt x="181" y="774"/>
                  </a:lnTo>
                  <a:lnTo>
                    <a:pt x="138" y="764"/>
                  </a:lnTo>
                  <a:lnTo>
                    <a:pt x="105" y="745"/>
                  </a:lnTo>
                  <a:lnTo>
                    <a:pt x="81" y="711"/>
                  </a:lnTo>
                  <a:lnTo>
                    <a:pt x="72" y="677"/>
                  </a:lnTo>
                  <a:lnTo>
                    <a:pt x="76" y="657"/>
                  </a:lnTo>
                  <a:lnTo>
                    <a:pt x="81" y="642"/>
                  </a:lnTo>
                  <a:lnTo>
                    <a:pt x="86" y="628"/>
                  </a:lnTo>
                  <a:lnTo>
                    <a:pt x="153" y="443"/>
                  </a:lnTo>
                  <a:lnTo>
                    <a:pt x="172" y="399"/>
                  </a:lnTo>
                  <a:lnTo>
                    <a:pt x="181" y="365"/>
                  </a:lnTo>
                  <a:lnTo>
                    <a:pt x="186" y="346"/>
                  </a:lnTo>
                  <a:lnTo>
                    <a:pt x="191" y="326"/>
                  </a:lnTo>
                  <a:lnTo>
                    <a:pt x="186" y="312"/>
                  </a:lnTo>
                  <a:lnTo>
                    <a:pt x="186" y="297"/>
                  </a:lnTo>
                  <a:lnTo>
                    <a:pt x="181" y="292"/>
                  </a:lnTo>
                  <a:lnTo>
                    <a:pt x="172" y="287"/>
                  </a:lnTo>
                  <a:lnTo>
                    <a:pt x="162" y="287"/>
                  </a:lnTo>
                  <a:lnTo>
                    <a:pt x="129" y="292"/>
                  </a:lnTo>
                  <a:lnTo>
                    <a:pt x="96" y="317"/>
                  </a:lnTo>
                  <a:lnTo>
                    <a:pt x="67" y="360"/>
                  </a:lnTo>
                  <a:lnTo>
                    <a:pt x="43" y="428"/>
                  </a:lnTo>
                  <a:lnTo>
                    <a:pt x="38" y="433"/>
                  </a:lnTo>
                  <a:lnTo>
                    <a:pt x="38" y="438"/>
                  </a:lnTo>
                  <a:lnTo>
                    <a:pt x="29" y="443"/>
                  </a:lnTo>
                  <a:lnTo>
                    <a:pt x="19" y="443"/>
                  </a:lnTo>
                  <a:lnTo>
                    <a:pt x="19" y="443"/>
                  </a:lnTo>
                  <a:lnTo>
                    <a:pt x="10" y="443"/>
                  </a:lnTo>
                  <a:lnTo>
                    <a:pt x="5" y="443"/>
                  </a:lnTo>
                  <a:lnTo>
                    <a:pt x="5" y="438"/>
                  </a:lnTo>
                  <a:lnTo>
                    <a:pt x="0" y="428"/>
                  </a:lnTo>
                  <a:lnTo>
                    <a:pt x="5" y="409"/>
                  </a:lnTo>
                  <a:lnTo>
                    <a:pt x="19" y="375"/>
                  </a:lnTo>
                  <a:lnTo>
                    <a:pt x="43" y="336"/>
                  </a:lnTo>
                  <a:lnTo>
                    <a:pt x="72" y="297"/>
                  </a:lnTo>
                  <a:lnTo>
                    <a:pt x="115" y="268"/>
                  </a:lnTo>
                  <a:lnTo>
                    <a:pt x="167" y="253"/>
                  </a:lnTo>
                  <a:close/>
                  <a:moveTo>
                    <a:pt x="272" y="0"/>
                  </a:moveTo>
                  <a:lnTo>
                    <a:pt x="286" y="0"/>
                  </a:lnTo>
                  <a:lnTo>
                    <a:pt x="296" y="5"/>
                  </a:lnTo>
                  <a:lnTo>
                    <a:pt x="305" y="15"/>
                  </a:lnTo>
                  <a:lnTo>
                    <a:pt x="310" y="25"/>
                  </a:lnTo>
                  <a:lnTo>
                    <a:pt x="315" y="34"/>
                  </a:lnTo>
                  <a:lnTo>
                    <a:pt x="315" y="44"/>
                  </a:lnTo>
                  <a:lnTo>
                    <a:pt x="310" y="64"/>
                  </a:lnTo>
                  <a:lnTo>
                    <a:pt x="300" y="78"/>
                  </a:lnTo>
                  <a:lnTo>
                    <a:pt x="286" y="93"/>
                  </a:lnTo>
                  <a:lnTo>
                    <a:pt x="272" y="102"/>
                  </a:lnTo>
                  <a:lnTo>
                    <a:pt x="253" y="107"/>
                  </a:lnTo>
                  <a:lnTo>
                    <a:pt x="238" y="102"/>
                  </a:lnTo>
                  <a:lnTo>
                    <a:pt x="229" y="98"/>
                  </a:lnTo>
                  <a:lnTo>
                    <a:pt x="219" y="93"/>
                  </a:lnTo>
                  <a:lnTo>
                    <a:pt x="210" y="83"/>
                  </a:lnTo>
                  <a:lnTo>
                    <a:pt x="210" y="73"/>
                  </a:lnTo>
                  <a:lnTo>
                    <a:pt x="205" y="59"/>
                  </a:lnTo>
                  <a:lnTo>
                    <a:pt x="210" y="39"/>
                  </a:lnTo>
                  <a:lnTo>
                    <a:pt x="219" y="25"/>
                  </a:lnTo>
                  <a:lnTo>
                    <a:pt x="234" y="10"/>
                  </a:lnTo>
                  <a:lnTo>
                    <a:pt x="253" y="0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7140" y="4252"/>
              <a:ext cx="147" cy="35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00" y="10"/>
                </a:cxn>
                <a:cxn ang="0">
                  <a:pos x="128" y="39"/>
                </a:cxn>
                <a:cxn ang="0">
                  <a:pos x="143" y="78"/>
                </a:cxn>
                <a:cxn ang="0">
                  <a:pos x="147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5" y="292"/>
                </a:cxn>
                <a:cxn ang="0">
                  <a:pos x="71" y="326"/>
                </a:cxn>
                <a:cxn ang="0">
                  <a:pos x="47" y="350"/>
                </a:cxn>
                <a:cxn ang="0">
                  <a:pos x="33" y="355"/>
                </a:cxn>
                <a:cxn ang="0">
                  <a:pos x="28" y="355"/>
                </a:cxn>
                <a:cxn ang="0">
                  <a:pos x="19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8" y="326"/>
                </a:cxn>
                <a:cxn ang="0">
                  <a:pos x="71" y="272"/>
                </a:cxn>
                <a:cxn ang="0">
                  <a:pos x="100" y="219"/>
                </a:cxn>
                <a:cxn ang="0">
                  <a:pos x="109" y="165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05" y="122"/>
                </a:cxn>
                <a:cxn ang="0">
                  <a:pos x="95" y="126"/>
                </a:cxn>
                <a:cxn ang="0">
                  <a:pos x="85" y="131"/>
                </a:cxn>
                <a:cxn ang="0">
                  <a:pos x="71" y="136"/>
                </a:cxn>
                <a:cxn ang="0">
                  <a:pos x="52" y="131"/>
                </a:cxn>
                <a:cxn ang="0">
                  <a:pos x="33" y="126"/>
                </a:cxn>
                <a:cxn ang="0">
                  <a:pos x="19" y="112"/>
                </a:cxn>
                <a:cxn ang="0">
                  <a:pos x="9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9" y="34"/>
                </a:cxn>
                <a:cxn ang="0">
                  <a:pos x="19" y="19"/>
                </a:cxn>
                <a:cxn ang="0">
                  <a:pos x="33" y="10"/>
                </a:cxn>
                <a:cxn ang="0">
                  <a:pos x="47" y="5"/>
                </a:cxn>
                <a:cxn ang="0">
                  <a:pos x="66" y="0"/>
                </a:cxn>
              </a:cxnLst>
              <a:rect l="0" t="0" r="r" b="b"/>
              <a:pathLst>
                <a:path w="147" h="355">
                  <a:moveTo>
                    <a:pt x="66" y="0"/>
                  </a:moveTo>
                  <a:lnTo>
                    <a:pt x="100" y="10"/>
                  </a:lnTo>
                  <a:lnTo>
                    <a:pt x="128" y="39"/>
                  </a:lnTo>
                  <a:lnTo>
                    <a:pt x="143" y="78"/>
                  </a:lnTo>
                  <a:lnTo>
                    <a:pt x="147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5" y="292"/>
                  </a:lnTo>
                  <a:lnTo>
                    <a:pt x="71" y="326"/>
                  </a:lnTo>
                  <a:lnTo>
                    <a:pt x="47" y="350"/>
                  </a:lnTo>
                  <a:lnTo>
                    <a:pt x="33" y="355"/>
                  </a:lnTo>
                  <a:lnTo>
                    <a:pt x="28" y="355"/>
                  </a:lnTo>
                  <a:lnTo>
                    <a:pt x="19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8" y="326"/>
                  </a:lnTo>
                  <a:lnTo>
                    <a:pt x="71" y="272"/>
                  </a:lnTo>
                  <a:lnTo>
                    <a:pt x="100" y="219"/>
                  </a:lnTo>
                  <a:lnTo>
                    <a:pt x="109" y="165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05" y="122"/>
                  </a:lnTo>
                  <a:lnTo>
                    <a:pt x="95" y="126"/>
                  </a:lnTo>
                  <a:lnTo>
                    <a:pt x="85" y="131"/>
                  </a:lnTo>
                  <a:lnTo>
                    <a:pt x="71" y="136"/>
                  </a:lnTo>
                  <a:lnTo>
                    <a:pt x="52" y="131"/>
                  </a:lnTo>
                  <a:lnTo>
                    <a:pt x="33" y="126"/>
                  </a:lnTo>
                  <a:lnTo>
                    <a:pt x="19" y="112"/>
                  </a:lnTo>
                  <a:lnTo>
                    <a:pt x="9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9" y="34"/>
                  </a:lnTo>
                  <a:lnTo>
                    <a:pt x="19" y="19"/>
                  </a:lnTo>
                  <a:lnTo>
                    <a:pt x="33" y="10"/>
                  </a:lnTo>
                  <a:lnTo>
                    <a:pt x="47" y="5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17459" y="3576"/>
              <a:ext cx="776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0" y="53"/>
                </a:cxn>
                <a:cxn ang="0">
                  <a:pos x="714" y="112"/>
                </a:cxn>
                <a:cxn ang="0">
                  <a:pos x="710" y="150"/>
                </a:cxn>
                <a:cxn ang="0">
                  <a:pos x="700" y="170"/>
                </a:cxn>
                <a:cxn ang="0">
                  <a:pos x="676" y="189"/>
                </a:cxn>
                <a:cxn ang="0">
                  <a:pos x="643" y="209"/>
                </a:cxn>
                <a:cxn ang="0">
                  <a:pos x="614" y="219"/>
                </a:cxn>
                <a:cxn ang="0">
                  <a:pos x="600" y="219"/>
                </a:cxn>
                <a:cxn ang="0">
                  <a:pos x="595" y="209"/>
                </a:cxn>
                <a:cxn ang="0">
                  <a:pos x="600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5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76" y="481"/>
                </a:cxn>
                <a:cxn ang="0">
                  <a:pos x="233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3" y="744"/>
                </a:cxn>
                <a:cxn ang="0">
                  <a:pos x="657" y="710"/>
                </a:cxn>
                <a:cxn ang="0">
                  <a:pos x="710" y="656"/>
                </a:cxn>
                <a:cxn ang="0">
                  <a:pos x="762" y="637"/>
                </a:cxn>
                <a:cxn ang="0">
                  <a:pos x="776" y="642"/>
                </a:cxn>
                <a:cxn ang="0">
                  <a:pos x="772" y="656"/>
                </a:cxn>
                <a:cxn ang="0">
                  <a:pos x="738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48" y="822"/>
                </a:cxn>
                <a:cxn ang="0">
                  <a:pos x="14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9" y="807"/>
                </a:cxn>
                <a:cxn ang="0">
                  <a:pos x="28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09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6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0" y="53"/>
                  </a:lnTo>
                  <a:lnTo>
                    <a:pt x="714" y="82"/>
                  </a:lnTo>
                  <a:lnTo>
                    <a:pt x="714" y="112"/>
                  </a:lnTo>
                  <a:lnTo>
                    <a:pt x="714" y="131"/>
                  </a:lnTo>
                  <a:lnTo>
                    <a:pt x="710" y="150"/>
                  </a:lnTo>
                  <a:lnTo>
                    <a:pt x="705" y="160"/>
                  </a:lnTo>
                  <a:lnTo>
                    <a:pt x="700" y="170"/>
                  </a:lnTo>
                  <a:lnTo>
                    <a:pt x="691" y="180"/>
                  </a:lnTo>
                  <a:lnTo>
                    <a:pt x="676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14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595" y="214"/>
                  </a:lnTo>
                  <a:lnTo>
                    <a:pt x="595" y="209"/>
                  </a:lnTo>
                  <a:lnTo>
                    <a:pt x="595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1" y="136"/>
                  </a:lnTo>
                  <a:lnTo>
                    <a:pt x="576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5" y="78"/>
                  </a:lnTo>
                  <a:lnTo>
                    <a:pt x="476" y="78"/>
                  </a:lnTo>
                  <a:lnTo>
                    <a:pt x="462" y="87"/>
                  </a:lnTo>
                  <a:lnTo>
                    <a:pt x="452" y="97"/>
                  </a:lnTo>
                  <a:lnTo>
                    <a:pt x="400" y="160"/>
                  </a:lnTo>
                  <a:lnTo>
                    <a:pt x="357" y="238"/>
                  </a:lnTo>
                  <a:lnTo>
                    <a:pt x="324" y="321"/>
                  </a:lnTo>
                  <a:lnTo>
                    <a:pt x="295" y="408"/>
                  </a:lnTo>
                  <a:lnTo>
                    <a:pt x="276" y="481"/>
                  </a:lnTo>
                  <a:lnTo>
                    <a:pt x="262" y="540"/>
                  </a:lnTo>
                  <a:lnTo>
                    <a:pt x="233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7" y="734"/>
                  </a:lnTo>
                  <a:lnTo>
                    <a:pt x="505" y="744"/>
                  </a:lnTo>
                  <a:lnTo>
                    <a:pt x="552" y="754"/>
                  </a:lnTo>
                  <a:lnTo>
                    <a:pt x="605" y="759"/>
                  </a:lnTo>
                  <a:lnTo>
                    <a:pt x="614" y="754"/>
                  </a:lnTo>
                  <a:lnTo>
                    <a:pt x="624" y="754"/>
                  </a:lnTo>
                  <a:lnTo>
                    <a:pt x="633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57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2" y="637"/>
                  </a:lnTo>
                  <a:lnTo>
                    <a:pt x="772" y="637"/>
                  </a:lnTo>
                  <a:lnTo>
                    <a:pt x="776" y="642"/>
                  </a:lnTo>
                  <a:lnTo>
                    <a:pt x="776" y="647"/>
                  </a:lnTo>
                  <a:lnTo>
                    <a:pt x="772" y="656"/>
                  </a:lnTo>
                  <a:lnTo>
                    <a:pt x="762" y="686"/>
                  </a:lnTo>
                  <a:lnTo>
                    <a:pt x="738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4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4" y="832"/>
                  </a:lnTo>
                  <a:lnTo>
                    <a:pt x="9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7"/>
                  </a:lnTo>
                  <a:lnTo>
                    <a:pt x="9" y="807"/>
                  </a:lnTo>
                  <a:lnTo>
                    <a:pt x="19" y="798"/>
                  </a:lnTo>
                  <a:lnTo>
                    <a:pt x="28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2" y="763"/>
                  </a:lnTo>
                  <a:lnTo>
                    <a:pt x="62" y="754"/>
                  </a:lnTo>
                  <a:lnTo>
                    <a:pt x="81" y="725"/>
                  </a:lnTo>
                  <a:lnTo>
                    <a:pt x="109" y="681"/>
                  </a:lnTo>
                  <a:lnTo>
                    <a:pt x="133" y="627"/>
                  </a:lnTo>
                  <a:lnTo>
                    <a:pt x="157" y="554"/>
                  </a:lnTo>
                  <a:lnTo>
                    <a:pt x="176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1" y="87"/>
                  </a:lnTo>
                  <a:lnTo>
                    <a:pt x="457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8359" y="4189"/>
              <a:ext cx="438" cy="360"/>
            </a:xfrm>
            <a:custGeom>
              <a:avLst/>
              <a:gdLst/>
              <a:ahLst/>
              <a:cxnLst>
                <a:cxn ang="0">
                  <a:pos x="129" y="5"/>
                </a:cxn>
                <a:cxn ang="0">
                  <a:pos x="181" y="34"/>
                </a:cxn>
                <a:cxn ang="0">
                  <a:pos x="234" y="29"/>
                </a:cxn>
                <a:cxn ang="0">
                  <a:pos x="300" y="5"/>
                </a:cxn>
                <a:cxn ang="0">
                  <a:pos x="348" y="5"/>
                </a:cxn>
                <a:cxn ang="0">
                  <a:pos x="410" y="19"/>
                </a:cxn>
                <a:cxn ang="0">
                  <a:pos x="438" y="63"/>
                </a:cxn>
                <a:cxn ang="0">
                  <a:pos x="434" y="97"/>
                </a:cxn>
                <a:cxn ang="0">
                  <a:pos x="415" y="116"/>
                </a:cxn>
                <a:cxn ang="0">
                  <a:pos x="391" y="121"/>
                </a:cxn>
                <a:cxn ang="0">
                  <a:pos x="367" y="112"/>
                </a:cxn>
                <a:cxn ang="0">
                  <a:pos x="358" y="97"/>
                </a:cxn>
                <a:cxn ang="0">
                  <a:pos x="358" y="82"/>
                </a:cxn>
                <a:cxn ang="0">
                  <a:pos x="362" y="68"/>
                </a:cxn>
                <a:cxn ang="0">
                  <a:pos x="377" y="48"/>
                </a:cxn>
                <a:cxn ang="0">
                  <a:pos x="372" y="34"/>
                </a:cxn>
                <a:cxn ang="0">
                  <a:pos x="338" y="29"/>
                </a:cxn>
                <a:cxn ang="0">
                  <a:pos x="315" y="29"/>
                </a:cxn>
                <a:cxn ang="0">
                  <a:pos x="238" y="53"/>
                </a:cxn>
                <a:cxn ang="0">
                  <a:pos x="191" y="112"/>
                </a:cxn>
                <a:cxn ang="0">
                  <a:pos x="181" y="150"/>
                </a:cxn>
                <a:cxn ang="0">
                  <a:pos x="172" y="180"/>
                </a:cxn>
                <a:cxn ang="0">
                  <a:pos x="162" y="214"/>
                </a:cxn>
                <a:cxn ang="0">
                  <a:pos x="162" y="223"/>
                </a:cxn>
                <a:cxn ang="0">
                  <a:pos x="138" y="306"/>
                </a:cxn>
                <a:cxn ang="0">
                  <a:pos x="134" y="335"/>
                </a:cxn>
                <a:cxn ang="0">
                  <a:pos x="124" y="350"/>
                </a:cxn>
                <a:cxn ang="0">
                  <a:pos x="105" y="360"/>
                </a:cxn>
                <a:cxn ang="0">
                  <a:pos x="86" y="360"/>
                </a:cxn>
                <a:cxn ang="0">
                  <a:pos x="67" y="345"/>
                </a:cxn>
                <a:cxn ang="0">
                  <a:pos x="67" y="330"/>
                </a:cxn>
                <a:cxn ang="0">
                  <a:pos x="72" y="311"/>
                </a:cxn>
                <a:cxn ang="0">
                  <a:pos x="76" y="287"/>
                </a:cxn>
                <a:cxn ang="0">
                  <a:pos x="100" y="204"/>
                </a:cxn>
                <a:cxn ang="0">
                  <a:pos x="105" y="170"/>
                </a:cxn>
                <a:cxn ang="0">
                  <a:pos x="115" y="131"/>
                </a:cxn>
                <a:cxn ang="0">
                  <a:pos x="124" y="102"/>
                </a:cxn>
                <a:cxn ang="0">
                  <a:pos x="129" y="77"/>
                </a:cxn>
                <a:cxn ang="0">
                  <a:pos x="129" y="63"/>
                </a:cxn>
                <a:cxn ang="0">
                  <a:pos x="124" y="43"/>
                </a:cxn>
                <a:cxn ang="0">
                  <a:pos x="110" y="29"/>
                </a:cxn>
                <a:cxn ang="0">
                  <a:pos x="72" y="39"/>
                </a:cxn>
                <a:cxn ang="0">
                  <a:pos x="34" y="112"/>
                </a:cxn>
                <a:cxn ang="0">
                  <a:pos x="29" y="131"/>
                </a:cxn>
                <a:cxn ang="0">
                  <a:pos x="15" y="136"/>
                </a:cxn>
                <a:cxn ang="0">
                  <a:pos x="5" y="136"/>
                </a:cxn>
                <a:cxn ang="0">
                  <a:pos x="0" y="126"/>
                </a:cxn>
                <a:cxn ang="0">
                  <a:pos x="15" y="77"/>
                </a:cxn>
                <a:cxn ang="0">
                  <a:pos x="48" y="24"/>
                </a:cxn>
                <a:cxn ang="0">
                  <a:pos x="81" y="5"/>
                </a:cxn>
              </a:cxnLst>
              <a:rect l="0" t="0" r="r" b="b"/>
              <a:pathLst>
                <a:path w="438" h="360">
                  <a:moveTo>
                    <a:pt x="100" y="0"/>
                  </a:moveTo>
                  <a:lnTo>
                    <a:pt x="129" y="5"/>
                  </a:lnTo>
                  <a:lnTo>
                    <a:pt x="157" y="14"/>
                  </a:lnTo>
                  <a:lnTo>
                    <a:pt x="181" y="34"/>
                  </a:lnTo>
                  <a:lnTo>
                    <a:pt x="196" y="63"/>
                  </a:lnTo>
                  <a:lnTo>
                    <a:pt x="234" y="29"/>
                  </a:lnTo>
                  <a:lnTo>
                    <a:pt x="267" y="9"/>
                  </a:lnTo>
                  <a:lnTo>
                    <a:pt x="300" y="5"/>
                  </a:lnTo>
                  <a:lnTo>
                    <a:pt x="319" y="0"/>
                  </a:lnTo>
                  <a:lnTo>
                    <a:pt x="348" y="5"/>
                  </a:lnTo>
                  <a:lnTo>
                    <a:pt x="377" y="5"/>
                  </a:lnTo>
                  <a:lnTo>
                    <a:pt x="410" y="19"/>
                  </a:lnTo>
                  <a:lnTo>
                    <a:pt x="429" y="34"/>
                  </a:lnTo>
                  <a:lnTo>
                    <a:pt x="438" y="63"/>
                  </a:lnTo>
                  <a:lnTo>
                    <a:pt x="438" y="82"/>
                  </a:lnTo>
                  <a:lnTo>
                    <a:pt x="434" y="97"/>
                  </a:lnTo>
                  <a:lnTo>
                    <a:pt x="424" y="107"/>
                  </a:lnTo>
                  <a:lnTo>
                    <a:pt x="415" y="116"/>
                  </a:lnTo>
                  <a:lnTo>
                    <a:pt x="405" y="121"/>
                  </a:lnTo>
                  <a:lnTo>
                    <a:pt x="391" y="121"/>
                  </a:lnTo>
                  <a:lnTo>
                    <a:pt x="377" y="121"/>
                  </a:lnTo>
                  <a:lnTo>
                    <a:pt x="367" y="112"/>
                  </a:lnTo>
                  <a:lnTo>
                    <a:pt x="362" y="107"/>
                  </a:lnTo>
                  <a:lnTo>
                    <a:pt x="358" y="97"/>
                  </a:lnTo>
                  <a:lnTo>
                    <a:pt x="358" y="87"/>
                  </a:lnTo>
                  <a:lnTo>
                    <a:pt x="358" y="82"/>
                  </a:lnTo>
                  <a:lnTo>
                    <a:pt x="358" y="77"/>
                  </a:lnTo>
                  <a:lnTo>
                    <a:pt x="362" y="68"/>
                  </a:lnTo>
                  <a:lnTo>
                    <a:pt x="367" y="58"/>
                  </a:lnTo>
                  <a:lnTo>
                    <a:pt x="377" y="48"/>
                  </a:lnTo>
                  <a:lnTo>
                    <a:pt x="391" y="43"/>
                  </a:lnTo>
                  <a:lnTo>
                    <a:pt x="372" y="34"/>
                  </a:lnTo>
                  <a:lnTo>
                    <a:pt x="358" y="29"/>
                  </a:lnTo>
                  <a:lnTo>
                    <a:pt x="338" y="29"/>
                  </a:lnTo>
                  <a:lnTo>
                    <a:pt x="324" y="29"/>
                  </a:lnTo>
                  <a:lnTo>
                    <a:pt x="315" y="29"/>
                  </a:lnTo>
                  <a:lnTo>
                    <a:pt x="277" y="34"/>
                  </a:lnTo>
                  <a:lnTo>
                    <a:pt x="238" y="53"/>
                  </a:lnTo>
                  <a:lnTo>
                    <a:pt x="215" y="82"/>
                  </a:lnTo>
                  <a:lnTo>
                    <a:pt x="191" y="112"/>
                  </a:lnTo>
                  <a:lnTo>
                    <a:pt x="181" y="136"/>
                  </a:lnTo>
                  <a:lnTo>
                    <a:pt x="181" y="150"/>
                  </a:lnTo>
                  <a:lnTo>
                    <a:pt x="172" y="170"/>
                  </a:lnTo>
                  <a:lnTo>
                    <a:pt x="172" y="180"/>
                  </a:lnTo>
                  <a:lnTo>
                    <a:pt x="167" y="194"/>
                  </a:lnTo>
                  <a:lnTo>
                    <a:pt x="162" y="214"/>
                  </a:lnTo>
                  <a:lnTo>
                    <a:pt x="162" y="223"/>
                  </a:lnTo>
                  <a:lnTo>
                    <a:pt x="162" y="223"/>
                  </a:lnTo>
                  <a:lnTo>
                    <a:pt x="143" y="296"/>
                  </a:lnTo>
                  <a:lnTo>
                    <a:pt x="138" y="306"/>
                  </a:lnTo>
                  <a:lnTo>
                    <a:pt x="138" y="321"/>
                  </a:lnTo>
                  <a:lnTo>
                    <a:pt x="134" y="335"/>
                  </a:lnTo>
                  <a:lnTo>
                    <a:pt x="129" y="340"/>
                  </a:lnTo>
                  <a:lnTo>
                    <a:pt x="124" y="350"/>
                  </a:lnTo>
                  <a:lnTo>
                    <a:pt x="115" y="360"/>
                  </a:lnTo>
                  <a:lnTo>
                    <a:pt x="105" y="360"/>
                  </a:lnTo>
                  <a:lnTo>
                    <a:pt x="96" y="360"/>
                  </a:lnTo>
                  <a:lnTo>
                    <a:pt x="86" y="360"/>
                  </a:lnTo>
                  <a:lnTo>
                    <a:pt x="76" y="355"/>
                  </a:lnTo>
                  <a:lnTo>
                    <a:pt x="67" y="345"/>
                  </a:lnTo>
                  <a:lnTo>
                    <a:pt x="67" y="335"/>
                  </a:lnTo>
                  <a:lnTo>
                    <a:pt x="67" y="330"/>
                  </a:lnTo>
                  <a:lnTo>
                    <a:pt x="67" y="321"/>
                  </a:lnTo>
                  <a:lnTo>
                    <a:pt x="72" y="311"/>
                  </a:lnTo>
                  <a:lnTo>
                    <a:pt x="76" y="301"/>
                  </a:lnTo>
                  <a:lnTo>
                    <a:pt x="76" y="287"/>
                  </a:lnTo>
                  <a:lnTo>
                    <a:pt x="81" y="277"/>
                  </a:lnTo>
                  <a:lnTo>
                    <a:pt x="100" y="204"/>
                  </a:lnTo>
                  <a:lnTo>
                    <a:pt x="100" y="189"/>
                  </a:lnTo>
                  <a:lnTo>
                    <a:pt x="105" y="170"/>
                  </a:lnTo>
                  <a:lnTo>
                    <a:pt x="110" y="150"/>
                  </a:lnTo>
                  <a:lnTo>
                    <a:pt x="115" y="131"/>
                  </a:lnTo>
                  <a:lnTo>
                    <a:pt x="119" y="116"/>
                  </a:lnTo>
                  <a:lnTo>
                    <a:pt x="124" y="102"/>
                  </a:lnTo>
                  <a:lnTo>
                    <a:pt x="124" y="92"/>
                  </a:lnTo>
                  <a:lnTo>
                    <a:pt x="129" y="77"/>
                  </a:lnTo>
                  <a:lnTo>
                    <a:pt x="129" y="73"/>
                  </a:lnTo>
                  <a:lnTo>
                    <a:pt x="129" y="63"/>
                  </a:lnTo>
                  <a:lnTo>
                    <a:pt x="124" y="53"/>
                  </a:lnTo>
                  <a:lnTo>
                    <a:pt x="124" y="43"/>
                  </a:lnTo>
                  <a:lnTo>
                    <a:pt x="115" y="34"/>
                  </a:lnTo>
                  <a:lnTo>
                    <a:pt x="110" y="29"/>
                  </a:lnTo>
                  <a:lnTo>
                    <a:pt x="96" y="29"/>
                  </a:lnTo>
                  <a:lnTo>
                    <a:pt x="72" y="39"/>
                  </a:lnTo>
                  <a:lnTo>
                    <a:pt x="48" y="68"/>
                  </a:lnTo>
                  <a:lnTo>
                    <a:pt x="34" y="112"/>
                  </a:lnTo>
                  <a:lnTo>
                    <a:pt x="34" y="126"/>
                  </a:lnTo>
                  <a:lnTo>
                    <a:pt x="29" y="131"/>
                  </a:lnTo>
                  <a:lnTo>
                    <a:pt x="24" y="136"/>
                  </a:lnTo>
                  <a:lnTo>
                    <a:pt x="15" y="136"/>
                  </a:lnTo>
                  <a:lnTo>
                    <a:pt x="10" y="136"/>
                  </a:lnTo>
                  <a:lnTo>
                    <a:pt x="5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5" y="107"/>
                  </a:lnTo>
                  <a:lnTo>
                    <a:pt x="15" y="77"/>
                  </a:lnTo>
                  <a:lnTo>
                    <a:pt x="29" y="43"/>
                  </a:lnTo>
                  <a:lnTo>
                    <a:pt x="48" y="24"/>
                  </a:lnTo>
                  <a:lnTo>
                    <a:pt x="62" y="9"/>
                  </a:lnTo>
                  <a:lnTo>
                    <a:pt x="81" y="5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00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62000" y="3200400"/>
            <a:ext cx="7283072" cy="571500"/>
            <a:chOff x="758" y="2508"/>
            <a:chExt cx="19995" cy="1569"/>
          </a:xfrm>
          <a:solidFill>
            <a:srgbClr val="FF0000"/>
          </a:solidFill>
        </p:grpSpPr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758" y="2508"/>
              <a:ext cx="1449" cy="1113"/>
            </a:xfrm>
            <a:custGeom>
              <a:avLst/>
              <a:gdLst/>
              <a:ahLst/>
              <a:cxnLst>
                <a:cxn ang="0">
                  <a:pos x="172" y="1044"/>
                </a:cxn>
                <a:cxn ang="0">
                  <a:pos x="190" y="1057"/>
                </a:cxn>
                <a:cxn ang="0">
                  <a:pos x="1113" y="944"/>
                </a:cxn>
                <a:cxn ang="0">
                  <a:pos x="1076" y="1057"/>
                </a:cxn>
                <a:cxn ang="0">
                  <a:pos x="1247" y="975"/>
                </a:cxn>
                <a:cxn ang="0">
                  <a:pos x="1247" y="138"/>
                </a:cxn>
                <a:cxn ang="0">
                  <a:pos x="1113" y="57"/>
                </a:cxn>
                <a:cxn ang="0">
                  <a:pos x="251" y="88"/>
                </a:cxn>
                <a:cxn ang="0">
                  <a:pos x="630" y="1007"/>
                </a:cxn>
                <a:cxn ang="0">
                  <a:pos x="691" y="832"/>
                </a:cxn>
                <a:cxn ang="0">
                  <a:pos x="679" y="819"/>
                </a:cxn>
                <a:cxn ang="0">
                  <a:pos x="220" y="57"/>
                </a:cxn>
                <a:cxn ang="0">
                  <a:pos x="373" y="0"/>
                </a:cxn>
                <a:cxn ang="0">
                  <a:pos x="404" y="19"/>
                </a:cxn>
                <a:cxn ang="0">
                  <a:pos x="1021" y="38"/>
                </a:cxn>
                <a:cxn ang="0">
                  <a:pos x="1045" y="7"/>
                </a:cxn>
                <a:cxn ang="0">
                  <a:pos x="1388" y="0"/>
                </a:cxn>
                <a:cxn ang="0">
                  <a:pos x="1430" y="7"/>
                </a:cxn>
                <a:cxn ang="0">
                  <a:pos x="1437" y="44"/>
                </a:cxn>
                <a:cxn ang="0">
                  <a:pos x="1406" y="57"/>
                </a:cxn>
                <a:cxn ang="0">
                  <a:pos x="1308" y="119"/>
                </a:cxn>
                <a:cxn ang="0">
                  <a:pos x="1302" y="944"/>
                </a:cxn>
                <a:cxn ang="0">
                  <a:pos x="1327" y="1025"/>
                </a:cxn>
                <a:cxn ang="0">
                  <a:pos x="1437" y="1063"/>
                </a:cxn>
                <a:cxn ang="0">
                  <a:pos x="1449" y="1100"/>
                </a:cxn>
                <a:cxn ang="0">
                  <a:pos x="1418" y="1113"/>
                </a:cxn>
                <a:cxn ang="0">
                  <a:pos x="972" y="1113"/>
                </a:cxn>
                <a:cxn ang="0">
                  <a:pos x="929" y="1113"/>
                </a:cxn>
                <a:cxn ang="0">
                  <a:pos x="917" y="1088"/>
                </a:cxn>
                <a:cxn ang="0">
                  <a:pos x="923" y="1069"/>
                </a:cxn>
                <a:cxn ang="0">
                  <a:pos x="997" y="1044"/>
                </a:cxn>
                <a:cxn ang="0">
                  <a:pos x="1052" y="969"/>
                </a:cxn>
                <a:cxn ang="0">
                  <a:pos x="1052" y="132"/>
                </a:cxn>
                <a:cxn ang="0">
                  <a:pos x="648" y="1107"/>
                </a:cxn>
                <a:cxn ang="0">
                  <a:pos x="624" y="1113"/>
                </a:cxn>
                <a:cxn ang="0">
                  <a:pos x="599" y="1082"/>
                </a:cxn>
                <a:cxn ang="0">
                  <a:pos x="208" y="944"/>
                </a:cxn>
                <a:cxn ang="0">
                  <a:pos x="233" y="1025"/>
                </a:cxn>
                <a:cxn ang="0">
                  <a:pos x="343" y="1063"/>
                </a:cxn>
                <a:cxn ang="0">
                  <a:pos x="355" y="1100"/>
                </a:cxn>
                <a:cxn ang="0">
                  <a:pos x="318" y="1113"/>
                </a:cxn>
                <a:cxn ang="0">
                  <a:pos x="43" y="1113"/>
                </a:cxn>
                <a:cxn ang="0">
                  <a:pos x="13" y="1107"/>
                </a:cxn>
                <a:cxn ang="0">
                  <a:pos x="0" y="1082"/>
                </a:cxn>
                <a:cxn ang="0">
                  <a:pos x="19" y="1063"/>
                </a:cxn>
                <a:cxn ang="0">
                  <a:pos x="117" y="1025"/>
                </a:cxn>
                <a:cxn ang="0">
                  <a:pos x="141" y="944"/>
                </a:cxn>
                <a:cxn ang="0">
                  <a:pos x="86" y="63"/>
                </a:cxn>
                <a:cxn ang="0">
                  <a:pos x="37" y="57"/>
                </a:cxn>
                <a:cxn ang="0">
                  <a:pos x="13" y="50"/>
                </a:cxn>
                <a:cxn ang="0">
                  <a:pos x="13" y="19"/>
                </a:cxn>
                <a:cxn ang="0">
                  <a:pos x="43" y="0"/>
                </a:cxn>
              </a:cxnLst>
              <a:rect l="0" t="0" r="r" b="b"/>
              <a:pathLst>
                <a:path w="1449" h="1113">
                  <a:moveTo>
                    <a:pt x="178" y="1038"/>
                  </a:moveTo>
                  <a:lnTo>
                    <a:pt x="172" y="1044"/>
                  </a:lnTo>
                  <a:lnTo>
                    <a:pt x="172" y="1044"/>
                  </a:lnTo>
                  <a:lnTo>
                    <a:pt x="165" y="1050"/>
                  </a:lnTo>
                  <a:lnTo>
                    <a:pt x="159" y="1057"/>
                  </a:lnTo>
                  <a:lnTo>
                    <a:pt x="190" y="1057"/>
                  </a:lnTo>
                  <a:lnTo>
                    <a:pt x="178" y="1038"/>
                  </a:lnTo>
                  <a:close/>
                  <a:moveTo>
                    <a:pt x="1113" y="57"/>
                  </a:moveTo>
                  <a:lnTo>
                    <a:pt x="1113" y="944"/>
                  </a:lnTo>
                  <a:lnTo>
                    <a:pt x="1107" y="975"/>
                  </a:lnTo>
                  <a:lnTo>
                    <a:pt x="1100" y="1019"/>
                  </a:lnTo>
                  <a:lnTo>
                    <a:pt x="1076" y="1057"/>
                  </a:lnTo>
                  <a:lnTo>
                    <a:pt x="1278" y="1057"/>
                  </a:lnTo>
                  <a:lnTo>
                    <a:pt x="1253" y="1019"/>
                  </a:lnTo>
                  <a:lnTo>
                    <a:pt x="1247" y="975"/>
                  </a:lnTo>
                  <a:lnTo>
                    <a:pt x="1241" y="944"/>
                  </a:lnTo>
                  <a:lnTo>
                    <a:pt x="1241" y="169"/>
                  </a:lnTo>
                  <a:lnTo>
                    <a:pt x="1247" y="138"/>
                  </a:lnTo>
                  <a:lnTo>
                    <a:pt x="1253" y="100"/>
                  </a:lnTo>
                  <a:lnTo>
                    <a:pt x="1278" y="57"/>
                  </a:lnTo>
                  <a:lnTo>
                    <a:pt x="1113" y="57"/>
                  </a:lnTo>
                  <a:close/>
                  <a:moveTo>
                    <a:pt x="220" y="57"/>
                  </a:moveTo>
                  <a:lnTo>
                    <a:pt x="239" y="75"/>
                  </a:lnTo>
                  <a:lnTo>
                    <a:pt x="251" y="88"/>
                  </a:lnTo>
                  <a:lnTo>
                    <a:pt x="257" y="107"/>
                  </a:lnTo>
                  <a:lnTo>
                    <a:pt x="269" y="125"/>
                  </a:lnTo>
                  <a:lnTo>
                    <a:pt x="630" y="1007"/>
                  </a:lnTo>
                  <a:lnTo>
                    <a:pt x="630" y="1007"/>
                  </a:lnTo>
                  <a:lnTo>
                    <a:pt x="703" y="838"/>
                  </a:lnTo>
                  <a:lnTo>
                    <a:pt x="691" y="832"/>
                  </a:lnTo>
                  <a:lnTo>
                    <a:pt x="685" y="832"/>
                  </a:lnTo>
                  <a:lnTo>
                    <a:pt x="679" y="825"/>
                  </a:lnTo>
                  <a:lnTo>
                    <a:pt x="679" y="819"/>
                  </a:lnTo>
                  <a:lnTo>
                    <a:pt x="673" y="800"/>
                  </a:lnTo>
                  <a:lnTo>
                    <a:pt x="361" y="57"/>
                  </a:lnTo>
                  <a:lnTo>
                    <a:pt x="220" y="57"/>
                  </a:lnTo>
                  <a:close/>
                  <a:moveTo>
                    <a:pt x="62" y="0"/>
                  </a:moveTo>
                  <a:lnTo>
                    <a:pt x="355" y="0"/>
                  </a:lnTo>
                  <a:lnTo>
                    <a:pt x="373" y="0"/>
                  </a:lnTo>
                  <a:lnTo>
                    <a:pt x="392" y="7"/>
                  </a:lnTo>
                  <a:lnTo>
                    <a:pt x="398" y="7"/>
                  </a:lnTo>
                  <a:lnTo>
                    <a:pt x="404" y="19"/>
                  </a:lnTo>
                  <a:lnTo>
                    <a:pt x="410" y="32"/>
                  </a:lnTo>
                  <a:lnTo>
                    <a:pt x="715" y="769"/>
                  </a:lnTo>
                  <a:lnTo>
                    <a:pt x="1021" y="38"/>
                  </a:lnTo>
                  <a:lnTo>
                    <a:pt x="1027" y="19"/>
                  </a:lnTo>
                  <a:lnTo>
                    <a:pt x="1033" y="7"/>
                  </a:lnTo>
                  <a:lnTo>
                    <a:pt x="1045" y="7"/>
                  </a:lnTo>
                  <a:lnTo>
                    <a:pt x="1058" y="0"/>
                  </a:lnTo>
                  <a:lnTo>
                    <a:pt x="1076" y="0"/>
                  </a:lnTo>
                  <a:lnTo>
                    <a:pt x="1388" y="0"/>
                  </a:lnTo>
                  <a:lnTo>
                    <a:pt x="1400" y="0"/>
                  </a:lnTo>
                  <a:lnTo>
                    <a:pt x="1418" y="7"/>
                  </a:lnTo>
                  <a:lnTo>
                    <a:pt x="1430" y="7"/>
                  </a:lnTo>
                  <a:lnTo>
                    <a:pt x="1437" y="19"/>
                  </a:lnTo>
                  <a:lnTo>
                    <a:pt x="1437" y="32"/>
                  </a:lnTo>
                  <a:lnTo>
                    <a:pt x="1437" y="44"/>
                  </a:lnTo>
                  <a:lnTo>
                    <a:pt x="1430" y="50"/>
                  </a:lnTo>
                  <a:lnTo>
                    <a:pt x="1418" y="57"/>
                  </a:lnTo>
                  <a:lnTo>
                    <a:pt x="1406" y="57"/>
                  </a:lnTo>
                  <a:lnTo>
                    <a:pt x="1357" y="69"/>
                  </a:lnTo>
                  <a:lnTo>
                    <a:pt x="1320" y="94"/>
                  </a:lnTo>
                  <a:lnTo>
                    <a:pt x="1308" y="119"/>
                  </a:lnTo>
                  <a:lnTo>
                    <a:pt x="1302" y="150"/>
                  </a:lnTo>
                  <a:lnTo>
                    <a:pt x="1302" y="175"/>
                  </a:lnTo>
                  <a:lnTo>
                    <a:pt x="1302" y="944"/>
                  </a:lnTo>
                  <a:lnTo>
                    <a:pt x="1302" y="969"/>
                  </a:lnTo>
                  <a:lnTo>
                    <a:pt x="1308" y="994"/>
                  </a:lnTo>
                  <a:lnTo>
                    <a:pt x="1327" y="1025"/>
                  </a:lnTo>
                  <a:lnTo>
                    <a:pt x="1363" y="1044"/>
                  </a:lnTo>
                  <a:lnTo>
                    <a:pt x="1424" y="1057"/>
                  </a:lnTo>
                  <a:lnTo>
                    <a:pt x="1437" y="1063"/>
                  </a:lnTo>
                  <a:lnTo>
                    <a:pt x="1443" y="1069"/>
                  </a:lnTo>
                  <a:lnTo>
                    <a:pt x="1449" y="1088"/>
                  </a:lnTo>
                  <a:lnTo>
                    <a:pt x="1449" y="1100"/>
                  </a:lnTo>
                  <a:lnTo>
                    <a:pt x="1443" y="1107"/>
                  </a:lnTo>
                  <a:lnTo>
                    <a:pt x="1430" y="1113"/>
                  </a:lnTo>
                  <a:lnTo>
                    <a:pt x="1418" y="1113"/>
                  </a:lnTo>
                  <a:lnTo>
                    <a:pt x="1406" y="1113"/>
                  </a:lnTo>
                  <a:lnTo>
                    <a:pt x="1394" y="1113"/>
                  </a:lnTo>
                  <a:lnTo>
                    <a:pt x="972" y="1113"/>
                  </a:lnTo>
                  <a:lnTo>
                    <a:pt x="954" y="1113"/>
                  </a:lnTo>
                  <a:lnTo>
                    <a:pt x="942" y="1113"/>
                  </a:lnTo>
                  <a:lnTo>
                    <a:pt x="929" y="1113"/>
                  </a:lnTo>
                  <a:lnTo>
                    <a:pt x="923" y="1107"/>
                  </a:lnTo>
                  <a:lnTo>
                    <a:pt x="917" y="1100"/>
                  </a:lnTo>
                  <a:lnTo>
                    <a:pt x="917" y="1088"/>
                  </a:lnTo>
                  <a:lnTo>
                    <a:pt x="917" y="1082"/>
                  </a:lnTo>
                  <a:lnTo>
                    <a:pt x="917" y="1075"/>
                  </a:lnTo>
                  <a:lnTo>
                    <a:pt x="923" y="1069"/>
                  </a:lnTo>
                  <a:lnTo>
                    <a:pt x="929" y="1063"/>
                  </a:lnTo>
                  <a:lnTo>
                    <a:pt x="948" y="1057"/>
                  </a:lnTo>
                  <a:lnTo>
                    <a:pt x="997" y="1044"/>
                  </a:lnTo>
                  <a:lnTo>
                    <a:pt x="1033" y="1025"/>
                  </a:lnTo>
                  <a:lnTo>
                    <a:pt x="1045" y="994"/>
                  </a:lnTo>
                  <a:lnTo>
                    <a:pt x="1052" y="969"/>
                  </a:lnTo>
                  <a:lnTo>
                    <a:pt x="1058" y="944"/>
                  </a:lnTo>
                  <a:lnTo>
                    <a:pt x="1058" y="132"/>
                  </a:lnTo>
                  <a:lnTo>
                    <a:pt x="1052" y="132"/>
                  </a:lnTo>
                  <a:lnTo>
                    <a:pt x="660" y="1082"/>
                  </a:lnTo>
                  <a:lnTo>
                    <a:pt x="654" y="1094"/>
                  </a:lnTo>
                  <a:lnTo>
                    <a:pt x="648" y="1107"/>
                  </a:lnTo>
                  <a:lnTo>
                    <a:pt x="642" y="1113"/>
                  </a:lnTo>
                  <a:lnTo>
                    <a:pt x="630" y="1113"/>
                  </a:lnTo>
                  <a:lnTo>
                    <a:pt x="624" y="1113"/>
                  </a:lnTo>
                  <a:lnTo>
                    <a:pt x="618" y="1107"/>
                  </a:lnTo>
                  <a:lnTo>
                    <a:pt x="605" y="1100"/>
                  </a:lnTo>
                  <a:lnTo>
                    <a:pt x="599" y="1082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08" y="944"/>
                  </a:lnTo>
                  <a:lnTo>
                    <a:pt x="208" y="969"/>
                  </a:lnTo>
                  <a:lnTo>
                    <a:pt x="214" y="994"/>
                  </a:lnTo>
                  <a:lnTo>
                    <a:pt x="233" y="1025"/>
                  </a:lnTo>
                  <a:lnTo>
                    <a:pt x="269" y="1044"/>
                  </a:lnTo>
                  <a:lnTo>
                    <a:pt x="330" y="1057"/>
                  </a:lnTo>
                  <a:lnTo>
                    <a:pt x="343" y="1063"/>
                  </a:lnTo>
                  <a:lnTo>
                    <a:pt x="349" y="1069"/>
                  </a:lnTo>
                  <a:lnTo>
                    <a:pt x="355" y="1088"/>
                  </a:lnTo>
                  <a:lnTo>
                    <a:pt x="355" y="1100"/>
                  </a:lnTo>
                  <a:lnTo>
                    <a:pt x="343" y="1107"/>
                  </a:lnTo>
                  <a:lnTo>
                    <a:pt x="337" y="1113"/>
                  </a:lnTo>
                  <a:lnTo>
                    <a:pt x="318" y="1113"/>
                  </a:lnTo>
                  <a:lnTo>
                    <a:pt x="300" y="1113"/>
                  </a:lnTo>
                  <a:lnTo>
                    <a:pt x="55" y="1113"/>
                  </a:lnTo>
                  <a:lnTo>
                    <a:pt x="43" y="1113"/>
                  </a:lnTo>
                  <a:lnTo>
                    <a:pt x="31" y="1113"/>
                  </a:lnTo>
                  <a:lnTo>
                    <a:pt x="19" y="1113"/>
                  </a:lnTo>
                  <a:lnTo>
                    <a:pt x="13" y="1107"/>
                  </a:lnTo>
                  <a:lnTo>
                    <a:pt x="7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7" y="1075"/>
                  </a:lnTo>
                  <a:lnTo>
                    <a:pt x="7" y="1069"/>
                  </a:lnTo>
                  <a:lnTo>
                    <a:pt x="19" y="1063"/>
                  </a:lnTo>
                  <a:lnTo>
                    <a:pt x="31" y="1057"/>
                  </a:lnTo>
                  <a:lnTo>
                    <a:pt x="86" y="1044"/>
                  </a:lnTo>
                  <a:lnTo>
                    <a:pt x="117" y="1025"/>
                  </a:lnTo>
                  <a:lnTo>
                    <a:pt x="135" y="994"/>
                  </a:lnTo>
                  <a:lnTo>
                    <a:pt x="141" y="969"/>
                  </a:lnTo>
                  <a:lnTo>
                    <a:pt x="141" y="944"/>
                  </a:lnTo>
                  <a:lnTo>
                    <a:pt x="141" y="75"/>
                  </a:lnTo>
                  <a:lnTo>
                    <a:pt x="110" y="63"/>
                  </a:lnTo>
                  <a:lnTo>
                    <a:pt x="86" y="63"/>
                  </a:lnTo>
                  <a:lnTo>
                    <a:pt x="62" y="57"/>
                  </a:lnTo>
                  <a:lnTo>
                    <a:pt x="43" y="57"/>
                  </a:lnTo>
                  <a:lnTo>
                    <a:pt x="37" y="57"/>
                  </a:lnTo>
                  <a:lnTo>
                    <a:pt x="31" y="57"/>
                  </a:lnTo>
                  <a:lnTo>
                    <a:pt x="25" y="57"/>
                  </a:lnTo>
                  <a:lnTo>
                    <a:pt x="13" y="50"/>
                  </a:lnTo>
                  <a:lnTo>
                    <a:pt x="7" y="44"/>
                  </a:lnTo>
                  <a:lnTo>
                    <a:pt x="7" y="32"/>
                  </a:lnTo>
                  <a:lnTo>
                    <a:pt x="13" y="19"/>
                  </a:lnTo>
                  <a:lnTo>
                    <a:pt x="19" y="7"/>
                  </a:lnTo>
                  <a:lnTo>
                    <a:pt x="31" y="7"/>
                  </a:lnTo>
                  <a:lnTo>
                    <a:pt x="43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2286" y="3052"/>
              <a:ext cx="776" cy="831"/>
            </a:xfrm>
            <a:custGeom>
              <a:avLst/>
              <a:gdLst/>
              <a:ahLst/>
              <a:cxnLst>
                <a:cxn ang="0">
                  <a:pos x="660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8" y="181"/>
                </a:cxn>
                <a:cxn ang="0">
                  <a:pos x="636" y="206"/>
                </a:cxn>
                <a:cxn ang="0">
                  <a:pos x="611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56" y="88"/>
                </a:cxn>
                <a:cxn ang="0">
                  <a:pos x="513" y="69"/>
                </a:cxn>
                <a:cxn ang="0">
                  <a:pos x="471" y="81"/>
                </a:cxn>
                <a:cxn ang="0">
                  <a:pos x="403" y="156"/>
                </a:cxn>
                <a:cxn ang="0">
                  <a:pos x="324" y="319"/>
                </a:cxn>
                <a:cxn ang="0">
                  <a:pos x="281" y="475"/>
                </a:cxn>
                <a:cxn ang="0">
                  <a:pos x="232" y="613"/>
                </a:cxn>
                <a:cxn ang="0">
                  <a:pos x="184" y="694"/>
                </a:cxn>
                <a:cxn ang="0">
                  <a:pos x="226" y="688"/>
                </a:cxn>
                <a:cxn ang="0">
                  <a:pos x="422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42" y="744"/>
                </a:cxn>
                <a:cxn ang="0">
                  <a:pos x="660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40" y="719"/>
                </a:cxn>
                <a:cxn ang="0">
                  <a:pos x="642" y="794"/>
                </a:cxn>
                <a:cxn ang="0">
                  <a:pos x="513" y="831"/>
                </a:cxn>
                <a:cxn ang="0">
                  <a:pos x="324" y="800"/>
                </a:cxn>
                <a:cxn ang="0">
                  <a:pos x="177" y="769"/>
                </a:cxn>
                <a:cxn ang="0">
                  <a:pos x="74" y="806"/>
                </a:cxn>
                <a:cxn ang="0">
                  <a:pos x="12" y="831"/>
                </a:cxn>
                <a:cxn ang="0">
                  <a:pos x="6" y="825"/>
                </a:cxn>
                <a:cxn ang="0">
                  <a:pos x="6" y="813"/>
                </a:cxn>
                <a:cxn ang="0">
                  <a:pos x="25" y="788"/>
                </a:cxn>
                <a:cxn ang="0">
                  <a:pos x="49" y="769"/>
                </a:cxn>
                <a:cxn ang="0">
                  <a:pos x="67" y="744"/>
                </a:cxn>
                <a:cxn ang="0">
                  <a:pos x="129" y="638"/>
                </a:cxn>
                <a:cxn ang="0">
                  <a:pos x="184" y="450"/>
                </a:cxn>
                <a:cxn ang="0">
                  <a:pos x="269" y="231"/>
                </a:cxn>
                <a:cxn ang="0">
                  <a:pos x="416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60" y="6"/>
                  </a:lnTo>
                  <a:lnTo>
                    <a:pt x="691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3" y="163"/>
                  </a:lnTo>
                  <a:lnTo>
                    <a:pt x="691" y="175"/>
                  </a:lnTo>
                  <a:lnTo>
                    <a:pt x="678" y="181"/>
                  </a:lnTo>
                  <a:lnTo>
                    <a:pt x="660" y="194"/>
                  </a:lnTo>
                  <a:lnTo>
                    <a:pt x="636" y="206"/>
                  </a:lnTo>
                  <a:lnTo>
                    <a:pt x="623" y="213"/>
                  </a:lnTo>
                  <a:lnTo>
                    <a:pt x="611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9" y="144"/>
                  </a:lnTo>
                  <a:lnTo>
                    <a:pt x="587" y="119"/>
                  </a:lnTo>
                  <a:lnTo>
                    <a:pt x="575" y="100"/>
                  </a:lnTo>
                  <a:lnTo>
                    <a:pt x="556" y="88"/>
                  </a:lnTo>
                  <a:lnTo>
                    <a:pt x="538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1" y="81"/>
                  </a:lnTo>
                  <a:lnTo>
                    <a:pt x="452" y="94"/>
                  </a:lnTo>
                  <a:lnTo>
                    <a:pt x="403" y="156"/>
                  </a:lnTo>
                  <a:lnTo>
                    <a:pt x="361" y="231"/>
                  </a:lnTo>
                  <a:lnTo>
                    <a:pt x="324" y="319"/>
                  </a:lnTo>
                  <a:lnTo>
                    <a:pt x="300" y="400"/>
                  </a:lnTo>
                  <a:lnTo>
                    <a:pt x="281" y="475"/>
                  </a:lnTo>
                  <a:lnTo>
                    <a:pt x="263" y="538"/>
                  </a:lnTo>
                  <a:lnTo>
                    <a:pt x="232" y="613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208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2" y="725"/>
                  </a:lnTo>
                  <a:lnTo>
                    <a:pt x="477" y="731"/>
                  </a:lnTo>
                  <a:lnTo>
                    <a:pt x="538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30" y="750"/>
                  </a:lnTo>
                  <a:lnTo>
                    <a:pt x="642" y="744"/>
                  </a:lnTo>
                  <a:lnTo>
                    <a:pt x="648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09" y="650"/>
                  </a:lnTo>
                  <a:lnTo>
                    <a:pt x="746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40" y="719"/>
                  </a:lnTo>
                  <a:lnTo>
                    <a:pt x="691" y="763"/>
                  </a:lnTo>
                  <a:lnTo>
                    <a:pt x="642" y="794"/>
                  </a:lnTo>
                  <a:lnTo>
                    <a:pt x="581" y="819"/>
                  </a:lnTo>
                  <a:lnTo>
                    <a:pt x="513" y="831"/>
                  </a:lnTo>
                  <a:lnTo>
                    <a:pt x="416" y="819"/>
                  </a:lnTo>
                  <a:lnTo>
                    <a:pt x="324" y="800"/>
                  </a:lnTo>
                  <a:lnTo>
                    <a:pt x="239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74" y="806"/>
                  </a:lnTo>
                  <a:lnTo>
                    <a:pt x="37" y="825"/>
                  </a:lnTo>
                  <a:lnTo>
                    <a:pt x="12" y="831"/>
                  </a:lnTo>
                  <a:lnTo>
                    <a:pt x="12" y="831"/>
                  </a:lnTo>
                  <a:lnTo>
                    <a:pt x="6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5" y="788"/>
                  </a:lnTo>
                  <a:lnTo>
                    <a:pt x="37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67" y="744"/>
                  </a:lnTo>
                  <a:lnTo>
                    <a:pt x="98" y="700"/>
                  </a:lnTo>
                  <a:lnTo>
                    <a:pt x="129" y="638"/>
                  </a:lnTo>
                  <a:lnTo>
                    <a:pt x="159" y="550"/>
                  </a:lnTo>
                  <a:lnTo>
                    <a:pt x="184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42" y="131"/>
                  </a:lnTo>
                  <a:lnTo>
                    <a:pt x="416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3160" y="3471"/>
              <a:ext cx="354" cy="575"/>
            </a:xfrm>
            <a:custGeom>
              <a:avLst/>
              <a:gdLst/>
              <a:ahLst/>
              <a:cxnLst>
                <a:cxn ang="0">
                  <a:pos x="263" y="44"/>
                </a:cxn>
                <a:cxn ang="0">
                  <a:pos x="196" y="156"/>
                </a:cxn>
                <a:cxn ang="0">
                  <a:pos x="153" y="306"/>
                </a:cxn>
                <a:cxn ang="0">
                  <a:pos x="202" y="306"/>
                </a:cxn>
                <a:cxn ang="0">
                  <a:pos x="293" y="181"/>
                </a:cxn>
                <a:cxn ang="0">
                  <a:pos x="324" y="75"/>
                </a:cxn>
                <a:cxn ang="0">
                  <a:pos x="318" y="37"/>
                </a:cxn>
                <a:cxn ang="0">
                  <a:pos x="293" y="25"/>
                </a:cxn>
                <a:cxn ang="0">
                  <a:pos x="318" y="0"/>
                </a:cxn>
                <a:cxn ang="0">
                  <a:pos x="342" y="25"/>
                </a:cxn>
                <a:cxn ang="0">
                  <a:pos x="354" y="56"/>
                </a:cxn>
                <a:cxn ang="0">
                  <a:pos x="354" y="87"/>
                </a:cxn>
                <a:cxn ang="0">
                  <a:pos x="354" y="112"/>
                </a:cxn>
                <a:cxn ang="0">
                  <a:pos x="336" y="162"/>
                </a:cxn>
                <a:cxn ang="0">
                  <a:pos x="226" y="331"/>
                </a:cxn>
                <a:cxn ang="0">
                  <a:pos x="141" y="406"/>
                </a:cxn>
                <a:cxn ang="0">
                  <a:pos x="141" y="419"/>
                </a:cxn>
                <a:cxn ang="0">
                  <a:pos x="141" y="462"/>
                </a:cxn>
                <a:cxn ang="0">
                  <a:pos x="171" y="537"/>
                </a:cxn>
                <a:cxn ang="0">
                  <a:pos x="251" y="537"/>
                </a:cxn>
                <a:cxn ang="0">
                  <a:pos x="324" y="487"/>
                </a:cxn>
                <a:cxn ang="0">
                  <a:pos x="342" y="481"/>
                </a:cxn>
                <a:cxn ang="0">
                  <a:pos x="354" y="487"/>
                </a:cxn>
                <a:cxn ang="0">
                  <a:pos x="354" y="506"/>
                </a:cxn>
                <a:cxn ang="0">
                  <a:pos x="318" y="531"/>
                </a:cxn>
                <a:cxn ang="0">
                  <a:pos x="202" y="575"/>
                </a:cxn>
                <a:cxn ang="0">
                  <a:pos x="110" y="519"/>
                </a:cxn>
                <a:cxn ang="0">
                  <a:pos x="37" y="500"/>
                </a:cxn>
                <a:cxn ang="0">
                  <a:pos x="18" y="512"/>
                </a:cxn>
                <a:cxn ang="0">
                  <a:pos x="12" y="506"/>
                </a:cxn>
                <a:cxn ang="0">
                  <a:pos x="0" y="487"/>
                </a:cxn>
                <a:cxn ang="0">
                  <a:pos x="6" y="481"/>
                </a:cxn>
                <a:cxn ang="0">
                  <a:pos x="79" y="419"/>
                </a:cxn>
                <a:cxn ang="0">
                  <a:pos x="86" y="325"/>
                </a:cxn>
                <a:cxn ang="0">
                  <a:pos x="147" y="144"/>
                </a:cxn>
                <a:cxn ang="0">
                  <a:pos x="244" y="19"/>
                </a:cxn>
              </a:cxnLst>
              <a:rect l="0" t="0" r="r" b="b"/>
              <a:pathLst>
                <a:path w="354" h="575">
                  <a:moveTo>
                    <a:pt x="293" y="25"/>
                  </a:moveTo>
                  <a:lnTo>
                    <a:pt x="263" y="44"/>
                  </a:lnTo>
                  <a:lnTo>
                    <a:pt x="226" y="94"/>
                  </a:lnTo>
                  <a:lnTo>
                    <a:pt x="196" y="156"/>
                  </a:lnTo>
                  <a:lnTo>
                    <a:pt x="171" y="231"/>
                  </a:lnTo>
                  <a:lnTo>
                    <a:pt x="153" y="306"/>
                  </a:lnTo>
                  <a:lnTo>
                    <a:pt x="147" y="362"/>
                  </a:lnTo>
                  <a:lnTo>
                    <a:pt x="202" y="306"/>
                  </a:lnTo>
                  <a:lnTo>
                    <a:pt x="244" y="256"/>
                  </a:lnTo>
                  <a:lnTo>
                    <a:pt x="293" y="181"/>
                  </a:lnTo>
                  <a:lnTo>
                    <a:pt x="318" y="119"/>
                  </a:lnTo>
                  <a:lnTo>
                    <a:pt x="324" y="75"/>
                  </a:lnTo>
                  <a:lnTo>
                    <a:pt x="324" y="50"/>
                  </a:lnTo>
                  <a:lnTo>
                    <a:pt x="318" y="37"/>
                  </a:lnTo>
                  <a:lnTo>
                    <a:pt x="306" y="31"/>
                  </a:lnTo>
                  <a:lnTo>
                    <a:pt x="293" y="25"/>
                  </a:lnTo>
                  <a:close/>
                  <a:moveTo>
                    <a:pt x="299" y="0"/>
                  </a:moveTo>
                  <a:lnTo>
                    <a:pt x="318" y="0"/>
                  </a:lnTo>
                  <a:lnTo>
                    <a:pt x="330" y="12"/>
                  </a:lnTo>
                  <a:lnTo>
                    <a:pt x="342" y="25"/>
                  </a:lnTo>
                  <a:lnTo>
                    <a:pt x="348" y="37"/>
                  </a:lnTo>
                  <a:lnTo>
                    <a:pt x="354" y="56"/>
                  </a:lnTo>
                  <a:lnTo>
                    <a:pt x="354" y="75"/>
                  </a:lnTo>
                  <a:lnTo>
                    <a:pt x="354" y="87"/>
                  </a:lnTo>
                  <a:lnTo>
                    <a:pt x="354" y="100"/>
                  </a:lnTo>
                  <a:lnTo>
                    <a:pt x="354" y="112"/>
                  </a:lnTo>
                  <a:lnTo>
                    <a:pt x="348" y="137"/>
                  </a:lnTo>
                  <a:lnTo>
                    <a:pt x="336" y="162"/>
                  </a:lnTo>
                  <a:lnTo>
                    <a:pt x="287" y="250"/>
                  </a:lnTo>
                  <a:lnTo>
                    <a:pt x="226" y="331"/>
                  </a:lnTo>
                  <a:lnTo>
                    <a:pt x="147" y="400"/>
                  </a:lnTo>
                  <a:lnTo>
                    <a:pt x="141" y="406"/>
                  </a:lnTo>
                  <a:lnTo>
                    <a:pt x="141" y="412"/>
                  </a:lnTo>
                  <a:lnTo>
                    <a:pt x="141" y="419"/>
                  </a:lnTo>
                  <a:lnTo>
                    <a:pt x="141" y="431"/>
                  </a:lnTo>
                  <a:lnTo>
                    <a:pt x="141" y="462"/>
                  </a:lnTo>
                  <a:lnTo>
                    <a:pt x="153" y="500"/>
                  </a:lnTo>
                  <a:lnTo>
                    <a:pt x="171" y="537"/>
                  </a:lnTo>
                  <a:lnTo>
                    <a:pt x="202" y="550"/>
                  </a:lnTo>
                  <a:lnTo>
                    <a:pt x="251" y="537"/>
                  </a:lnTo>
                  <a:lnTo>
                    <a:pt x="293" y="512"/>
                  </a:lnTo>
                  <a:lnTo>
                    <a:pt x="324" y="487"/>
                  </a:lnTo>
                  <a:lnTo>
                    <a:pt x="330" y="481"/>
                  </a:lnTo>
                  <a:lnTo>
                    <a:pt x="342" y="481"/>
                  </a:lnTo>
                  <a:lnTo>
                    <a:pt x="348" y="481"/>
                  </a:lnTo>
                  <a:lnTo>
                    <a:pt x="354" y="487"/>
                  </a:lnTo>
                  <a:lnTo>
                    <a:pt x="354" y="500"/>
                  </a:lnTo>
                  <a:lnTo>
                    <a:pt x="354" y="506"/>
                  </a:lnTo>
                  <a:lnTo>
                    <a:pt x="354" y="506"/>
                  </a:lnTo>
                  <a:lnTo>
                    <a:pt x="318" y="531"/>
                  </a:lnTo>
                  <a:lnTo>
                    <a:pt x="263" y="562"/>
                  </a:lnTo>
                  <a:lnTo>
                    <a:pt x="202" y="575"/>
                  </a:lnTo>
                  <a:lnTo>
                    <a:pt x="147" y="562"/>
                  </a:lnTo>
                  <a:lnTo>
                    <a:pt x="110" y="519"/>
                  </a:lnTo>
                  <a:lnTo>
                    <a:pt x="86" y="456"/>
                  </a:lnTo>
                  <a:lnTo>
                    <a:pt x="37" y="500"/>
                  </a:lnTo>
                  <a:lnTo>
                    <a:pt x="24" y="506"/>
                  </a:lnTo>
                  <a:lnTo>
                    <a:pt x="18" y="512"/>
                  </a:lnTo>
                  <a:lnTo>
                    <a:pt x="18" y="512"/>
                  </a:lnTo>
                  <a:lnTo>
                    <a:pt x="12" y="506"/>
                  </a:lnTo>
                  <a:lnTo>
                    <a:pt x="6" y="500"/>
                  </a:lnTo>
                  <a:lnTo>
                    <a:pt x="0" y="487"/>
                  </a:lnTo>
                  <a:lnTo>
                    <a:pt x="6" y="481"/>
                  </a:lnTo>
                  <a:lnTo>
                    <a:pt x="6" y="481"/>
                  </a:lnTo>
                  <a:lnTo>
                    <a:pt x="79" y="425"/>
                  </a:lnTo>
                  <a:lnTo>
                    <a:pt x="79" y="419"/>
                  </a:lnTo>
                  <a:lnTo>
                    <a:pt x="79" y="412"/>
                  </a:lnTo>
                  <a:lnTo>
                    <a:pt x="86" y="325"/>
                  </a:lnTo>
                  <a:lnTo>
                    <a:pt x="110" y="231"/>
                  </a:lnTo>
                  <a:lnTo>
                    <a:pt x="147" y="144"/>
                  </a:lnTo>
                  <a:lnTo>
                    <a:pt x="189" y="69"/>
                  </a:lnTo>
                  <a:lnTo>
                    <a:pt x="244" y="1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814" y="3727"/>
              <a:ext cx="147" cy="35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4" y="6"/>
                </a:cxn>
                <a:cxn ang="0">
                  <a:pos x="128" y="31"/>
                </a:cxn>
                <a:cxn ang="0">
                  <a:pos x="140" y="75"/>
                </a:cxn>
                <a:cxn ang="0">
                  <a:pos x="147" y="125"/>
                </a:cxn>
                <a:cxn ang="0">
                  <a:pos x="134" y="200"/>
                </a:cxn>
                <a:cxn ang="0">
                  <a:pos x="110" y="263"/>
                </a:cxn>
                <a:cxn ang="0">
                  <a:pos x="79" y="313"/>
                </a:cxn>
                <a:cxn ang="0">
                  <a:pos x="49" y="344"/>
                </a:cxn>
                <a:cxn ang="0">
                  <a:pos x="37" y="350"/>
                </a:cxn>
                <a:cxn ang="0">
                  <a:pos x="24" y="350"/>
                </a:cxn>
                <a:cxn ang="0">
                  <a:pos x="18" y="338"/>
                </a:cxn>
                <a:cxn ang="0">
                  <a:pos x="18" y="331"/>
                </a:cxn>
                <a:cxn ang="0">
                  <a:pos x="24" y="325"/>
                </a:cxn>
                <a:cxn ang="0">
                  <a:pos x="85" y="250"/>
                </a:cxn>
                <a:cxn ang="0">
                  <a:pos x="110" y="181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8" y="125"/>
                </a:cxn>
                <a:cxn ang="0">
                  <a:pos x="85" y="131"/>
                </a:cxn>
                <a:cxn ang="0">
                  <a:pos x="67" y="131"/>
                </a:cxn>
                <a:cxn ang="0">
                  <a:pos x="49" y="125"/>
                </a:cxn>
                <a:cxn ang="0">
                  <a:pos x="30" y="119"/>
                </a:cxn>
                <a:cxn ang="0">
                  <a:pos x="12" y="100"/>
                </a:cxn>
                <a:cxn ang="0">
                  <a:pos x="6" y="88"/>
                </a:cxn>
                <a:cxn ang="0">
                  <a:pos x="0" y="63"/>
                </a:cxn>
                <a:cxn ang="0">
                  <a:pos x="6" y="44"/>
                </a:cxn>
                <a:cxn ang="0">
                  <a:pos x="12" y="25"/>
                </a:cxn>
                <a:cxn ang="0">
                  <a:pos x="30" y="13"/>
                </a:cxn>
                <a:cxn ang="0">
                  <a:pos x="43" y="0"/>
                </a:cxn>
                <a:cxn ang="0">
                  <a:pos x="67" y="0"/>
                </a:cxn>
              </a:cxnLst>
              <a:rect l="0" t="0" r="r" b="b"/>
              <a:pathLst>
                <a:path w="147" h="350">
                  <a:moveTo>
                    <a:pt x="67" y="0"/>
                  </a:moveTo>
                  <a:lnTo>
                    <a:pt x="104" y="6"/>
                  </a:lnTo>
                  <a:lnTo>
                    <a:pt x="128" y="31"/>
                  </a:lnTo>
                  <a:lnTo>
                    <a:pt x="140" y="75"/>
                  </a:lnTo>
                  <a:lnTo>
                    <a:pt x="147" y="125"/>
                  </a:lnTo>
                  <a:lnTo>
                    <a:pt x="134" y="200"/>
                  </a:lnTo>
                  <a:lnTo>
                    <a:pt x="110" y="263"/>
                  </a:lnTo>
                  <a:lnTo>
                    <a:pt x="79" y="313"/>
                  </a:lnTo>
                  <a:lnTo>
                    <a:pt x="49" y="344"/>
                  </a:lnTo>
                  <a:lnTo>
                    <a:pt x="37" y="350"/>
                  </a:lnTo>
                  <a:lnTo>
                    <a:pt x="24" y="350"/>
                  </a:lnTo>
                  <a:lnTo>
                    <a:pt x="18" y="338"/>
                  </a:lnTo>
                  <a:lnTo>
                    <a:pt x="18" y="331"/>
                  </a:lnTo>
                  <a:lnTo>
                    <a:pt x="24" y="325"/>
                  </a:lnTo>
                  <a:lnTo>
                    <a:pt x="85" y="250"/>
                  </a:lnTo>
                  <a:lnTo>
                    <a:pt x="110" y="181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8" y="125"/>
                  </a:lnTo>
                  <a:lnTo>
                    <a:pt x="85" y="131"/>
                  </a:lnTo>
                  <a:lnTo>
                    <a:pt x="67" y="131"/>
                  </a:lnTo>
                  <a:lnTo>
                    <a:pt x="49" y="125"/>
                  </a:lnTo>
                  <a:lnTo>
                    <a:pt x="30" y="119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0" y="63"/>
                  </a:lnTo>
                  <a:lnTo>
                    <a:pt x="6" y="44"/>
                  </a:lnTo>
                  <a:lnTo>
                    <a:pt x="12" y="25"/>
                  </a:lnTo>
                  <a:lnTo>
                    <a:pt x="30" y="13"/>
                  </a:lnTo>
                  <a:lnTo>
                    <a:pt x="43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132" y="3052"/>
              <a:ext cx="776" cy="831"/>
            </a:xfrm>
            <a:custGeom>
              <a:avLst/>
              <a:gdLst/>
              <a:ahLst/>
              <a:cxnLst>
                <a:cxn ang="0">
                  <a:pos x="654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2" y="163"/>
                </a:cxn>
                <a:cxn ang="0">
                  <a:pos x="678" y="181"/>
                </a:cxn>
                <a:cxn ang="0">
                  <a:pos x="635" y="206"/>
                </a:cxn>
                <a:cxn ang="0">
                  <a:pos x="605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6" y="119"/>
                </a:cxn>
                <a:cxn ang="0">
                  <a:pos x="556" y="88"/>
                </a:cxn>
                <a:cxn ang="0">
                  <a:pos x="513" y="69"/>
                </a:cxn>
                <a:cxn ang="0">
                  <a:pos x="470" y="81"/>
                </a:cxn>
                <a:cxn ang="0">
                  <a:pos x="397" y="156"/>
                </a:cxn>
                <a:cxn ang="0">
                  <a:pos x="324" y="319"/>
                </a:cxn>
                <a:cxn ang="0">
                  <a:pos x="275" y="475"/>
                </a:cxn>
                <a:cxn ang="0">
                  <a:pos x="232" y="613"/>
                </a:cxn>
                <a:cxn ang="0">
                  <a:pos x="183" y="694"/>
                </a:cxn>
                <a:cxn ang="0">
                  <a:pos x="226" y="688"/>
                </a:cxn>
                <a:cxn ang="0">
                  <a:pos x="421" y="725"/>
                </a:cxn>
                <a:cxn ang="0">
                  <a:pos x="537" y="744"/>
                </a:cxn>
                <a:cxn ang="0">
                  <a:pos x="617" y="750"/>
                </a:cxn>
                <a:cxn ang="0">
                  <a:pos x="641" y="744"/>
                </a:cxn>
                <a:cxn ang="0">
                  <a:pos x="660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33" y="719"/>
                </a:cxn>
                <a:cxn ang="0">
                  <a:pos x="641" y="794"/>
                </a:cxn>
                <a:cxn ang="0">
                  <a:pos x="513" y="831"/>
                </a:cxn>
                <a:cxn ang="0">
                  <a:pos x="317" y="800"/>
                </a:cxn>
                <a:cxn ang="0">
                  <a:pos x="177" y="769"/>
                </a:cxn>
                <a:cxn ang="0">
                  <a:pos x="67" y="806"/>
                </a:cxn>
                <a:cxn ang="0">
                  <a:pos x="12" y="831"/>
                </a:cxn>
                <a:cxn ang="0">
                  <a:pos x="0" y="825"/>
                </a:cxn>
                <a:cxn ang="0">
                  <a:pos x="6" y="813"/>
                </a:cxn>
                <a:cxn ang="0">
                  <a:pos x="24" y="788"/>
                </a:cxn>
                <a:cxn ang="0">
                  <a:pos x="49" y="769"/>
                </a:cxn>
                <a:cxn ang="0">
                  <a:pos x="67" y="744"/>
                </a:cxn>
                <a:cxn ang="0">
                  <a:pos x="128" y="638"/>
                </a:cxn>
                <a:cxn ang="0">
                  <a:pos x="183" y="450"/>
                </a:cxn>
                <a:cxn ang="0">
                  <a:pos x="269" y="231"/>
                </a:cxn>
                <a:cxn ang="0">
                  <a:pos x="415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54" y="6"/>
                  </a:lnTo>
                  <a:lnTo>
                    <a:pt x="690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2" y="163"/>
                  </a:lnTo>
                  <a:lnTo>
                    <a:pt x="690" y="175"/>
                  </a:lnTo>
                  <a:lnTo>
                    <a:pt x="678" y="181"/>
                  </a:lnTo>
                  <a:lnTo>
                    <a:pt x="654" y="194"/>
                  </a:lnTo>
                  <a:lnTo>
                    <a:pt x="635" y="206"/>
                  </a:lnTo>
                  <a:lnTo>
                    <a:pt x="617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13"/>
                  </a:lnTo>
                  <a:lnTo>
                    <a:pt x="592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2" y="144"/>
                  </a:lnTo>
                  <a:lnTo>
                    <a:pt x="586" y="119"/>
                  </a:lnTo>
                  <a:lnTo>
                    <a:pt x="574" y="100"/>
                  </a:lnTo>
                  <a:lnTo>
                    <a:pt x="556" y="88"/>
                  </a:lnTo>
                  <a:lnTo>
                    <a:pt x="537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0" y="81"/>
                  </a:lnTo>
                  <a:lnTo>
                    <a:pt x="452" y="94"/>
                  </a:lnTo>
                  <a:lnTo>
                    <a:pt x="397" y="156"/>
                  </a:lnTo>
                  <a:lnTo>
                    <a:pt x="360" y="231"/>
                  </a:lnTo>
                  <a:lnTo>
                    <a:pt x="324" y="319"/>
                  </a:lnTo>
                  <a:lnTo>
                    <a:pt x="299" y="400"/>
                  </a:lnTo>
                  <a:lnTo>
                    <a:pt x="275" y="475"/>
                  </a:lnTo>
                  <a:lnTo>
                    <a:pt x="262" y="538"/>
                  </a:lnTo>
                  <a:lnTo>
                    <a:pt x="232" y="613"/>
                  </a:lnTo>
                  <a:lnTo>
                    <a:pt x="183" y="694"/>
                  </a:lnTo>
                  <a:lnTo>
                    <a:pt x="183" y="694"/>
                  </a:lnTo>
                  <a:lnTo>
                    <a:pt x="207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1" y="725"/>
                  </a:lnTo>
                  <a:lnTo>
                    <a:pt x="470" y="731"/>
                  </a:lnTo>
                  <a:lnTo>
                    <a:pt x="537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29" y="750"/>
                  </a:lnTo>
                  <a:lnTo>
                    <a:pt x="641" y="744"/>
                  </a:lnTo>
                  <a:lnTo>
                    <a:pt x="647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09" y="650"/>
                  </a:lnTo>
                  <a:lnTo>
                    <a:pt x="739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33" y="719"/>
                  </a:lnTo>
                  <a:lnTo>
                    <a:pt x="690" y="763"/>
                  </a:lnTo>
                  <a:lnTo>
                    <a:pt x="641" y="794"/>
                  </a:lnTo>
                  <a:lnTo>
                    <a:pt x="580" y="819"/>
                  </a:lnTo>
                  <a:lnTo>
                    <a:pt x="513" y="831"/>
                  </a:lnTo>
                  <a:lnTo>
                    <a:pt x="415" y="819"/>
                  </a:lnTo>
                  <a:lnTo>
                    <a:pt x="317" y="800"/>
                  </a:lnTo>
                  <a:lnTo>
                    <a:pt x="238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67" y="806"/>
                  </a:lnTo>
                  <a:lnTo>
                    <a:pt x="30" y="825"/>
                  </a:lnTo>
                  <a:lnTo>
                    <a:pt x="12" y="831"/>
                  </a:lnTo>
                  <a:lnTo>
                    <a:pt x="6" y="831"/>
                  </a:lnTo>
                  <a:lnTo>
                    <a:pt x="0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4" y="788"/>
                  </a:lnTo>
                  <a:lnTo>
                    <a:pt x="36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67" y="744"/>
                  </a:lnTo>
                  <a:lnTo>
                    <a:pt x="97" y="700"/>
                  </a:lnTo>
                  <a:lnTo>
                    <a:pt x="128" y="638"/>
                  </a:lnTo>
                  <a:lnTo>
                    <a:pt x="159" y="550"/>
                  </a:lnTo>
                  <a:lnTo>
                    <a:pt x="183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36" y="131"/>
                  </a:lnTo>
                  <a:lnTo>
                    <a:pt x="415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030" y="3665"/>
              <a:ext cx="440" cy="356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59" y="12"/>
                </a:cxn>
                <a:cxn ang="0">
                  <a:pos x="183" y="37"/>
                </a:cxn>
                <a:cxn ang="0">
                  <a:pos x="244" y="12"/>
                </a:cxn>
                <a:cxn ang="0">
                  <a:pos x="318" y="0"/>
                </a:cxn>
                <a:cxn ang="0">
                  <a:pos x="379" y="0"/>
                </a:cxn>
                <a:cxn ang="0">
                  <a:pos x="428" y="31"/>
                </a:cxn>
                <a:cxn ang="0">
                  <a:pos x="434" y="81"/>
                </a:cxn>
                <a:cxn ang="0">
                  <a:pos x="416" y="106"/>
                </a:cxn>
                <a:cxn ang="0">
                  <a:pos x="391" y="118"/>
                </a:cxn>
                <a:cxn ang="0">
                  <a:pos x="367" y="112"/>
                </a:cxn>
                <a:cxn ang="0">
                  <a:pos x="354" y="93"/>
                </a:cxn>
                <a:cxn ang="0">
                  <a:pos x="354" y="81"/>
                </a:cxn>
                <a:cxn ang="0">
                  <a:pos x="361" y="62"/>
                </a:cxn>
                <a:cxn ang="0">
                  <a:pos x="373" y="43"/>
                </a:cxn>
                <a:cxn ang="0">
                  <a:pos x="367" y="31"/>
                </a:cxn>
                <a:cxn ang="0">
                  <a:pos x="330" y="25"/>
                </a:cxn>
                <a:cxn ang="0">
                  <a:pos x="299" y="25"/>
                </a:cxn>
                <a:cxn ang="0">
                  <a:pos x="257" y="37"/>
                </a:cxn>
                <a:cxn ang="0">
                  <a:pos x="220" y="68"/>
                </a:cxn>
                <a:cxn ang="0">
                  <a:pos x="196" y="100"/>
                </a:cxn>
                <a:cxn ang="0">
                  <a:pos x="183" y="131"/>
                </a:cxn>
                <a:cxn ang="0">
                  <a:pos x="171" y="162"/>
                </a:cxn>
                <a:cxn ang="0">
                  <a:pos x="165" y="193"/>
                </a:cxn>
                <a:cxn ang="0">
                  <a:pos x="159" y="218"/>
                </a:cxn>
                <a:cxn ang="0">
                  <a:pos x="141" y="293"/>
                </a:cxn>
                <a:cxn ang="0">
                  <a:pos x="134" y="318"/>
                </a:cxn>
                <a:cxn ang="0">
                  <a:pos x="128" y="337"/>
                </a:cxn>
                <a:cxn ang="0">
                  <a:pos x="110" y="356"/>
                </a:cxn>
                <a:cxn ang="0">
                  <a:pos x="86" y="356"/>
                </a:cxn>
                <a:cxn ang="0">
                  <a:pos x="67" y="343"/>
                </a:cxn>
                <a:cxn ang="0">
                  <a:pos x="67" y="325"/>
                </a:cxn>
                <a:cxn ang="0">
                  <a:pos x="73" y="300"/>
                </a:cxn>
                <a:cxn ang="0">
                  <a:pos x="79" y="268"/>
                </a:cxn>
                <a:cxn ang="0">
                  <a:pos x="104" y="187"/>
                </a:cxn>
                <a:cxn ang="0">
                  <a:pos x="110" y="143"/>
                </a:cxn>
                <a:cxn ang="0">
                  <a:pos x="122" y="112"/>
                </a:cxn>
                <a:cxn ang="0">
                  <a:pos x="128" y="75"/>
                </a:cxn>
                <a:cxn ang="0">
                  <a:pos x="128" y="56"/>
                </a:cxn>
                <a:cxn ang="0">
                  <a:pos x="116" y="31"/>
                </a:cxn>
                <a:cxn ang="0">
                  <a:pos x="98" y="25"/>
                </a:cxn>
                <a:cxn ang="0">
                  <a:pos x="67" y="37"/>
                </a:cxn>
                <a:cxn ang="0">
                  <a:pos x="43" y="81"/>
                </a:cxn>
                <a:cxn ang="0">
                  <a:pos x="31" y="125"/>
                </a:cxn>
                <a:cxn ang="0">
                  <a:pos x="24" y="131"/>
                </a:cxn>
                <a:cxn ang="0">
                  <a:pos x="12" y="131"/>
                </a:cxn>
                <a:cxn ang="0">
                  <a:pos x="0" y="125"/>
                </a:cxn>
                <a:cxn ang="0">
                  <a:pos x="0" y="112"/>
                </a:cxn>
                <a:cxn ang="0">
                  <a:pos x="12" y="81"/>
                </a:cxn>
                <a:cxn ang="0">
                  <a:pos x="31" y="43"/>
                </a:cxn>
                <a:cxn ang="0">
                  <a:pos x="61" y="6"/>
                </a:cxn>
                <a:cxn ang="0">
                  <a:pos x="98" y="0"/>
                </a:cxn>
              </a:cxnLst>
              <a:rect l="0" t="0" r="r" b="b"/>
              <a:pathLst>
                <a:path w="440" h="356">
                  <a:moveTo>
                    <a:pt x="98" y="0"/>
                  </a:moveTo>
                  <a:lnTo>
                    <a:pt x="122" y="0"/>
                  </a:lnTo>
                  <a:lnTo>
                    <a:pt x="141" y="6"/>
                  </a:lnTo>
                  <a:lnTo>
                    <a:pt x="159" y="12"/>
                  </a:lnTo>
                  <a:lnTo>
                    <a:pt x="171" y="25"/>
                  </a:lnTo>
                  <a:lnTo>
                    <a:pt x="183" y="37"/>
                  </a:lnTo>
                  <a:lnTo>
                    <a:pt x="196" y="56"/>
                  </a:lnTo>
                  <a:lnTo>
                    <a:pt x="244" y="12"/>
                  </a:lnTo>
                  <a:lnTo>
                    <a:pt x="287" y="0"/>
                  </a:lnTo>
                  <a:lnTo>
                    <a:pt x="318" y="0"/>
                  </a:lnTo>
                  <a:lnTo>
                    <a:pt x="342" y="0"/>
                  </a:lnTo>
                  <a:lnTo>
                    <a:pt x="379" y="0"/>
                  </a:lnTo>
                  <a:lnTo>
                    <a:pt x="409" y="12"/>
                  </a:lnTo>
                  <a:lnTo>
                    <a:pt x="428" y="31"/>
                  </a:lnTo>
                  <a:lnTo>
                    <a:pt x="440" y="62"/>
                  </a:lnTo>
                  <a:lnTo>
                    <a:pt x="434" y="81"/>
                  </a:lnTo>
                  <a:lnTo>
                    <a:pt x="428" y="93"/>
                  </a:lnTo>
                  <a:lnTo>
                    <a:pt x="416" y="106"/>
                  </a:lnTo>
                  <a:lnTo>
                    <a:pt x="403" y="112"/>
                  </a:lnTo>
                  <a:lnTo>
                    <a:pt x="391" y="118"/>
                  </a:lnTo>
                  <a:lnTo>
                    <a:pt x="379" y="112"/>
                  </a:lnTo>
                  <a:lnTo>
                    <a:pt x="367" y="112"/>
                  </a:lnTo>
                  <a:lnTo>
                    <a:pt x="361" y="100"/>
                  </a:lnTo>
                  <a:lnTo>
                    <a:pt x="354" y="93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75"/>
                  </a:lnTo>
                  <a:lnTo>
                    <a:pt x="361" y="62"/>
                  </a:lnTo>
                  <a:lnTo>
                    <a:pt x="367" y="56"/>
                  </a:lnTo>
                  <a:lnTo>
                    <a:pt x="373" y="43"/>
                  </a:lnTo>
                  <a:lnTo>
                    <a:pt x="385" y="37"/>
                  </a:lnTo>
                  <a:lnTo>
                    <a:pt x="367" y="31"/>
                  </a:lnTo>
                  <a:lnTo>
                    <a:pt x="348" y="25"/>
                  </a:lnTo>
                  <a:lnTo>
                    <a:pt x="330" y="25"/>
                  </a:lnTo>
                  <a:lnTo>
                    <a:pt x="318" y="25"/>
                  </a:lnTo>
                  <a:lnTo>
                    <a:pt x="299" y="25"/>
                  </a:lnTo>
                  <a:lnTo>
                    <a:pt x="275" y="31"/>
                  </a:lnTo>
                  <a:lnTo>
                    <a:pt x="257" y="37"/>
                  </a:lnTo>
                  <a:lnTo>
                    <a:pt x="238" y="50"/>
                  </a:lnTo>
                  <a:lnTo>
                    <a:pt x="220" y="68"/>
                  </a:lnTo>
                  <a:lnTo>
                    <a:pt x="208" y="87"/>
                  </a:lnTo>
                  <a:lnTo>
                    <a:pt x="196" y="100"/>
                  </a:lnTo>
                  <a:lnTo>
                    <a:pt x="189" y="118"/>
                  </a:lnTo>
                  <a:lnTo>
                    <a:pt x="183" y="131"/>
                  </a:lnTo>
                  <a:lnTo>
                    <a:pt x="177" y="150"/>
                  </a:lnTo>
                  <a:lnTo>
                    <a:pt x="171" y="162"/>
                  </a:lnTo>
                  <a:lnTo>
                    <a:pt x="171" y="175"/>
                  </a:lnTo>
                  <a:lnTo>
                    <a:pt x="165" y="193"/>
                  </a:lnTo>
                  <a:lnTo>
                    <a:pt x="165" y="206"/>
                  </a:lnTo>
                  <a:lnTo>
                    <a:pt x="159" y="218"/>
                  </a:lnTo>
                  <a:lnTo>
                    <a:pt x="159" y="218"/>
                  </a:lnTo>
                  <a:lnTo>
                    <a:pt x="141" y="293"/>
                  </a:lnTo>
                  <a:lnTo>
                    <a:pt x="141" y="306"/>
                  </a:lnTo>
                  <a:lnTo>
                    <a:pt x="134" y="318"/>
                  </a:lnTo>
                  <a:lnTo>
                    <a:pt x="134" y="331"/>
                  </a:lnTo>
                  <a:lnTo>
                    <a:pt x="128" y="337"/>
                  </a:lnTo>
                  <a:lnTo>
                    <a:pt x="122" y="350"/>
                  </a:lnTo>
                  <a:lnTo>
                    <a:pt x="110" y="356"/>
                  </a:lnTo>
                  <a:lnTo>
                    <a:pt x="98" y="356"/>
                  </a:lnTo>
                  <a:lnTo>
                    <a:pt x="86" y="356"/>
                  </a:lnTo>
                  <a:lnTo>
                    <a:pt x="73" y="350"/>
                  </a:lnTo>
                  <a:lnTo>
                    <a:pt x="67" y="343"/>
                  </a:lnTo>
                  <a:lnTo>
                    <a:pt x="67" y="331"/>
                  </a:lnTo>
                  <a:lnTo>
                    <a:pt x="67" y="325"/>
                  </a:lnTo>
                  <a:lnTo>
                    <a:pt x="67" y="312"/>
                  </a:lnTo>
                  <a:lnTo>
                    <a:pt x="73" y="300"/>
                  </a:lnTo>
                  <a:lnTo>
                    <a:pt x="79" y="287"/>
                  </a:lnTo>
                  <a:lnTo>
                    <a:pt x="79" y="268"/>
                  </a:lnTo>
                  <a:lnTo>
                    <a:pt x="98" y="200"/>
                  </a:lnTo>
                  <a:lnTo>
                    <a:pt x="104" y="187"/>
                  </a:lnTo>
                  <a:lnTo>
                    <a:pt x="104" y="168"/>
                  </a:lnTo>
                  <a:lnTo>
                    <a:pt x="110" y="143"/>
                  </a:lnTo>
                  <a:lnTo>
                    <a:pt x="116" y="125"/>
                  </a:lnTo>
                  <a:lnTo>
                    <a:pt x="122" y="112"/>
                  </a:lnTo>
                  <a:lnTo>
                    <a:pt x="122" y="93"/>
                  </a:lnTo>
                  <a:lnTo>
                    <a:pt x="128" y="75"/>
                  </a:lnTo>
                  <a:lnTo>
                    <a:pt x="128" y="68"/>
                  </a:lnTo>
                  <a:lnTo>
                    <a:pt x="128" y="56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79" y="25"/>
                  </a:lnTo>
                  <a:lnTo>
                    <a:pt x="67" y="37"/>
                  </a:lnTo>
                  <a:lnTo>
                    <a:pt x="55" y="56"/>
                  </a:lnTo>
                  <a:lnTo>
                    <a:pt x="43" y="81"/>
                  </a:lnTo>
                  <a:lnTo>
                    <a:pt x="37" y="112"/>
                  </a:lnTo>
                  <a:lnTo>
                    <a:pt x="31" y="125"/>
                  </a:lnTo>
                  <a:lnTo>
                    <a:pt x="31" y="131"/>
                  </a:lnTo>
                  <a:lnTo>
                    <a:pt x="24" y="131"/>
                  </a:lnTo>
                  <a:lnTo>
                    <a:pt x="18" y="131"/>
                  </a:lnTo>
                  <a:lnTo>
                    <a:pt x="12" y="131"/>
                  </a:lnTo>
                  <a:lnTo>
                    <a:pt x="6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6" y="100"/>
                  </a:lnTo>
                  <a:lnTo>
                    <a:pt x="12" y="81"/>
                  </a:lnTo>
                  <a:lnTo>
                    <a:pt x="18" y="62"/>
                  </a:lnTo>
                  <a:lnTo>
                    <a:pt x="31" y="43"/>
                  </a:lnTo>
                  <a:lnTo>
                    <a:pt x="49" y="18"/>
                  </a:lnTo>
                  <a:lnTo>
                    <a:pt x="61" y="6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6203" y="3027"/>
              <a:ext cx="1057" cy="375"/>
            </a:xfrm>
            <a:custGeom>
              <a:avLst/>
              <a:gdLst/>
              <a:ahLst/>
              <a:cxnLst>
                <a:cxn ang="0">
                  <a:pos x="49" y="313"/>
                </a:cxn>
                <a:cxn ang="0">
                  <a:pos x="1002" y="313"/>
                </a:cxn>
                <a:cxn ang="0">
                  <a:pos x="1015" y="313"/>
                </a:cxn>
                <a:cxn ang="0">
                  <a:pos x="1027" y="313"/>
                </a:cxn>
                <a:cxn ang="0">
                  <a:pos x="1039" y="319"/>
                </a:cxn>
                <a:cxn ang="0">
                  <a:pos x="1045" y="325"/>
                </a:cxn>
                <a:cxn ang="0">
                  <a:pos x="1051" y="331"/>
                </a:cxn>
                <a:cxn ang="0">
                  <a:pos x="1057" y="350"/>
                </a:cxn>
                <a:cxn ang="0">
                  <a:pos x="1051" y="363"/>
                </a:cxn>
                <a:cxn ang="0">
                  <a:pos x="1045" y="369"/>
                </a:cxn>
                <a:cxn ang="0">
                  <a:pos x="1039" y="375"/>
                </a:cxn>
                <a:cxn ang="0">
                  <a:pos x="1027" y="375"/>
                </a:cxn>
                <a:cxn ang="0">
                  <a:pos x="1015" y="375"/>
                </a:cxn>
                <a:cxn ang="0">
                  <a:pos x="1002" y="375"/>
                </a:cxn>
                <a:cxn ang="0">
                  <a:pos x="49" y="375"/>
                </a:cxn>
                <a:cxn ang="0">
                  <a:pos x="37" y="375"/>
                </a:cxn>
                <a:cxn ang="0">
                  <a:pos x="25" y="375"/>
                </a:cxn>
                <a:cxn ang="0">
                  <a:pos x="13" y="375"/>
                </a:cxn>
                <a:cxn ang="0">
                  <a:pos x="6" y="369"/>
                </a:cxn>
                <a:cxn ang="0">
                  <a:pos x="0" y="363"/>
                </a:cxn>
                <a:cxn ang="0">
                  <a:pos x="0" y="350"/>
                </a:cxn>
                <a:cxn ang="0">
                  <a:pos x="0" y="331"/>
                </a:cxn>
                <a:cxn ang="0">
                  <a:pos x="6" y="325"/>
                </a:cxn>
                <a:cxn ang="0">
                  <a:pos x="13" y="319"/>
                </a:cxn>
                <a:cxn ang="0">
                  <a:pos x="25" y="313"/>
                </a:cxn>
                <a:cxn ang="0">
                  <a:pos x="37" y="313"/>
                </a:cxn>
                <a:cxn ang="0">
                  <a:pos x="49" y="313"/>
                </a:cxn>
                <a:cxn ang="0">
                  <a:pos x="49" y="0"/>
                </a:cxn>
                <a:cxn ang="0">
                  <a:pos x="1002" y="0"/>
                </a:cxn>
                <a:cxn ang="0">
                  <a:pos x="1015" y="0"/>
                </a:cxn>
                <a:cxn ang="0">
                  <a:pos x="1027" y="0"/>
                </a:cxn>
                <a:cxn ang="0">
                  <a:pos x="1039" y="0"/>
                </a:cxn>
                <a:cxn ang="0">
                  <a:pos x="1045" y="6"/>
                </a:cxn>
                <a:cxn ang="0">
                  <a:pos x="1051" y="19"/>
                </a:cxn>
                <a:cxn ang="0">
                  <a:pos x="1057" y="31"/>
                </a:cxn>
                <a:cxn ang="0">
                  <a:pos x="1051" y="44"/>
                </a:cxn>
                <a:cxn ang="0">
                  <a:pos x="1045" y="56"/>
                </a:cxn>
                <a:cxn ang="0">
                  <a:pos x="1039" y="56"/>
                </a:cxn>
                <a:cxn ang="0">
                  <a:pos x="1027" y="63"/>
                </a:cxn>
                <a:cxn ang="0">
                  <a:pos x="1015" y="63"/>
                </a:cxn>
                <a:cxn ang="0">
                  <a:pos x="1002" y="63"/>
                </a:cxn>
                <a:cxn ang="0">
                  <a:pos x="49" y="63"/>
                </a:cxn>
                <a:cxn ang="0">
                  <a:pos x="37" y="63"/>
                </a:cxn>
                <a:cxn ang="0">
                  <a:pos x="25" y="63"/>
                </a:cxn>
                <a:cxn ang="0">
                  <a:pos x="13" y="56"/>
                </a:cxn>
                <a:cxn ang="0">
                  <a:pos x="6" y="56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37" y="0"/>
                </a:cxn>
                <a:cxn ang="0">
                  <a:pos x="49" y="0"/>
                </a:cxn>
              </a:cxnLst>
              <a:rect l="0" t="0" r="r" b="b"/>
              <a:pathLst>
                <a:path w="1057" h="375">
                  <a:moveTo>
                    <a:pt x="49" y="313"/>
                  </a:moveTo>
                  <a:lnTo>
                    <a:pt x="1002" y="313"/>
                  </a:lnTo>
                  <a:lnTo>
                    <a:pt x="1015" y="313"/>
                  </a:lnTo>
                  <a:lnTo>
                    <a:pt x="1027" y="313"/>
                  </a:lnTo>
                  <a:lnTo>
                    <a:pt x="1039" y="319"/>
                  </a:lnTo>
                  <a:lnTo>
                    <a:pt x="1045" y="325"/>
                  </a:lnTo>
                  <a:lnTo>
                    <a:pt x="1051" y="331"/>
                  </a:lnTo>
                  <a:lnTo>
                    <a:pt x="1057" y="350"/>
                  </a:lnTo>
                  <a:lnTo>
                    <a:pt x="1051" y="363"/>
                  </a:lnTo>
                  <a:lnTo>
                    <a:pt x="1045" y="369"/>
                  </a:lnTo>
                  <a:lnTo>
                    <a:pt x="1039" y="375"/>
                  </a:lnTo>
                  <a:lnTo>
                    <a:pt x="1027" y="375"/>
                  </a:lnTo>
                  <a:lnTo>
                    <a:pt x="1015" y="375"/>
                  </a:lnTo>
                  <a:lnTo>
                    <a:pt x="1002" y="375"/>
                  </a:lnTo>
                  <a:lnTo>
                    <a:pt x="49" y="375"/>
                  </a:lnTo>
                  <a:lnTo>
                    <a:pt x="37" y="375"/>
                  </a:lnTo>
                  <a:lnTo>
                    <a:pt x="25" y="375"/>
                  </a:lnTo>
                  <a:lnTo>
                    <a:pt x="13" y="375"/>
                  </a:lnTo>
                  <a:lnTo>
                    <a:pt x="6" y="369"/>
                  </a:lnTo>
                  <a:lnTo>
                    <a:pt x="0" y="363"/>
                  </a:lnTo>
                  <a:lnTo>
                    <a:pt x="0" y="350"/>
                  </a:lnTo>
                  <a:lnTo>
                    <a:pt x="0" y="331"/>
                  </a:lnTo>
                  <a:lnTo>
                    <a:pt x="6" y="325"/>
                  </a:lnTo>
                  <a:lnTo>
                    <a:pt x="13" y="319"/>
                  </a:lnTo>
                  <a:lnTo>
                    <a:pt x="25" y="313"/>
                  </a:lnTo>
                  <a:lnTo>
                    <a:pt x="37" y="313"/>
                  </a:lnTo>
                  <a:lnTo>
                    <a:pt x="49" y="313"/>
                  </a:lnTo>
                  <a:close/>
                  <a:moveTo>
                    <a:pt x="49" y="0"/>
                  </a:moveTo>
                  <a:lnTo>
                    <a:pt x="1002" y="0"/>
                  </a:lnTo>
                  <a:lnTo>
                    <a:pt x="1015" y="0"/>
                  </a:lnTo>
                  <a:lnTo>
                    <a:pt x="1027" y="0"/>
                  </a:lnTo>
                  <a:lnTo>
                    <a:pt x="1039" y="0"/>
                  </a:lnTo>
                  <a:lnTo>
                    <a:pt x="1045" y="6"/>
                  </a:lnTo>
                  <a:lnTo>
                    <a:pt x="1051" y="19"/>
                  </a:lnTo>
                  <a:lnTo>
                    <a:pt x="1057" y="31"/>
                  </a:lnTo>
                  <a:lnTo>
                    <a:pt x="1051" y="44"/>
                  </a:lnTo>
                  <a:lnTo>
                    <a:pt x="1045" y="56"/>
                  </a:lnTo>
                  <a:lnTo>
                    <a:pt x="1039" y="56"/>
                  </a:lnTo>
                  <a:lnTo>
                    <a:pt x="1027" y="63"/>
                  </a:lnTo>
                  <a:lnTo>
                    <a:pt x="1015" y="63"/>
                  </a:lnTo>
                  <a:lnTo>
                    <a:pt x="1002" y="63"/>
                  </a:lnTo>
                  <a:lnTo>
                    <a:pt x="49" y="63"/>
                  </a:lnTo>
                  <a:lnTo>
                    <a:pt x="37" y="63"/>
                  </a:lnTo>
                  <a:lnTo>
                    <a:pt x="25" y="63"/>
                  </a:lnTo>
                  <a:lnTo>
                    <a:pt x="13" y="56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7890" y="2671"/>
              <a:ext cx="1063" cy="1087"/>
            </a:xfrm>
            <a:custGeom>
              <a:avLst/>
              <a:gdLst/>
              <a:ahLst/>
              <a:cxnLst>
                <a:cxn ang="0">
                  <a:pos x="550" y="1044"/>
                </a:cxn>
                <a:cxn ang="0">
                  <a:pos x="776" y="975"/>
                </a:cxn>
                <a:cxn ang="0">
                  <a:pos x="947" y="812"/>
                </a:cxn>
                <a:cxn ang="0">
                  <a:pos x="1020" y="562"/>
                </a:cxn>
                <a:cxn ang="0">
                  <a:pos x="37" y="562"/>
                </a:cxn>
                <a:cxn ang="0">
                  <a:pos x="110" y="812"/>
                </a:cxn>
                <a:cxn ang="0">
                  <a:pos x="281" y="975"/>
                </a:cxn>
                <a:cxn ang="0">
                  <a:pos x="507" y="1044"/>
                </a:cxn>
                <a:cxn ang="0">
                  <a:pos x="37" y="562"/>
                </a:cxn>
                <a:cxn ang="0">
                  <a:pos x="550" y="525"/>
                </a:cxn>
                <a:cxn ang="0">
                  <a:pos x="996" y="394"/>
                </a:cxn>
                <a:cxn ang="0">
                  <a:pos x="874" y="187"/>
                </a:cxn>
                <a:cxn ang="0">
                  <a:pos x="666" y="62"/>
                </a:cxn>
                <a:cxn ang="0">
                  <a:pos x="507" y="44"/>
                </a:cxn>
                <a:cxn ang="0">
                  <a:pos x="281" y="112"/>
                </a:cxn>
                <a:cxn ang="0">
                  <a:pos x="110" y="281"/>
                </a:cxn>
                <a:cxn ang="0">
                  <a:pos x="37" y="525"/>
                </a:cxn>
                <a:cxn ang="0">
                  <a:pos x="507" y="44"/>
                </a:cxn>
                <a:cxn ang="0">
                  <a:pos x="654" y="19"/>
                </a:cxn>
                <a:cxn ang="0">
                  <a:pos x="862" y="119"/>
                </a:cxn>
                <a:cxn ang="0">
                  <a:pos x="1008" y="306"/>
                </a:cxn>
                <a:cxn ang="0">
                  <a:pos x="1063" y="544"/>
                </a:cxn>
                <a:cxn ang="0">
                  <a:pos x="1008" y="781"/>
                </a:cxn>
                <a:cxn ang="0">
                  <a:pos x="862" y="969"/>
                </a:cxn>
                <a:cxn ang="0">
                  <a:pos x="648" y="1075"/>
                </a:cxn>
                <a:cxn ang="0">
                  <a:pos x="409" y="1075"/>
                </a:cxn>
                <a:cxn ang="0">
                  <a:pos x="195" y="969"/>
                </a:cxn>
                <a:cxn ang="0">
                  <a:pos x="49" y="781"/>
                </a:cxn>
                <a:cxn ang="0">
                  <a:pos x="0" y="544"/>
                </a:cxn>
                <a:cxn ang="0">
                  <a:pos x="49" y="306"/>
                </a:cxn>
                <a:cxn ang="0">
                  <a:pos x="195" y="125"/>
                </a:cxn>
                <a:cxn ang="0">
                  <a:pos x="409" y="19"/>
                </a:cxn>
              </a:cxnLst>
              <a:rect l="0" t="0" r="r" b="b"/>
              <a:pathLst>
                <a:path w="1063" h="1087">
                  <a:moveTo>
                    <a:pt x="550" y="562"/>
                  </a:moveTo>
                  <a:lnTo>
                    <a:pt x="550" y="1044"/>
                  </a:lnTo>
                  <a:lnTo>
                    <a:pt x="666" y="1025"/>
                  </a:lnTo>
                  <a:lnTo>
                    <a:pt x="776" y="975"/>
                  </a:lnTo>
                  <a:lnTo>
                    <a:pt x="868" y="906"/>
                  </a:lnTo>
                  <a:lnTo>
                    <a:pt x="947" y="812"/>
                  </a:lnTo>
                  <a:lnTo>
                    <a:pt x="996" y="694"/>
                  </a:lnTo>
                  <a:lnTo>
                    <a:pt x="1020" y="562"/>
                  </a:lnTo>
                  <a:lnTo>
                    <a:pt x="550" y="562"/>
                  </a:lnTo>
                  <a:close/>
                  <a:moveTo>
                    <a:pt x="37" y="562"/>
                  </a:moveTo>
                  <a:lnTo>
                    <a:pt x="61" y="694"/>
                  </a:lnTo>
                  <a:lnTo>
                    <a:pt x="110" y="812"/>
                  </a:lnTo>
                  <a:lnTo>
                    <a:pt x="183" y="906"/>
                  </a:lnTo>
                  <a:lnTo>
                    <a:pt x="281" y="975"/>
                  </a:lnTo>
                  <a:lnTo>
                    <a:pt x="391" y="1025"/>
                  </a:lnTo>
                  <a:lnTo>
                    <a:pt x="507" y="1044"/>
                  </a:lnTo>
                  <a:lnTo>
                    <a:pt x="507" y="562"/>
                  </a:lnTo>
                  <a:lnTo>
                    <a:pt x="37" y="562"/>
                  </a:lnTo>
                  <a:close/>
                  <a:moveTo>
                    <a:pt x="550" y="44"/>
                  </a:moveTo>
                  <a:lnTo>
                    <a:pt x="550" y="525"/>
                  </a:lnTo>
                  <a:lnTo>
                    <a:pt x="1020" y="525"/>
                  </a:lnTo>
                  <a:lnTo>
                    <a:pt x="996" y="394"/>
                  </a:lnTo>
                  <a:lnTo>
                    <a:pt x="947" y="281"/>
                  </a:lnTo>
                  <a:lnTo>
                    <a:pt x="874" y="187"/>
                  </a:lnTo>
                  <a:lnTo>
                    <a:pt x="776" y="112"/>
                  </a:lnTo>
                  <a:lnTo>
                    <a:pt x="666" y="62"/>
                  </a:lnTo>
                  <a:lnTo>
                    <a:pt x="550" y="44"/>
                  </a:lnTo>
                  <a:close/>
                  <a:moveTo>
                    <a:pt x="507" y="44"/>
                  </a:moveTo>
                  <a:lnTo>
                    <a:pt x="385" y="62"/>
                  </a:lnTo>
                  <a:lnTo>
                    <a:pt x="281" y="112"/>
                  </a:lnTo>
                  <a:lnTo>
                    <a:pt x="183" y="187"/>
                  </a:lnTo>
                  <a:lnTo>
                    <a:pt x="110" y="281"/>
                  </a:lnTo>
                  <a:lnTo>
                    <a:pt x="61" y="394"/>
                  </a:lnTo>
                  <a:lnTo>
                    <a:pt x="37" y="525"/>
                  </a:lnTo>
                  <a:lnTo>
                    <a:pt x="507" y="525"/>
                  </a:lnTo>
                  <a:lnTo>
                    <a:pt x="507" y="44"/>
                  </a:lnTo>
                  <a:close/>
                  <a:moveTo>
                    <a:pt x="532" y="0"/>
                  </a:moveTo>
                  <a:lnTo>
                    <a:pt x="654" y="19"/>
                  </a:lnTo>
                  <a:lnTo>
                    <a:pt x="764" y="56"/>
                  </a:lnTo>
                  <a:lnTo>
                    <a:pt x="862" y="119"/>
                  </a:lnTo>
                  <a:lnTo>
                    <a:pt x="941" y="206"/>
                  </a:lnTo>
                  <a:lnTo>
                    <a:pt x="1008" y="306"/>
                  </a:lnTo>
                  <a:lnTo>
                    <a:pt x="1045" y="419"/>
                  </a:lnTo>
                  <a:lnTo>
                    <a:pt x="1063" y="544"/>
                  </a:lnTo>
                  <a:lnTo>
                    <a:pt x="1045" y="669"/>
                  </a:lnTo>
                  <a:lnTo>
                    <a:pt x="1008" y="781"/>
                  </a:lnTo>
                  <a:lnTo>
                    <a:pt x="941" y="881"/>
                  </a:lnTo>
                  <a:lnTo>
                    <a:pt x="862" y="969"/>
                  </a:lnTo>
                  <a:lnTo>
                    <a:pt x="764" y="1031"/>
                  </a:lnTo>
                  <a:lnTo>
                    <a:pt x="648" y="1075"/>
                  </a:lnTo>
                  <a:lnTo>
                    <a:pt x="525" y="1087"/>
                  </a:lnTo>
                  <a:lnTo>
                    <a:pt x="409" y="1075"/>
                  </a:lnTo>
                  <a:lnTo>
                    <a:pt x="293" y="1031"/>
                  </a:lnTo>
                  <a:lnTo>
                    <a:pt x="195" y="969"/>
                  </a:lnTo>
                  <a:lnTo>
                    <a:pt x="116" y="881"/>
                  </a:lnTo>
                  <a:lnTo>
                    <a:pt x="49" y="781"/>
                  </a:lnTo>
                  <a:lnTo>
                    <a:pt x="12" y="669"/>
                  </a:lnTo>
                  <a:lnTo>
                    <a:pt x="0" y="544"/>
                  </a:lnTo>
                  <a:lnTo>
                    <a:pt x="12" y="419"/>
                  </a:lnTo>
                  <a:lnTo>
                    <a:pt x="49" y="306"/>
                  </a:lnTo>
                  <a:lnTo>
                    <a:pt x="116" y="206"/>
                  </a:lnTo>
                  <a:lnTo>
                    <a:pt x="195" y="125"/>
                  </a:lnTo>
                  <a:lnTo>
                    <a:pt x="293" y="56"/>
                  </a:lnTo>
                  <a:lnTo>
                    <a:pt x="409" y="19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 noEditPoints="1"/>
            </p:cNvSpPr>
            <p:nvPr/>
          </p:nvSpPr>
          <p:spPr bwMode="auto">
            <a:xfrm>
              <a:off x="9100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9" y="387"/>
                </a:cxn>
                <a:cxn ang="0">
                  <a:pos x="238" y="456"/>
                </a:cxn>
                <a:cxn ang="0">
                  <a:pos x="214" y="531"/>
                </a:cxn>
                <a:cxn ang="0">
                  <a:pos x="165" y="650"/>
                </a:cxn>
                <a:cxn ang="0">
                  <a:pos x="159" y="700"/>
                </a:cxn>
                <a:cxn ang="0">
                  <a:pos x="165" y="731"/>
                </a:cxn>
                <a:cxn ang="0">
                  <a:pos x="183" y="744"/>
                </a:cxn>
                <a:cxn ang="0">
                  <a:pos x="275" y="675"/>
                </a:cxn>
                <a:cxn ang="0">
                  <a:pos x="305" y="594"/>
                </a:cxn>
                <a:cxn ang="0">
                  <a:pos x="318" y="581"/>
                </a:cxn>
                <a:cxn ang="0">
                  <a:pos x="330" y="581"/>
                </a:cxn>
                <a:cxn ang="0">
                  <a:pos x="342" y="587"/>
                </a:cxn>
                <a:cxn ang="0">
                  <a:pos x="342" y="619"/>
                </a:cxn>
                <a:cxn ang="0">
                  <a:pos x="305" y="694"/>
                </a:cxn>
                <a:cxn ang="0">
                  <a:pos x="232" y="762"/>
                </a:cxn>
                <a:cxn ang="0">
                  <a:pos x="128" y="756"/>
                </a:cxn>
                <a:cxn ang="0">
                  <a:pos x="73" y="675"/>
                </a:cxn>
                <a:cxn ang="0">
                  <a:pos x="85" y="625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89" y="325"/>
                </a:cxn>
                <a:cxn ang="0">
                  <a:pos x="183" y="294"/>
                </a:cxn>
                <a:cxn ang="0">
                  <a:pos x="159" y="287"/>
                </a:cxn>
                <a:cxn ang="0">
                  <a:pos x="98" y="319"/>
                </a:cxn>
                <a:cxn ang="0">
                  <a:pos x="43" y="425"/>
                </a:cxn>
                <a:cxn ang="0">
                  <a:pos x="30" y="444"/>
                </a:cxn>
                <a:cxn ang="0">
                  <a:pos x="18" y="444"/>
                </a:cxn>
                <a:cxn ang="0">
                  <a:pos x="6" y="437"/>
                </a:cxn>
                <a:cxn ang="0">
                  <a:pos x="6" y="412"/>
                </a:cxn>
                <a:cxn ang="0">
                  <a:pos x="43" y="337"/>
                </a:cxn>
                <a:cxn ang="0">
                  <a:pos x="116" y="269"/>
                </a:cxn>
                <a:cxn ang="0">
                  <a:pos x="269" y="0"/>
                </a:cxn>
                <a:cxn ang="0">
                  <a:pos x="299" y="12"/>
                </a:cxn>
                <a:cxn ang="0">
                  <a:pos x="312" y="31"/>
                </a:cxn>
                <a:cxn ang="0">
                  <a:pos x="312" y="62"/>
                </a:cxn>
                <a:cxn ang="0">
                  <a:pos x="287" y="94"/>
                </a:cxn>
                <a:cxn ang="0">
                  <a:pos x="250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9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6" y="500"/>
                  </a:lnTo>
                  <a:lnTo>
                    <a:pt x="214" y="531"/>
                  </a:lnTo>
                  <a:lnTo>
                    <a:pt x="177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9" y="700"/>
                  </a:lnTo>
                  <a:lnTo>
                    <a:pt x="159" y="719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32" y="725"/>
                  </a:lnTo>
                  <a:lnTo>
                    <a:pt x="275" y="675"/>
                  </a:lnTo>
                  <a:lnTo>
                    <a:pt x="305" y="600"/>
                  </a:lnTo>
                  <a:lnTo>
                    <a:pt x="305" y="594"/>
                  </a:lnTo>
                  <a:lnTo>
                    <a:pt x="312" y="587"/>
                  </a:lnTo>
                  <a:lnTo>
                    <a:pt x="318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42" y="619"/>
                  </a:lnTo>
                  <a:lnTo>
                    <a:pt x="330" y="650"/>
                  </a:lnTo>
                  <a:lnTo>
                    <a:pt x="305" y="694"/>
                  </a:lnTo>
                  <a:lnTo>
                    <a:pt x="275" y="731"/>
                  </a:lnTo>
                  <a:lnTo>
                    <a:pt x="232" y="762"/>
                  </a:lnTo>
                  <a:lnTo>
                    <a:pt x="183" y="775"/>
                  </a:lnTo>
                  <a:lnTo>
                    <a:pt x="128" y="756"/>
                  </a:lnTo>
                  <a:lnTo>
                    <a:pt x="85" y="725"/>
                  </a:lnTo>
                  <a:lnTo>
                    <a:pt x="73" y="675"/>
                  </a:lnTo>
                  <a:lnTo>
                    <a:pt x="79" y="650"/>
                  </a:lnTo>
                  <a:lnTo>
                    <a:pt x="85" y="625"/>
                  </a:lnTo>
                  <a:lnTo>
                    <a:pt x="85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9" y="344"/>
                  </a:lnTo>
                  <a:lnTo>
                    <a:pt x="189" y="325"/>
                  </a:lnTo>
                  <a:lnTo>
                    <a:pt x="189" y="306"/>
                  </a:lnTo>
                  <a:lnTo>
                    <a:pt x="183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8" y="294"/>
                  </a:lnTo>
                  <a:lnTo>
                    <a:pt x="98" y="319"/>
                  </a:lnTo>
                  <a:lnTo>
                    <a:pt x="67" y="362"/>
                  </a:lnTo>
                  <a:lnTo>
                    <a:pt x="43" y="425"/>
                  </a:lnTo>
                  <a:lnTo>
                    <a:pt x="37" y="437"/>
                  </a:lnTo>
                  <a:lnTo>
                    <a:pt x="30" y="444"/>
                  </a:lnTo>
                  <a:lnTo>
                    <a:pt x="24" y="444"/>
                  </a:lnTo>
                  <a:lnTo>
                    <a:pt x="18" y="444"/>
                  </a:lnTo>
                  <a:lnTo>
                    <a:pt x="12" y="444"/>
                  </a:lnTo>
                  <a:lnTo>
                    <a:pt x="6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8" y="375"/>
                  </a:lnTo>
                  <a:lnTo>
                    <a:pt x="43" y="337"/>
                  </a:lnTo>
                  <a:lnTo>
                    <a:pt x="73" y="294"/>
                  </a:lnTo>
                  <a:lnTo>
                    <a:pt x="116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9" y="12"/>
                  </a:lnTo>
                  <a:lnTo>
                    <a:pt x="305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12" y="62"/>
                  </a:lnTo>
                  <a:lnTo>
                    <a:pt x="299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0" y="106"/>
                  </a:lnTo>
                  <a:lnTo>
                    <a:pt x="238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8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9613" y="3190"/>
              <a:ext cx="624" cy="756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599" y="6"/>
                </a:cxn>
                <a:cxn ang="0">
                  <a:pos x="617" y="12"/>
                </a:cxn>
                <a:cxn ang="0">
                  <a:pos x="624" y="31"/>
                </a:cxn>
                <a:cxn ang="0">
                  <a:pos x="617" y="50"/>
                </a:cxn>
                <a:cxn ang="0">
                  <a:pos x="599" y="56"/>
                </a:cxn>
                <a:cxn ang="0">
                  <a:pos x="575" y="56"/>
                </a:cxn>
                <a:cxn ang="0">
                  <a:pos x="281" y="75"/>
                </a:cxn>
                <a:cxn ang="0">
                  <a:pos x="129" y="175"/>
                </a:cxn>
                <a:cxn ang="0">
                  <a:pos x="55" y="350"/>
                </a:cxn>
                <a:cxn ang="0">
                  <a:pos x="587" y="350"/>
                </a:cxn>
                <a:cxn ang="0">
                  <a:pos x="605" y="356"/>
                </a:cxn>
                <a:cxn ang="0">
                  <a:pos x="624" y="368"/>
                </a:cxn>
                <a:cxn ang="0">
                  <a:pos x="624" y="393"/>
                </a:cxn>
                <a:cxn ang="0">
                  <a:pos x="605" y="406"/>
                </a:cxn>
                <a:cxn ang="0">
                  <a:pos x="587" y="406"/>
                </a:cxn>
                <a:cxn ang="0">
                  <a:pos x="55" y="406"/>
                </a:cxn>
                <a:cxn ang="0">
                  <a:pos x="129" y="581"/>
                </a:cxn>
                <a:cxn ang="0">
                  <a:pos x="281" y="687"/>
                </a:cxn>
                <a:cxn ang="0">
                  <a:pos x="575" y="700"/>
                </a:cxn>
                <a:cxn ang="0">
                  <a:pos x="599" y="700"/>
                </a:cxn>
                <a:cxn ang="0">
                  <a:pos x="617" y="706"/>
                </a:cxn>
                <a:cxn ang="0">
                  <a:pos x="624" y="725"/>
                </a:cxn>
                <a:cxn ang="0">
                  <a:pos x="617" y="743"/>
                </a:cxn>
                <a:cxn ang="0">
                  <a:pos x="599" y="756"/>
                </a:cxn>
                <a:cxn ang="0">
                  <a:pos x="575" y="756"/>
                </a:cxn>
                <a:cxn ang="0">
                  <a:pos x="281" y="743"/>
                </a:cxn>
                <a:cxn ang="0">
                  <a:pos x="110" y="643"/>
                </a:cxn>
                <a:cxn ang="0">
                  <a:pos x="12" y="481"/>
                </a:cxn>
                <a:cxn ang="0">
                  <a:pos x="12" y="281"/>
                </a:cxn>
                <a:cxn ang="0">
                  <a:pos x="110" y="112"/>
                </a:cxn>
                <a:cxn ang="0">
                  <a:pos x="281" y="18"/>
                </a:cxn>
              </a:cxnLst>
              <a:rect l="0" t="0" r="r" b="b"/>
              <a:pathLst>
                <a:path w="624" h="756">
                  <a:moveTo>
                    <a:pt x="379" y="0"/>
                  </a:moveTo>
                  <a:lnTo>
                    <a:pt x="575" y="0"/>
                  </a:lnTo>
                  <a:lnTo>
                    <a:pt x="587" y="6"/>
                  </a:lnTo>
                  <a:lnTo>
                    <a:pt x="599" y="6"/>
                  </a:lnTo>
                  <a:lnTo>
                    <a:pt x="605" y="6"/>
                  </a:lnTo>
                  <a:lnTo>
                    <a:pt x="617" y="12"/>
                  </a:lnTo>
                  <a:lnTo>
                    <a:pt x="624" y="18"/>
                  </a:lnTo>
                  <a:lnTo>
                    <a:pt x="624" y="31"/>
                  </a:lnTo>
                  <a:lnTo>
                    <a:pt x="624" y="43"/>
                  </a:lnTo>
                  <a:lnTo>
                    <a:pt x="617" y="50"/>
                  </a:lnTo>
                  <a:lnTo>
                    <a:pt x="605" y="56"/>
                  </a:lnTo>
                  <a:lnTo>
                    <a:pt x="599" y="56"/>
                  </a:lnTo>
                  <a:lnTo>
                    <a:pt x="587" y="56"/>
                  </a:lnTo>
                  <a:lnTo>
                    <a:pt x="575" y="56"/>
                  </a:lnTo>
                  <a:lnTo>
                    <a:pt x="385" y="56"/>
                  </a:lnTo>
                  <a:lnTo>
                    <a:pt x="281" y="75"/>
                  </a:lnTo>
                  <a:lnTo>
                    <a:pt x="196" y="112"/>
                  </a:lnTo>
                  <a:lnTo>
                    <a:pt x="129" y="175"/>
                  </a:lnTo>
                  <a:lnTo>
                    <a:pt x="80" y="256"/>
                  </a:lnTo>
                  <a:lnTo>
                    <a:pt x="55" y="350"/>
                  </a:lnTo>
                  <a:lnTo>
                    <a:pt x="575" y="350"/>
                  </a:lnTo>
                  <a:lnTo>
                    <a:pt x="587" y="350"/>
                  </a:lnTo>
                  <a:lnTo>
                    <a:pt x="599" y="350"/>
                  </a:lnTo>
                  <a:lnTo>
                    <a:pt x="605" y="356"/>
                  </a:lnTo>
                  <a:lnTo>
                    <a:pt x="617" y="362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24" y="393"/>
                  </a:lnTo>
                  <a:lnTo>
                    <a:pt x="617" y="400"/>
                  </a:lnTo>
                  <a:lnTo>
                    <a:pt x="605" y="406"/>
                  </a:lnTo>
                  <a:lnTo>
                    <a:pt x="599" y="406"/>
                  </a:lnTo>
                  <a:lnTo>
                    <a:pt x="587" y="406"/>
                  </a:lnTo>
                  <a:lnTo>
                    <a:pt x="575" y="406"/>
                  </a:lnTo>
                  <a:lnTo>
                    <a:pt x="55" y="406"/>
                  </a:lnTo>
                  <a:lnTo>
                    <a:pt x="80" y="500"/>
                  </a:lnTo>
                  <a:lnTo>
                    <a:pt x="129" y="581"/>
                  </a:lnTo>
                  <a:lnTo>
                    <a:pt x="196" y="643"/>
                  </a:lnTo>
                  <a:lnTo>
                    <a:pt x="281" y="687"/>
                  </a:lnTo>
                  <a:lnTo>
                    <a:pt x="385" y="700"/>
                  </a:lnTo>
                  <a:lnTo>
                    <a:pt x="575" y="700"/>
                  </a:lnTo>
                  <a:lnTo>
                    <a:pt x="587" y="700"/>
                  </a:lnTo>
                  <a:lnTo>
                    <a:pt x="599" y="700"/>
                  </a:lnTo>
                  <a:lnTo>
                    <a:pt x="605" y="700"/>
                  </a:lnTo>
                  <a:lnTo>
                    <a:pt x="617" y="706"/>
                  </a:lnTo>
                  <a:lnTo>
                    <a:pt x="624" y="712"/>
                  </a:lnTo>
                  <a:lnTo>
                    <a:pt x="624" y="725"/>
                  </a:lnTo>
                  <a:lnTo>
                    <a:pt x="624" y="737"/>
                  </a:lnTo>
                  <a:lnTo>
                    <a:pt x="617" y="743"/>
                  </a:lnTo>
                  <a:lnTo>
                    <a:pt x="605" y="750"/>
                  </a:lnTo>
                  <a:lnTo>
                    <a:pt x="599" y="756"/>
                  </a:lnTo>
                  <a:lnTo>
                    <a:pt x="587" y="756"/>
                  </a:lnTo>
                  <a:lnTo>
                    <a:pt x="575" y="756"/>
                  </a:lnTo>
                  <a:lnTo>
                    <a:pt x="379" y="756"/>
                  </a:lnTo>
                  <a:lnTo>
                    <a:pt x="281" y="743"/>
                  </a:lnTo>
                  <a:lnTo>
                    <a:pt x="190" y="706"/>
                  </a:lnTo>
                  <a:lnTo>
                    <a:pt x="110" y="643"/>
                  </a:lnTo>
                  <a:lnTo>
                    <a:pt x="55" y="568"/>
                  </a:lnTo>
                  <a:lnTo>
                    <a:pt x="12" y="481"/>
                  </a:lnTo>
                  <a:lnTo>
                    <a:pt x="0" y="381"/>
                  </a:lnTo>
                  <a:lnTo>
                    <a:pt x="12" y="281"/>
                  </a:lnTo>
                  <a:lnTo>
                    <a:pt x="49" y="187"/>
                  </a:lnTo>
                  <a:lnTo>
                    <a:pt x="110" y="112"/>
                  </a:lnTo>
                  <a:lnTo>
                    <a:pt x="190" y="56"/>
                  </a:lnTo>
                  <a:lnTo>
                    <a:pt x="281" y="18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 noEditPoints="1"/>
            </p:cNvSpPr>
            <p:nvPr/>
          </p:nvSpPr>
          <p:spPr bwMode="auto">
            <a:xfrm>
              <a:off x="10353" y="3071"/>
              <a:ext cx="812" cy="812"/>
            </a:xfrm>
            <a:custGeom>
              <a:avLst/>
              <a:gdLst/>
              <a:ahLst/>
              <a:cxnLst>
                <a:cxn ang="0">
                  <a:pos x="653" y="56"/>
                </a:cxn>
                <a:cxn ang="0">
                  <a:pos x="660" y="94"/>
                </a:cxn>
                <a:cxn ang="0">
                  <a:pos x="660" y="125"/>
                </a:cxn>
                <a:cxn ang="0">
                  <a:pos x="666" y="131"/>
                </a:cxn>
                <a:cxn ang="0">
                  <a:pos x="678" y="100"/>
                </a:cxn>
                <a:cxn ang="0">
                  <a:pos x="690" y="69"/>
                </a:cxn>
                <a:cxn ang="0">
                  <a:pos x="708" y="37"/>
                </a:cxn>
                <a:cxn ang="0">
                  <a:pos x="97" y="37"/>
                </a:cxn>
                <a:cxn ang="0">
                  <a:pos x="104" y="56"/>
                </a:cxn>
                <a:cxn ang="0">
                  <a:pos x="122" y="81"/>
                </a:cxn>
                <a:cxn ang="0">
                  <a:pos x="128" y="94"/>
                </a:cxn>
                <a:cxn ang="0">
                  <a:pos x="458" y="631"/>
                </a:cxn>
                <a:cxn ang="0">
                  <a:pos x="385" y="469"/>
                </a:cxn>
                <a:cxn ang="0">
                  <a:pos x="305" y="275"/>
                </a:cxn>
                <a:cxn ang="0">
                  <a:pos x="250" y="119"/>
                </a:cxn>
                <a:cxn ang="0">
                  <a:pos x="244" y="56"/>
                </a:cxn>
                <a:cxn ang="0">
                  <a:pos x="250" y="44"/>
                </a:cxn>
                <a:cxn ang="0">
                  <a:pos x="97" y="37"/>
                </a:cxn>
                <a:cxn ang="0">
                  <a:pos x="776" y="0"/>
                </a:cxn>
                <a:cxn ang="0">
                  <a:pos x="800" y="0"/>
                </a:cxn>
                <a:cxn ang="0">
                  <a:pos x="812" y="12"/>
                </a:cxn>
                <a:cxn ang="0">
                  <a:pos x="806" y="31"/>
                </a:cxn>
                <a:cxn ang="0">
                  <a:pos x="794" y="37"/>
                </a:cxn>
                <a:cxn ang="0">
                  <a:pos x="770" y="44"/>
                </a:cxn>
                <a:cxn ang="0">
                  <a:pos x="739" y="62"/>
                </a:cxn>
                <a:cxn ang="0">
                  <a:pos x="721" y="87"/>
                </a:cxn>
                <a:cxn ang="0">
                  <a:pos x="721" y="94"/>
                </a:cxn>
                <a:cxn ang="0">
                  <a:pos x="433" y="800"/>
                </a:cxn>
                <a:cxn ang="0">
                  <a:pos x="415" y="812"/>
                </a:cxn>
                <a:cxn ang="0">
                  <a:pos x="403" y="800"/>
                </a:cxn>
                <a:cxn ang="0">
                  <a:pos x="91" y="100"/>
                </a:cxn>
                <a:cxn ang="0">
                  <a:pos x="79" y="87"/>
                </a:cxn>
                <a:cxn ang="0">
                  <a:pos x="61" y="56"/>
                </a:cxn>
                <a:cxn ang="0">
                  <a:pos x="24" y="37"/>
                </a:cxn>
                <a:cxn ang="0">
                  <a:pos x="12" y="37"/>
                </a:cxn>
                <a:cxn ang="0">
                  <a:pos x="0" y="19"/>
                </a:cxn>
                <a:cxn ang="0">
                  <a:pos x="12" y="6"/>
                </a:cxn>
                <a:cxn ang="0">
                  <a:pos x="30" y="0"/>
                </a:cxn>
                <a:cxn ang="0">
                  <a:pos x="336" y="0"/>
                </a:cxn>
                <a:cxn ang="0">
                  <a:pos x="354" y="0"/>
                </a:cxn>
                <a:cxn ang="0">
                  <a:pos x="372" y="12"/>
                </a:cxn>
                <a:cxn ang="0">
                  <a:pos x="372" y="25"/>
                </a:cxn>
                <a:cxn ang="0">
                  <a:pos x="360" y="37"/>
                </a:cxn>
                <a:cxn ang="0">
                  <a:pos x="330" y="44"/>
                </a:cxn>
                <a:cxn ang="0">
                  <a:pos x="293" y="56"/>
                </a:cxn>
                <a:cxn ang="0">
                  <a:pos x="287" y="75"/>
                </a:cxn>
                <a:cxn ang="0">
                  <a:pos x="311" y="175"/>
                </a:cxn>
                <a:cxn ang="0">
                  <a:pos x="372" y="337"/>
                </a:cxn>
                <a:cxn ang="0">
                  <a:pos x="440" y="487"/>
                </a:cxn>
                <a:cxn ang="0">
                  <a:pos x="476" y="575"/>
                </a:cxn>
                <a:cxn ang="0">
                  <a:pos x="537" y="425"/>
                </a:cxn>
                <a:cxn ang="0">
                  <a:pos x="556" y="362"/>
                </a:cxn>
                <a:cxn ang="0">
                  <a:pos x="568" y="337"/>
                </a:cxn>
                <a:cxn ang="0">
                  <a:pos x="598" y="225"/>
                </a:cxn>
                <a:cxn ang="0">
                  <a:pos x="623" y="106"/>
                </a:cxn>
                <a:cxn ang="0">
                  <a:pos x="617" y="69"/>
                </a:cxn>
                <a:cxn ang="0">
                  <a:pos x="605" y="44"/>
                </a:cxn>
                <a:cxn ang="0">
                  <a:pos x="586" y="37"/>
                </a:cxn>
                <a:cxn ang="0">
                  <a:pos x="574" y="37"/>
                </a:cxn>
                <a:cxn ang="0">
                  <a:pos x="562" y="31"/>
                </a:cxn>
                <a:cxn ang="0">
                  <a:pos x="556" y="19"/>
                </a:cxn>
                <a:cxn ang="0">
                  <a:pos x="562" y="6"/>
                </a:cxn>
                <a:cxn ang="0">
                  <a:pos x="580" y="0"/>
                </a:cxn>
              </a:cxnLst>
              <a:rect l="0" t="0" r="r" b="b"/>
              <a:pathLst>
                <a:path w="812" h="812">
                  <a:moveTo>
                    <a:pt x="647" y="37"/>
                  </a:moveTo>
                  <a:lnTo>
                    <a:pt x="653" y="56"/>
                  </a:lnTo>
                  <a:lnTo>
                    <a:pt x="660" y="75"/>
                  </a:lnTo>
                  <a:lnTo>
                    <a:pt x="660" y="94"/>
                  </a:lnTo>
                  <a:lnTo>
                    <a:pt x="660" y="106"/>
                  </a:lnTo>
                  <a:lnTo>
                    <a:pt x="660" y="125"/>
                  </a:lnTo>
                  <a:lnTo>
                    <a:pt x="660" y="144"/>
                  </a:lnTo>
                  <a:lnTo>
                    <a:pt x="666" y="131"/>
                  </a:lnTo>
                  <a:lnTo>
                    <a:pt x="672" y="112"/>
                  </a:lnTo>
                  <a:lnTo>
                    <a:pt x="678" y="100"/>
                  </a:lnTo>
                  <a:lnTo>
                    <a:pt x="684" y="87"/>
                  </a:lnTo>
                  <a:lnTo>
                    <a:pt x="690" y="69"/>
                  </a:lnTo>
                  <a:lnTo>
                    <a:pt x="696" y="56"/>
                  </a:lnTo>
                  <a:lnTo>
                    <a:pt x="708" y="37"/>
                  </a:lnTo>
                  <a:lnTo>
                    <a:pt x="647" y="37"/>
                  </a:lnTo>
                  <a:close/>
                  <a:moveTo>
                    <a:pt x="97" y="37"/>
                  </a:moveTo>
                  <a:lnTo>
                    <a:pt x="97" y="44"/>
                  </a:lnTo>
                  <a:lnTo>
                    <a:pt x="104" y="56"/>
                  </a:lnTo>
                  <a:lnTo>
                    <a:pt x="116" y="69"/>
                  </a:lnTo>
                  <a:lnTo>
                    <a:pt x="122" y="81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415" y="737"/>
                  </a:lnTo>
                  <a:lnTo>
                    <a:pt x="458" y="631"/>
                  </a:lnTo>
                  <a:lnTo>
                    <a:pt x="421" y="556"/>
                  </a:lnTo>
                  <a:lnTo>
                    <a:pt x="385" y="469"/>
                  </a:lnTo>
                  <a:lnTo>
                    <a:pt x="342" y="369"/>
                  </a:lnTo>
                  <a:lnTo>
                    <a:pt x="305" y="275"/>
                  </a:lnTo>
                  <a:lnTo>
                    <a:pt x="275" y="194"/>
                  </a:lnTo>
                  <a:lnTo>
                    <a:pt x="250" y="119"/>
                  </a:lnTo>
                  <a:lnTo>
                    <a:pt x="244" y="75"/>
                  </a:lnTo>
                  <a:lnTo>
                    <a:pt x="244" y="56"/>
                  </a:lnTo>
                  <a:lnTo>
                    <a:pt x="250" y="50"/>
                  </a:lnTo>
                  <a:lnTo>
                    <a:pt x="250" y="44"/>
                  </a:lnTo>
                  <a:lnTo>
                    <a:pt x="256" y="37"/>
                  </a:lnTo>
                  <a:lnTo>
                    <a:pt x="97" y="37"/>
                  </a:lnTo>
                  <a:close/>
                  <a:moveTo>
                    <a:pt x="592" y="0"/>
                  </a:moveTo>
                  <a:lnTo>
                    <a:pt x="776" y="0"/>
                  </a:lnTo>
                  <a:lnTo>
                    <a:pt x="788" y="0"/>
                  </a:lnTo>
                  <a:lnTo>
                    <a:pt x="800" y="0"/>
                  </a:lnTo>
                  <a:lnTo>
                    <a:pt x="806" y="6"/>
                  </a:lnTo>
                  <a:lnTo>
                    <a:pt x="812" y="12"/>
                  </a:lnTo>
                  <a:lnTo>
                    <a:pt x="812" y="19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794" y="37"/>
                  </a:lnTo>
                  <a:lnTo>
                    <a:pt x="788" y="37"/>
                  </a:lnTo>
                  <a:lnTo>
                    <a:pt x="770" y="44"/>
                  </a:lnTo>
                  <a:lnTo>
                    <a:pt x="751" y="50"/>
                  </a:lnTo>
                  <a:lnTo>
                    <a:pt x="739" y="62"/>
                  </a:lnTo>
                  <a:lnTo>
                    <a:pt x="727" y="75"/>
                  </a:lnTo>
                  <a:lnTo>
                    <a:pt x="721" y="87"/>
                  </a:lnTo>
                  <a:lnTo>
                    <a:pt x="721" y="94"/>
                  </a:lnTo>
                  <a:lnTo>
                    <a:pt x="721" y="94"/>
                  </a:lnTo>
                  <a:lnTo>
                    <a:pt x="440" y="781"/>
                  </a:lnTo>
                  <a:lnTo>
                    <a:pt x="433" y="800"/>
                  </a:lnTo>
                  <a:lnTo>
                    <a:pt x="427" y="806"/>
                  </a:lnTo>
                  <a:lnTo>
                    <a:pt x="415" y="812"/>
                  </a:lnTo>
                  <a:lnTo>
                    <a:pt x="409" y="806"/>
                  </a:lnTo>
                  <a:lnTo>
                    <a:pt x="403" y="800"/>
                  </a:lnTo>
                  <a:lnTo>
                    <a:pt x="391" y="781"/>
                  </a:lnTo>
                  <a:lnTo>
                    <a:pt x="91" y="100"/>
                  </a:lnTo>
                  <a:lnTo>
                    <a:pt x="85" y="94"/>
                  </a:lnTo>
                  <a:lnTo>
                    <a:pt x="79" y="87"/>
                  </a:lnTo>
                  <a:lnTo>
                    <a:pt x="73" y="69"/>
                  </a:lnTo>
                  <a:lnTo>
                    <a:pt x="61" y="56"/>
                  </a:lnTo>
                  <a:lnTo>
                    <a:pt x="42" y="44"/>
                  </a:lnTo>
                  <a:lnTo>
                    <a:pt x="24" y="37"/>
                  </a:lnTo>
                  <a:lnTo>
                    <a:pt x="18" y="37"/>
                  </a:lnTo>
                  <a:lnTo>
                    <a:pt x="12" y="37"/>
                  </a:lnTo>
                  <a:lnTo>
                    <a:pt x="6" y="31"/>
                  </a:lnTo>
                  <a:lnTo>
                    <a:pt x="0" y="19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36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19"/>
                  </a:lnTo>
                  <a:lnTo>
                    <a:pt x="372" y="25"/>
                  </a:lnTo>
                  <a:lnTo>
                    <a:pt x="366" y="31"/>
                  </a:lnTo>
                  <a:lnTo>
                    <a:pt x="360" y="37"/>
                  </a:lnTo>
                  <a:lnTo>
                    <a:pt x="348" y="37"/>
                  </a:lnTo>
                  <a:lnTo>
                    <a:pt x="330" y="44"/>
                  </a:lnTo>
                  <a:lnTo>
                    <a:pt x="311" y="50"/>
                  </a:lnTo>
                  <a:lnTo>
                    <a:pt x="293" y="56"/>
                  </a:lnTo>
                  <a:lnTo>
                    <a:pt x="287" y="69"/>
                  </a:lnTo>
                  <a:lnTo>
                    <a:pt x="287" y="75"/>
                  </a:lnTo>
                  <a:lnTo>
                    <a:pt x="293" y="112"/>
                  </a:lnTo>
                  <a:lnTo>
                    <a:pt x="311" y="175"/>
                  </a:lnTo>
                  <a:lnTo>
                    <a:pt x="342" y="256"/>
                  </a:lnTo>
                  <a:lnTo>
                    <a:pt x="372" y="337"/>
                  </a:lnTo>
                  <a:lnTo>
                    <a:pt x="409" y="419"/>
                  </a:lnTo>
                  <a:lnTo>
                    <a:pt x="440" y="487"/>
                  </a:lnTo>
                  <a:lnTo>
                    <a:pt x="464" y="544"/>
                  </a:lnTo>
                  <a:lnTo>
                    <a:pt x="476" y="575"/>
                  </a:lnTo>
                  <a:lnTo>
                    <a:pt x="513" y="487"/>
                  </a:lnTo>
                  <a:lnTo>
                    <a:pt x="537" y="425"/>
                  </a:lnTo>
                  <a:lnTo>
                    <a:pt x="550" y="387"/>
                  </a:lnTo>
                  <a:lnTo>
                    <a:pt x="556" y="362"/>
                  </a:lnTo>
                  <a:lnTo>
                    <a:pt x="562" y="350"/>
                  </a:lnTo>
                  <a:lnTo>
                    <a:pt x="568" y="337"/>
                  </a:lnTo>
                  <a:lnTo>
                    <a:pt x="580" y="287"/>
                  </a:lnTo>
                  <a:lnTo>
                    <a:pt x="598" y="225"/>
                  </a:lnTo>
                  <a:lnTo>
                    <a:pt x="617" y="162"/>
                  </a:lnTo>
                  <a:lnTo>
                    <a:pt x="623" y="106"/>
                  </a:lnTo>
                  <a:lnTo>
                    <a:pt x="623" y="81"/>
                  </a:lnTo>
                  <a:lnTo>
                    <a:pt x="617" y="69"/>
                  </a:lnTo>
                  <a:lnTo>
                    <a:pt x="611" y="56"/>
                  </a:lnTo>
                  <a:lnTo>
                    <a:pt x="605" y="44"/>
                  </a:lnTo>
                  <a:lnTo>
                    <a:pt x="598" y="44"/>
                  </a:lnTo>
                  <a:lnTo>
                    <a:pt x="586" y="37"/>
                  </a:lnTo>
                  <a:lnTo>
                    <a:pt x="580" y="37"/>
                  </a:lnTo>
                  <a:lnTo>
                    <a:pt x="574" y="37"/>
                  </a:lnTo>
                  <a:lnTo>
                    <a:pt x="568" y="37"/>
                  </a:lnTo>
                  <a:lnTo>
                    <a:pt x="562" y="31"/>
                  </a:lnTo>
                  <a:lnTo>
                    <a:pt x="556" y="31"/>
                  </a:lnTo>
                  <a:lnTo>
                    <a:pt x="556" y="19"/>
                  </a:lnTo>
                  <a:lnTo>
                    <a:pt x="556" y="12"/>
                  </a:lnTo>
                  <a:lnTo>
                    <a:pt x="562" y="6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 noEditPoints="1"/>
            </p:cNvSpPr>
            <p:nvPr/>
          </p:nvSpPr>
          <p:spPr bwMode="auto">
            <a:xfrm>
              <a:off x="11263" y="2508"/>
              <a:ext cx="1448" cy="1113"/>
            </a:xfrm>
            <a:custGeom>
              <a:avLst/>
              <a:gdLst/>
              <a:ahLst/>
              <a:cxnLst>
                <a:cxn ang="0">
                  <a:pos x="171" y="1044"/>
                </a:cxn>
                <a:cxn ang="0">
                  <a:pos x="190" y="1057"/>
                </a:cxn>
                <a:cxn ang="0">
                  <a:pos x="1112" y="944"/>
                </a:cxn>
                <a:cxn ang="0">
                  <a:pos x="1076" y="1057"/>
                </a:cxn>
                <a:cxn ang="0">
                  <a:pos x="1247" y="975"/>
                </a:cxn>
                <a:cxn ang="0">
                  <a:pos x="1247" y="138"/>
                </a:cxn>
                <a:cxn ang="0">
                  <a:pos x="1112" y="57"/>
                </a:cxn>
                <a:cxn ang="0">
                  <a:pos x="251" y="88"/>
                </a:cxn>
                <a:cxn ang="0">
                  <a:pos x="630" y="1007"/>
                </a:cxn>
                <a:cxn ang="0">
                  <a:pos x="691" y="832"/>
                </a:cxn>
                <a:cxn ang="0">
                  <a:pos x="678" y="819"/>
                </a:cxn>
                <a:cxn ang="0">
                  <a:pos x="220" y="57"/>
                </a:cxn>
                <a:cxn ang="0">
                  <a:pos x="379" y="0"/>
                </a:cxn>
                <a:cxn ang="0">
                  <a:pos x="403" y="19"/>
                </a:cxn>
                <a:cxn ang="0">
                  <a:pos x="721" y="769"/>
                </a:cxn>
                <a:cxn ang="0">
                  <a:pos x="1021" y="38"/>
                </a:cxn>
                <a:cxn ang="0">
                  <a:pos x="1045" y="7"/>
                </a:cxn>
                <a:cxn ang="0">
                  <a:pos x="1387" y="0"/>
                </a:cxn>
                <a:cxn ang="0">
                  <a:pos x="1430" y="7"/>
                </a:cxn>
                <a:cxn ang="0">
                  <a:pos x="1436" y="44"/>
                </a:cxn>
                <a:cxn ang="0">
                  <a:pos x="1406" y="57"/>
                </a:cxn>
                <a:cxn ang="0">
                  <a:pos x="1308" y="119"/>
                </a:cxn>
                <a:cxn ang="0">
                  <a:pos x="1302" y="944"/>
                </a:cxn>
                <a:cxn ang="0">
                  <a:pos x="1326" y="1025"/>
                </a:cxn>
                <a:cxn ang="0">
                  <a:pos x="1436" y="1063"/>
                </a:cxn>
                <a:cxn ang="0">
                  <a:pos x="1448" y="1100"/>
                </a:cxn>
                <a:cxn ang="0">
                  <a:pos x="1424" y="1113"/>
                </a:cxn>
                <a:cxn ang="0">
                  <a:pos x="972" y="1113"/>
                </a:cxn>
                <a:cxn ang="0">
                  <a:pos x="935" y="1113"/>
                </a:cxn>
                <a:cxn ang="0">
                  <a:pos x="917" y="1088"/>
                </a:cxn>
                <a:cxn ang="0">
                  <a:pos x="923" y="1069"/>
                </a:cxn>
                <a:cxn ang="0">
                  <a:pos x="1002" y="1044"/>
                </a:cxn>
                <a:cxn ang="0">
                  <a:pos x="1057" y="969"/>
                </a:cxn>
                <a:cxn ang="0">
                  <a:pos x="1051" y="132"/>
                </a:cxn>
                <a:cxn ang="0">
                  <a:pos x="654" y="1107"/>
                </a:cxn>
                <a:cxn ang="0">
                  <a:pos x="623" y="1113"/>
                </a:cxn>
                <a:cxn ang="0">
                  <a:pos x="599" y="1082"/>
                </a:cxn>
                <a:cxn ang="0">
                  <a:pos x="208" y="944"/>
                </a:cxn>
                <a:cxn ang="0">
                  <a:pos x="232" y="1025"/>
                </a:cxn>
                <a:cxn ang="0">
                  <a:pos x="342" y="1063"/>
                </a:cxn>
                <a:cxn ang="0">
                  <a:pos x="355" y="1100"/>
                </a:cxn>
                <a:cxn ang="0">
                  <a:pos x="318" y="1113"/>
                </a:cxn>
                <a:cxn ang="0">
                  <a:pos x="43" y="1113"/>
                </a:cxn>
                <a:cxn ang="0">
                  <a:pos x="12" y="1107"/>
                </a:cxn>
                <a:cxn ang="0">
                  <a:pos x="0" y="1082"/>
                </a:cxn>
                <a:cxn ang="0">
                  <a:pos x="18" y="1063"/>
                </a:cxn>
                <a:cxn ang="0">
                  <a:pos x="116" y="1025"/>
                </a:cxn>
                <a:cxn ang="0">
                  <a:pos x="141" y="944"/>
                </a:cxn>
                <a:cxn ang="0">
                  <a:pos x="86" y="63"/>
                </a:cxn>
                <a:cxn ang="0">
                  <a:pos x="37" y="57"/>
                </a:cxn>
                <a:cxn ang="0">
                  <a:pos x="12" y="50"/>
                </a:cxn>
                <a:cxn ang="0">
                  <a:pos x="12" y="19"/>
                </a:cxn>
                <a:cxn ang="0">
                  <a:pos x="43" y="0"/>
                </a:cxn>
              </a:cxnLst>
              <a:rect l="0" t="0" r="r" b="b"/>
              <a:pathLst>
                <a:path w="1448" h="1113">
                  <a:moveTo>
                    <a:pt x="177" y="1038"/>
                  </a:moveTo>
                  <a:lnTo>
                    <a:pt x="171" y="1044"/>
                  </a:lnTo>
                  <a:lnTo>
                    <a:pt x="171" y="1044"/>
                  </a:lnTo>
                  <a:lnTo>
                    <a:pt x="165" y="1050"/>
                  </a:lnTo>
                  <a:lnTo>
                    <a:pt x="159" y="1057"/>
                  </a:lnTo>
                  <a:lnTo>
                    <a:pt x="190" y="1057"/>
                  </a:lnTo>
                  <a:lnTo>
                    <a:pt x="177" y="1038"/>
                  </a:lnTo>
                  <a:close/>
                  <a:moveTo>
                    <a:pt x="1112" y="57"/>
                  </a:moveTo>
                  <a:lnTo>
                    <a:pt x="1112" y="944"/>
                  </a:lnTo>
                  <a:lnTo>
                    <a:pt x="1112" y="975"/>
                  </a:lnTo>
                  <a:lnTo>
                    <a:pt x="1100" y="1019"/>
                  </a:lnTo>
                  <a:lnTo>
                    <a:pt x="1076" y="1057"/>
                  </a:lnTo>
                  <a:lnTo>
                    <a:pt x="1283" y="1057"/>
                  </a:lnTo>
                  <a:lnTo>
                    <a:pt x="1253" y="1019"/>
                  </a:lnTo>
                  <a:lnTo>
                    <a:pt x="1247" y="975"/>
                  </a:lnTo>
                  <a:lnTo>
                    <a:pt x="1241" y="944"/>
                  </a:lnTo>
                  <a:lnTo>
                    <a:pt x="1241" y="169"/>
                  </a:lnTo>
                  <a:lnTo>
                    <a:pt x="1247" y="138"/>
                  </a:lnTo>
                  <a:lnTo>
                    <a:pt x="1253" y="100"/>
                  </a:lnTo>
                  <a:lnTo>
                    <a:pt x="1277" y="57"/>
                  </a:lnTo>
                  <a:lnTo>
                    <a:pt x="1112" y="57"/>
                  </a:lnTo>
                  <a:close/>
                  <a:moveTo>
                    <a:pt x="220" y="57"/>
                  </a:moveTo>
                  <a:lnTo>
                    <a:pt x="238" y="75"/>
                  </a:lnTo>
                  <a:lnTo>
                    <a:pt x="251" y="88"/>
                  </a:lnTo>
                  <a:lnTo>
                    <a:pt x="263" y="107"/>
                  </a:lnTo>
                  <a:lnTo>
                    <a:pt x="269" y="125"/>
                  </a:lnTo>
                  <a:lnTo>
                    <a:pt x="630" y="1007"/>
                  </a:lnTo>
                  <a:lnTo>
                    <a:pt x="636" y="1007"/>
                  </a:lnTo>
                  <a:lnTo>
                    <a:pt x="703" y="838"/>
                  </a:lnTo>
                  <a:lnTo>
                    <a:pt x="691" y="832"/>
                  </a:lnTo>
                  <a:lnTo>
                    <a:pt x="685" y="832"/>
                  </a:lnTo>
                  <a:lnTo>
                    <a:pt x="685" y="825"/>
                  </a:lnTo>
                  <a:lnTo>
                    <a:pt x="678" y="819"/>
                  </a:lnTo>
                  <a:lnTo>
                    <a:pt x="672" y="800"/>
                  </a:lnTo>
                  <a:lnTo>
                    <a:pt x="361" y="57"/>
                  </a:lnTo>
                  <a:lnTo>
                    <a:pt x="220" y="57"/>
                  </a:lnTo>
                  <a:close/>
                  <a:moveTo>
                    <a:pt x="61" y="0"/>
                  </a:moveTo>
                  <a:lnTo>
                    <a:pt x="355" y="0"/>
                  </a:lnTo>
                  <a:lnTo>
                    <a:pt x="379" y="0"/>
                  </a:lnTo>
                  <a:lnTo>
                    <a:pt x="391" y="7"/>
                  </a:lnTo>
                  <a:lnTo>
                    <a:pt x="397" y="7"/>
                  </a:lnTo>
                  <a:lnTo>
                    <a:pt x="403" y="19"/>
                  </a:lnTo>
                  <a:lnTo>
                    <a:pt x="416" y="32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1021" y="38"/>
                  </a:lnTo>
                  <a:lnTo>
                    <a:pt x="1027" y="19"/>
                  </a:lnTo>
                  <a:lnTo>
                    <a:pt x="1033" y="7"/>
                  </a:lnTo>
                  <a:lnTo>
                    <a:pt x="1045" y="7"/>
                  </a:lnTo>
                  <a:lnTo>
                    <a:pt x="1057" y="0"/>
                  </a:lnTo>
                  <a:lnTo>
                    <a:pt x="1076" y="0"/>
                  </a:lnTo>
                  <a:lnTo>
                    <a:pt x="1387" y="0"/>
                  </a:lnTo>
                  <a:lnTo>
                    <a:pt x="1406" y="0"/>
                  </a:lnTo>
                  <a:lnTo>
                    <a:pt x="1418" y="7"/>
                  </a:lnTo>
                  <a:lnTo>
                    <a:pt x="1430" y="7"/>
                  </a:lnTo>
                  <a:lnTo>
                    <a:pt x="1436" y="19"/>
                  </a:lnTo>
                  <a:lnTo>
                    <a:pt x="1436" y="32"/>
                  </a:lnTo>
                  <a:lnTo>
                    <a:pt x="1436" y="44"/>
                  </a:lnTo>
                  <a:lnTo>
                    <a:pt x="1430" y="50"/>
                  </a:lnTo>
                  <a:lnTo>
                    <a:pt x="1418" y="57"/>
                  </a:lnTo>
                  <a:lnTo>
                    <a:pt x="1406" y="57"/>
                  </a:lnTo>
                  <a:lnTo>
                    <a:pt x="1357" y="69"/>
                  </a:lnTo>
                  <a:lnTo>
                    <a:pt x="1326" y="94"/>
                  </a:lnTo>
                  <a:lnTo>
                    <a:pt x="1308" y="119"/>
                  </a:lnTo>
                  <a:lnTo>
                    <a:pt x="1302" y="150"/>
                  </a:lnTo>
                  <a:lnTo>
                    <a:pt x="1302" y="175"/>
                  </a:lnTo>
                  <a:lnTo>
                    <a:pt x="1302" y="944"/>
                  </a:lnTo>
                  <a:lnTo>
                    <a:pt x="1302" y="969"/>
                  </a:lnTo>
                  <a:lnTo>
                    <a:pt x="1308" y="994"/>
                  </a:lnTo>
                  <a:lnTo>
                    <a:pt x="1326" y="1025"/>
                  </a:lnTo>
                  <a:lnTo>
                    <a:pt x="1363" y="1044"/>
                  </a:lnTo>
                  <a:lnTo>
                    <a:pt x="1424" y="1057"/>
                  </a:lnTo>
                  <a:lnTo>
                    <a:pt x="1436" y="1063"/>
                  </a:lnTo>
                  <a:lnTo>
                    <a:pt x="1442" y="1069"/>
                  </a:lnTo>
                  <a:lnTo>
                    <a:pt x="1448" y="1088"/>
                  </a:lnTo>
                  <a:lnTo>
                    <a:pt x="1448" y="1100"/>
                  </a:lnTo>
                  <a:lnTo>
                    <a:pt x="1442" y="1107"/>
                  </a:lnTo>
                  <a:lnTo>
                    <a:pt x="1430" y="1113"/>
                  </a:lnTo>
                  <a:lnTo>
                    <a:pt x="1424" y="1113"/>
                  </a:lnTo>
                  <a:lnTo>
                    <a:pt x="1412" y="1113"/>
                  </a:lnTo>
                  <a:lnTo>
                    <a:pt x="1393" y="1113"/>
                  </a:lnTo>
                  <a:lnTo>
                    <a:pt x="972" y="1113"/>
                  </a:lnTo>
                  <a:lnTo>
                    <a:pt x="960" y="1113"/>
                  </a:lnTo>
                  <a:lnTo>
                    <a:pt x="941" y="1113"/>
                  </a:lnTo>
                  <a:lnTo>
                    <a:pt x="935" y="1113"/>
                  </a:lnTo>
                  <a:lnTo>
                    <a:pt x="923" y="1107"/>
                  </a:lnTo>
                  <a:lnTo>
                    <a:pt x="917" y="1100"/>
                  </a:lnTo>
                  <a:lnTo>
                    <a:pt x="917" y="1088"/>
                  </a:lnTo>
                  <a:lnTo>
                    <a:pt x="917" y="1082"/>
                  </a:lnTo>
                  <a:lnTo>
                    <a:pt x="917" y="1075"/>
                  </a:lnTo>
                  <a:lnTo>
                    <a:pt x="923" y="1069"/>
                  </a:lnTo>
                  <a:lnTo>
                    <a:pt x="929" y="1063"/>
                  </a:lnTo>
                  <a:lnTo>
                    <a:pt x="947" y="1057"/>
                  </a:lnTo>
                  <a:lnTo>
                    <a:pt x="1002" y="1044"/>
                  </a:lnTo>
                  <a:lnTo>
                    <a:pt x="1033" y="1025"/>
                  </a:lnTo>
                  <a:lnTo>
                    <a:pt x="1051" y="994"/>
                  </a:lnTo>
                  <a:lnTo>
                    <a:pt x="1057" y="969"/>
                  </a:lnTo>
                  <a:lnTo>
                    <a:pt x="1057" y="944"/>
                  </a:lnTo>
                  <a:lnTo>
                    <a:pt x="1057" y="132"/>
                  </a:lnTo>
                  <a:lnTo>
                    <a:pt x="1051" y="132"/>
                  </a:lnTo>
                  <a:lnTo>
                    <a:pt x="660" y="1082"/>
                  </a:lnTo>
                  <a:lnTo>
                    <a:pt x="660" y="1094"/>
                  </a:lnTo>
                  <a:lnTo>
                    <a:pt x="654" y="1107"/>
                  </a:lnTo>
                  <a:lnTo>
                    <a:pt x="642" y="1113"/>
                  </a:lnTo>
                  <a:lnTo>
                    <a:pt x="630" y="1113"/>
                  </a:lnTo>
                  <a:lnTo>
                    <a:pt x="623" y="1113"/>
                  </a:lnTo>
                  <a:lnTo>
                    <a:pt x="617" y="1107"/>
                  </a:lnTo>
                  <a:lnTo>
                    <a:pt x="605" y="1100"/>
                  </a:lnTo>
                  <a:lnTo>
                    <a:pt x="599" y="1082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08" y="944"/>
                  </a:lnTo>
                  <a:lnTo>
                    <a:pt x="208" y="969"/>
                  </a:lnTo>
                  <a:lnTo>
                    <a:pt x="214" y="994"/>
                  </a:lnTo>
                  <a:lnTo>
                    <a:pt x="232" y="1025"/>
                  </a:lnTo>
                  <a:lnTo>
                    <a:pt x="269" y="1044"/>
                  </a:lnTo>
                  <a:lnTo>
                    <a:pt x="330" y="1057"/>
                  </a:lnTo>
                  <a:lnTo>
                    <a:pt x="342" y="1063"/>
                  </a:lnTo>
                  <a:lnTo>
                    <a:pt x="355" y="1069"/>
                  </a:lnTo>
                  <a:lnTo>
                    <a:pt x="355" y="1088"/>
                  </a:lnTo>
                  <a:lnTo>
                    <a:pt x="355" y="1100"/>
                  </a:lnTo>
                  <a:lnTo>
                    <a:pt x="348" y="1107"/>
                  </a:lnTo>
                  <a:lnTo>
                    <a:pt x="336" y="1113"/>
                  </a:lnTo>
                  <a:lnTo>
                    <a:pt x="318" y="1113"/>
                  </a:lnTo>
                  <a:lnTo>
                    <a:pt x="306" y="1113"/>
                  </a:lnTo>
                  <a:lnTo>
                    <a:pt x="55" y="1113"/>
                  </a:lnTo>
                  <a:lnTo>
                    <a:pt x="43" y="1113"/>
                  </a:lnTo>
                  <a:lnTo>
                    <a:pt x="31" y="1113"/>
                  </a:lnTo>
                  <a:lnTo>
                    <a:pt x="18" y="1113"/>
                  </a:lnTo>
                  <a:lnTo>
                    <a:pt x="12" y="1107"/>
                  </a:lnTo>
                  <a:lnTo>
                    <a:pt x="6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6" y="1075"/>
                  </a:lnTo>
                  <a:lnTo>
                    <a:pt x="12" y="1069"/>
                  </a:lnTo>
                  <a:lnTo>
                    <a:pt x="18" y="1063"/>
                  </a:lnTo>
                  <a:lnTo>
                    <a:pt x="31" y="1057"/>
                  </a:lnTo>
                  <a:lnTo>
                    <a:pt x="86" y="1044"/>
                  </a:lnTo>
                  <a:lnTo>
                    <a:pt x="116" y="1025"/>
                  </a:lnTo>
                  <a:lnTo>
                    <a:pt x="135" y="994"/>
                  </a:lnTo>
                  <a:lnTo>
                    <a:pt x="141" y="969"/>
                  </a:lnTo>
                  <a:lnTo>
                    <a:pt x="141" y="944"/>
                  </a:lnTo>
                  <a:lnTo>
                    <a:pt x="141" y="75"/>
                  </a:lnTo>
                  <a:lnTo>
                    <a:pt x="116" y="63"/>
                  </a:lnTo>
                  <a:lnTo>
                    <a:pt x="86" y="63"/>
                  </a:lnTo>
                  <a:lnTo>
                    <a:pt x="61" y="57"/>
                  </a:lnTo>
                  <a:lnTo>
                    <a:pt x="43" y="57"/>
                  </a:lnTo>
                  <a:lnTo>
                    <a:pt x="37" y="57"/>
                  </a:lnTo>
                  <a:lnTo>
                    <a:pt x="31" y="57"/>
                  </a:lnTo>
                  <a:lnTo>
                    <a:pt x="25" y="57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12" y="19"/>
                  </a:lnTo>
                  <a:lnTo>
                    <a:pt x="18" y="7"/>
                  </a:lnTo>
                  <a:lnTo>
                    <a:pt x="31" y="7"/>
                  </a:lnTo>
                  <a:lnTo>
                    <a:pt x="43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2791" y="3052"/>
              <a:ext cx="776" cy="831"/>
            </a:xfrm>
            <a:custGeom>
              <a:avLst/>
              <a:gdLst/>
              <a:ahLst/>
              <a:cxnLst>
                <a:cxn ang="0">
                  <a:pos x="660" y="6"/>
                </a:cxn>
                <a:cxn ang="0">
                  <a:pos x="715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8" y="181"/>
                </a:cxn>
                <a:cxn ang="0">
                  <a:pos x="635" y="206"/>
                </a:cxn>
                <a:cxn ang="0">
                  <a:pos x="611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62" y="88"/>
                </a:cxn>
                <a:cxn ang="0">
                  <a:pos x="513" y="69"/>
                </a:cxn>
                <a:cxn ang="0">
                  <a:pos x="470" y="81"/>
                </a:cxn>
                <a:cxn ang="0">
                  <a:pos x="403" y="156"/>
                </a:cxn>
                <a:cxn ang="0">
                  <a:pos x="324" y="319"/>
                </a:cxn>
                <a:cxn ang="0">
                  <a:pos x="281" y="475"/>
                </a:cxn>
                <a:cxn ang="0">
                  <a:pos x="232" y="613"/>
                </a:cxn>
                <a:cxn ang="0">
                  <a:pos x="183" y="694"/>
                </a:cxn>
                <a:cxn ang="0">
                  <a:pos x="226" y="688"/>
                </a:cxn>
                <a:cxn ang="0">
                  <a:pos x="428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42" y="744"/>
                </a:cxn>
                <a:cxn ang="0">
                  <a:pos x="660" y="706"/>
                </a:cxn>
                <a:cxn ang="0">
                  <a:pos x="715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39" y="719"/>
                </a:cxn>
                <a:cxn ang="0">
                  <a:pos x="648" y="794"/>
                </a:cxn>
                <a:cxn ang="0">
                  <a:pos x="513" y="831"/>
                </a:cxn>
                <a:cxn ang="0">
                  <a:pos x="324" y="800"/>
                </a:cxn>
                <a:cxn ang="0">
                  <a:pos x="177" y="769"/>
                </a:cxn>
                <a:cxn ang="0">
                  <a:pos x="73" y="806"/>
                </a:cxn>
                <a:cxn ang="0">
                  <a:pos x="18" y="831"/>
                </a:cxn>
                <a:cxn ang="0">
                  <a:pos x="6" y="825"/>
                </a:cxn>
                <a:cxn ang="0">
                  <a:pos x="6" y="813"/>
                </a:cxn>
                <a:cxn ang="0">
                  <a:pos x="24" y="788"/>
                </a:cxn>
                <a:cxn ang="0">
                  <a:pos x="49" y="769"/>
                </a:cxn>
                <a:cxn ang="0">
                  <a:pos x="73" y="744"/>
                </a:cxn>
                <a:cxn ang="0">
                  <a:pos x="134" y="638"/>
                </a:cxn>
                <a:cxn ang="0">
                  <a:pos x="189" y="450"/>
                </a:cxn>
                <a:cxn ang="0">
                  <a:pos x="275" y="231"/>
                </a:cxn>
                <a:cxn ang="0">
                  <a:pos x="415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60" y="6"/>
                  </a:lnTo>
                  <a:lnTo>
                    <a:pt x="690" y="38"/>
                  </a:lnTo>
                  <a:lnTo>
                    <a:pt x="715" y="69"/>
                  </a:lnTo>
                  <a:lnTo>
                    <a:pt x="721" y="113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03" y="163"/>
                  </a:lnTo>
                  <a:lnTo>
                    <a:pt x="697" y="175"/>
                  </a:lnTo>
                  <a:lnTo>
                    <a:pt x="678" y="181"/>
                  </a:lnTo>
                  <a:lnTo>
                    <a:pt x="660" y="194"/>
                  </a:lnTo>
                  <a:lnTo>
                    <a:pt x="635" y="206"/>
                  </a:lnTo>
                  <a:lnTo>
                    <a:pt x="623" y="213"/>
                  </a:lnTo>
                  <a:lnTo>
                    <a:pt x="611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9" y="144"/>
                  </a:lnTo>
                  <a:lnTo>
                    <a:pt x="587" y="119"/>
                  </a:lnTo>
                  <a:lnTo>
                    <a:pt x="574" y="100"/>
                  </a:lnTo>
                  <a:lnTo>
                    <a:pt x="562" y="88"/>
                  </a:lnTo>
                  <a:lnTo>
                    <a:pt x="538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0" y="81"/>
                  </a:lnTo>
                  <a:lnTo>
                    <a:pt x="452" y="94"/>
                  </a:lnTo>
                  <a:lnTo>
                    <a:pt x="403" y="156"/>
                  </a:lnTo>
                  <a:lnTo>
                    <a:pt x="360" y="231"/>
                  </a:lnTo>
                  <a:lnTo>
                    <a:pt x="324" y="319"/>
                  </a:lnTo>
                  <a:lnTo>
                    <a:pt x="299" y="400"/>
                  </a:lnTo>
                  <a:lnTo>
                    <a:pt x="281" y="475"/>
                  </a:lnTo>
                  <a:lnTo>
                    <a:pt x="263" y="538"/>
                  </a:lnTo>
                  <a:lnTo>
                    <a:pt x="232" y="613"/>
                  </a:lnTo>
                  <a:lnTo>
                    <a:pt x="183" y="694"/>
                  </a:lnTo>
                  <a:lnTo>
                    <a:pt x="183" y="694"/>
                  </a:lnTo>
                  <a:lnTo>
                    <a:pt x="208" y="694"/>
                  </a:lnTo>
                  <a:lnTo>
                    <a:pt x="226" y="688"/>
                  </a:lnTo>
                  <a:lnTo>
                    <a:pt x="330" y="700"/>
                  </a:lnTo>
                  <a:lnTo>
                    <a:pt x="428" y="725"/>
                  </a:lnTo>
                  <a:lnTo>
                    <a:pt x="477" y="731"/>
                  </a:lnTo>
                  <a:lnTo>
                    <a:pt x="538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29" y="750"/>
                  </a:lnTo>
                  <a:lnTo>
                    <a:pt x="642" y="744"/>
                  </a:lnTo>
                  <a:lnTo>
                    <a:pt x="654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15" y="650"/>
                  </a:lnTo>
                  <a:lnTo>
                    <a:pt x="745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39" y="719"/>
                  </a:lnTo>
                  <a:lnTo>
                    <a:pt x="690" y="763"/>
                  </a:lnTo>
                  <a:lnTo>
                    <a:pt x="648" y="794"/>
                  </a:lnTo>
                  <a:lnTo>
                    <a:pt x="587" y="819"/>
                  </a:lnTo>
                  <a:lnTo>
                    <a:pt x="513" y="831"/>
                  </a:lnTo>
                  <a:lnTo>
                    <a:pt x="415" y="819"/>
                  </a:lnTo>
                  <a:lnTo>
                    <a:pt x="324" y="800"/>
                  </a:lnTo>
                  <a:lnTo>
                    <a:pt x="244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73" y="806"/>
                  </a:lnTo>
                  <a:lnTo>
                    <a:pt x="37" y="825"/>
                  </a:lnTo>
                  <a:lnTo>
                    <a:pt x="18" y="831"/>
                  </a:lnTo>
                  <a:lnTo>
                    <a:pt x="12" y="831"/>
                  </a:lnTo>
                  <a:lnTo>
                    <a:pt x="6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4" y="788"/>
                  </a:lnTo>
                  <a:lnTo>
                    <a:pt x="37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73" y="744"/>
                  </a:lnTo>
                  <a:lnTo>
                    <a:pt x="98" y="700"/>
                  </a:lnTo>
                  <a:lnTo>
                    <a:pt x="134" y="638"/>
                  </a:lnTo>
                  <a:lnTo>
                    <a:pt x="159" y="550"/>
                  </a:lnTo>
                  <a:lnTo>
                    <a:pt x="189" y="450"/>
                  </a:lnTo>
                  <a:lnTo>
                    <a:pt x="220" y="344"/>
                  </a:lnTo>
                  <a:lnTo>
                    <a:pt x="275" y="231"/>
                  </a:lnTo>
                  <a:lnTo>
                    <a:pt x="342" y="131"/>
                  </a:lnTo>
                  <a:lnTo>
                    <a:pt x="415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13665" y="3471"/>
              <a:ext cx="360" cy="575"/>
            </a:xfrm>
            <a:custGeom>
              <a:avLst/>
              <a:gdLst/>
              <a:ahLst/>
              <a:cxnLst>
                <a:cxn ang="0">
                  <a:pos x="263" y="44"/>
                </a:cxn>
                <a:cxn ang="0">
                  <a:pos x="201" y="156"/>
                </a:cxn>
                <a:cxn ang="0">
                  <a:pos x="159" y="306"/>
                </a:cxn>
                <a:cxn ang="0">
                  <a:pos x="201" y="306"/>
                </a:cxn>
                <a:cxn ang="0">
                  <a:pos x="293" y="181"/>
                </a:cxn>
                <a:cxn ang="0">
                  <a:pos x="324" y="75"/>
                </a:cxn>
                <a:cxn ang="0">
                  <a:pos x="318" y="37"/>
                </a:cxn>
                <a:cxn ang="0">
                  <a:pos x="293" y="25"/>
                </a:cxn>
                <a:cxn ang="0">
                  <a:pos x="318" y="0"/>
                </a:cxn>
                <a:cxn ang="0">
                  <a:pos x="342" y="25"/>
                </a:cxn>
                <a:cxn ang="0">
                  <a:pos x="354" y="56"/>
                </a:cxn>
                <a:cxn ang="0">
                  <a:pos x="360" y="87"/>
                </a:cxn>
                <a:cxn ang="0">
                  <a:pos x="354" y="112"/>
                </a:cxn>
                <a:cxn ang="0">
                  <a:pos x="336" y="162"/>
                </a:cxn>
                <a:cxn ang="0">
                  <a:pos x="226" y="331"/>
                </a:cxn>
                <a:cxn ang="0">
                  <a:pos x="146" y="406"/>
                </a:cxn>
                <a:cxn ang="0">
                  <a:pos x="140" y="419"/>
                </a:cxn>
                <a:cxn ang="0">
                  <a:pos x="140" y="462"/>
                </a:cxn>
                <a:cxn ang="0">
                  <a:pos x="171" y="537"/>
                </a:cxn>
                <a:cxn ang="0">
                  <a:pos x="250" y="537"/>
                </a:cxn>
                <a:cxn ang="0">
                  <a:pos x="330" y="487"/>
                </a:cxn>
                <a:cxn ang="0">
                  <a:pos x="342" y="481"/>
                </a:cxn>
                <a:cxn ang="0">
                  <a:pos x="354" y="487"/>
                </a:cxn>
                <a:cxn ang="0">
                  <a:pos x="354" y="506"/>
                </a:cxn>
                <a:cxn ang="0">
                  <a:pos x="318" y="531"/>
                </a:cxn>
                <a:cxn ang="0">
                  <a:pos x="201" y="575"/>
                </a:cxn>
                <a:cxn ang="0">
                  <a:pos x="110" y="519"/>
                </a:cxn>
                <a:cxn ang="0">
                  <a:pos x="36" y="500"/>
                </a:cxn>
                <a:cxn ang="0">
                  <a:pos x="24" y="512"/>
                </a:cxn>
                <a:cxn ang="0">
                  <a:pos x="12" y="506"/>
                </a:cxn>
                <a:cxn ang="0">
                  <a:pos x="0" y="487"/>
                </a:cxn>
                <a:cxn ang="0">
                  <a:pos x="12" y="481"/>
                </a:cxn>
                <a:cxn ang="0">
                  <a:pos x="79" y="425"/>
                </a:cxn>
                <a:cxn ang="0">
                  <a:pos x="79" y="412"/>
                </a:cxn>
                <a:cxn ang="0">
                  <a:pos x="110" y="231"/>
                </a:cxn>
                <a:cxn ang="0">
                  <a:pos x="189" y="69"/>
                </a:cxn>
                <a:cxn ang="0">
                  <a:pos x="299" y="0"/>
                </a:cxn>
              </a:cxnLst>
              <a:rect l="0" t="0" r="r" b="b"/>
              <a:pathLst>
                <a:path w="360" h="575">
                  <a:moveTo>
                    <a:pt x="293" y="25"/>
                  </a:moveTo>
                  <a:lnTo>
                    <a:pt x="263" y="44"/>
                  </a:lnTo>
                  <a:lnTo>
                    <a:pt x="226" y="94"/>
                  </a:lnTo>
                  <a:lnTo>
                    <a:pt x="201" y="156"/>
                  </a:lnTo>
                  <a:lnTo>
                    <a:pt x="177" y="231"/>
                  </a:lnTo>
                  <a:lnTo>
                    <a:pt x="159" y="306"/>
                  </a:lnTo>
                  <a:lnTo>
                    <a:pt x="146" y="362"/>
                  </a:lnTo>
                  <a:lnTo>
                    <a:pt x="201" y="306"/>
                  </a:lnTo>
                  <a:lnTo>
                    <a:pt x="250" y="256"/>
                  </a:lnTo>
                  <a:lnTo>
                    <a:pt x="293" y="181"/>
                  </a:lnTo>
                  <a:lnTo>
                    <a:pt x="318" y="119"/>
                  </a:lnTo>
                  <a:lnTo>
                    <a:pt x="324" y="75"/>
                  </a:lnTo>
                  <a:lnTo>
                    <a:pt x="324" y="50"/>
                  </a:lnTo>
                  <a:lnTo>
                    <a:pt x="318" y="37"/>
                  </a:lnTo>
                  <a:lnTo>
                    <a:pt x="305" y="31"/>
                  </a:lnTo>
                  <a:lnTo>
                    <a:pt x="293" y="25"/>
                  </a:lnTo>
                  <a:close/>
                  <a:moveTo>
                    <a:pt x="299" y="0"/>
                  </a:moveTo>
                  <a:lnTo>
                    <a:pt x="318" y="0"/>
                  </a:lnTo>
                  <a:lnTo>
                    <a:pt x="330" y="12"/>
                  </a:lnTo>
                  <a:lnTo>
                    <a:pt x="342" y="25"/>
                  </a:lnTo>
                  <a:lnTo>
                    <a:pt x="354" y="37"/>
                  </a:lnTo>
                  <a:lnTo>
                    <a:pt x="354" y="56"/>
                  </a:lnTo>
                  <a:lnTo>
                    <a:pt x="360" y="75"/>
                  </a:lnTo>
                  <a:lnTo>
                    <a:pt x="360" y="87"/>
                  </a:lnTo>
                  <a:lnTo>
                    <a:pt x="354" y="100"/>
                  </a:lnTo>
                  <a:lnTo>
                    <a:pt x="354" y="112"/>
                  </a:lnTo>
                  <a:lnTo>
                    <a:pt x="348" y="137"/>
                  </a:lnTo>
                  <a:lnTo>
                    <a:pt x="336" y="162"/>
                  </a:lnTo>
                  <a:lnTo>
                    <a:pt x="293" y="250"/>
                  </a:lnTo>
                  <a:lnTo>
                    <a:pt x="226" y="331"/>
                  </a:lnTo>
                  <a:lnTo>
                    <a:pt x="153" y="400"/>
                  </a:lnTo>
                  <a:lnTo>
                    <a:pt x="146" y="406"/>
                  </a:lnTo>
                  <a:lnTo>
                    <a:pt x="140" y="412"/>
                  </a:lnTo>
                  <a:lnTo>
                    <a:pt x="140" y="419"/>
                  </a:lnTo>
                  <a:lnTo>
                    <a:pt x="140" y="431"/>
                  </a:lnTo>
                  <a:lnTo>
                    <a:pt x="140" y="462"/>
                  </a:lnTo>
                  <a:lnTo>
                    <a:pt x="153" y="500"/>
                  </a:lnTo>
                  <a:lnTo>
                    <a:pt x="171" y="537"/>
                  </a:lnTo>
                  <a:lnTo>
                    <a:pt x="208" y="550"/>
                  </a:lnTo>
                  <a:lnTo>
                    <a:pt x="250" y="537"/>
                  </a:lnTo>
                  <a:lnTo>
                    <a:pt x="293" y="512"/>
                  </a:lnTo>
                  <a:lnTo>
                    <a:pt x="330" y="487"/>
                  </a:lnTo>
                  <a:lnTo>
                    <a:pt x="336" y="481"/>
                  </a:lnTo>
                  <a:lnTo>
                    <a:pt x="342" y="481"/>
                  </a:lnTo>
                  <a:lnTo>
                    <a:pt x="348" y="481"/>
                  </a:lnTo>
                  <a:lnTo>
                    <a:pt x="354" y="487"/>
                  </a:lnTo>
                  <a:lnTo>
                    <a:pt x="360" y="500"/>
                  </a:lnTo>
                  <a:lnTo>
                    <a:pt x="354" y="506"/>
                  </a:lnTo>
                  <a:lnTo>
                    <a:pt x="354" y="506"/>
                  </a:lnTo>
                  <a:lnTo>
                    <a:pt x="318" y="531"/>
                  </a:lnTo>
                  <a:lnTo>
                    <a:pt x="263" y="562"/>
                  </a:lnTo>
                  <a:lnTo>
                    <a:pt x="201" y="575"/>
                  </a:lnTo>
                  <a:lnTo>
                    <a:pt x="146" y="562"/>
                  </a:lnTo>
                  <a:lnTo>
                    <a:pt x="110" y="519"/>
                  </a:lnTo>
                  <a:lnTo>
                    <a:pt x="85" y="456"/>
                  </a:lnTo>
                  <a:lnTo>
                    <a:pt x="36" y="500"/>
                  </a:lnTo>
                  <a:lnTo>
                    <a:pt x="24" y="506"/>
                  </a:lnTo>
                  <a:lnTo>
                    <a:pt x="24" y="512"/>
                  </a:lnTo>
                  <a:lnTo>
                    <a:pt x="18" y="512"/>
                  </a:lnTo>
                  <a:lnTo>
                    <a:pt x="12" y="506"/>
                  </a:lnTo>
                  <a:lnTo>
                    <a:pt x="6" y="500"/>
                  </a:lnTo>
                  <a:lnTo>
                    <a:pt x="0" y="487"/>
                  </a:lnTo>
                  <a:lnTo>
                    <a:pt x="6" y="481"/>
                  </a:lnTo>
                  <a:lnTo>
                    <a:pt x="12" y="481"/>
                  </a:lnTo>
                  <a:lnTo>
                    <a:pt x="12" y="481"/>
                  </a:lnTo>
                  <a:lnTo>
                    <a:pt x="79" y="425"/>
                  </a:lnTo>
                  <a:lnTo>
                    <a:pt x="79" y="419"/>
                  </a:lnTo>
                  <a:lnTo>
                    <a:pt x="79" y="412"/>
                  </a:lnTo>
                  <a:lnTo>
                    <a:pt x="85" y="325"/>
                  </a:lnTo>
                  <a:lnTo>
                    <a:pt x="110" y="231"/>
                  </a:lnTo>
                  <a:lnTo>
                    <a:pt x="146" y="144"/>
                  </a:lnTo>
                  <a:lnTo>
                    <a:pt x="189" y="69"/>
                  </a:lnTo>
                  <a:lnTo>
                    <a:pt x="244" y="1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14300" y="3727"/>
              <a:ext cx="147" cy="35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4" y="6"/>
                </a:cxn>
                <a:cxn ang="0">
                  <a:pos x="129" y="31"/>
                </a:cxn>
                <a:cxn ang="0">
                  <a:pos x="141" y="75"/>
                </a:cxn>
                <a:cxn ang="0">
                  <a:pos x="147" y="125"/>
                </a:cxn>
                <a:cxn ang="0">
                  <a:pos x="135" y="200"/>
                </a:cxn>
                <a:cxn ang="0">
                  <a:pos x="110" y="263"/>
                </a:cxn>
                <a:cxn ang="0">
                  <a:pos x="80" y="313"/>
                </a:cxn>
                <a:cxn ang="0">
                  <a:pos x="49" y="344"/>
                </a:cxn>
                <a:cxn ang="0">
                  <a:pos x="37" y="350"/>
                </a:cxn>
                <a:cxn ang="0">
                  <a:pos x="25" y="350"/>
                </a:cxn>
                <a:cxn ang="0">
                  <a:pos x="19" y="338"/>
                </a:cxn>
                <a:cxn ang="0">
                  <a:pos x="19" y="331"/>
                </a:cxn>
                <a:cxn ang="0">
                  <a:pos x="25" y="325"/>
                </a:cxn>
                <a:cxn ang="0">
                  <a:pos x="86" y="250"/>
                </a:cxn>
                <a:cxn ang="0">
                  <a:pos x="110" y="181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8" y="125"/>
                </a:cxn>
                <a:cxn ang="0">
                  <a:pos x="86" y="131"/>
                </a:cxn>
                <a:cxn ang="0">
                  <a:pos x="68" y="131"/>
                </a:cxn>
                <a:cxn ang="0">
                  <a:pos x="49" y="125"/>
                </a:cxn>
                <a:cxn ang="0">
                  <a:pos x="31" y="119"/>
                </a:cxn>
                <a:cxn ang="0">
                  <a:pos x="13" y="100"/>
                </a:cxn>
                <a:cxn ang="0">
                  <a:pos x="6" y="88"/>
                </a:cxn>
                <a:cxn ang="0">
                  <a:pos x="0" y="63"/>
                </a:cxn>
                <a:cxn ang="0">
                  <a:pos x="6" y="44"/>
                </a:cxn>
                <a:cxn ang="0">
                  <a:pos x="13" y="25"/>
                </a:cxn>
                <a:cxn ang="0">
                  <a:pos x="31" y="13"/>
                </a:cxn>
                <a:cxn ang="0">
                  <a:pos x="43" y="0"/>
                </a:cxn>
                <a:cxn ang="0">
                  <a:pos x="68" y="0"/>
                </a:cxn>
              </a:cxnLst>
              <a:rect l="0" t="0" r="r" b="b"/>
              <a:pathLst>
                <a:path w="147" h="350">
                  <a:moveTo>
                    <a:pt x="68" y="0"/>
                  </a:moveTo>
                  <a:lnTo>
                    <a:pt x="104" y="6"/>
                  </a:lnTo>
                  <a:lnTo>
                    <a:pt x="129" y="31"/>
                  </a:lnTo>
                  <a:lnTo>
                    <a:pt x="141" y="75"/>
                  </a:lnTo>
                  <a:lnTo>
                    <a:pt x="147" y="125"/>
                  </a:lnTo>
                  <a:lnTo>
                    <a:pt x="135" y="200"/>
                  </a:lnTo>
                  <a:lnTo>
                    <a:pt x="110" y="263"/>
                  </a:lnTo>
                  <a:lnTo>
                    <a:pt x="80" y="313"/>
                  </a:lnTo>
                  <a:lnTo>
                    <a:pt x="49" y="344"/>
                  </a:lnTo>
                  <a:lnTo>
                    <a:pt x="37" y="350"/>
                  </a:lnTo>
                  <a:lnTo>
                    <a:pt x="25" y="350"/>
                  </a:lnTo>
                  <a:lnTo>
                    <a:pt x="19" y="338"/>
                  </a:lnTo>
                  <a:lnTo>
                    <a:pt x="19" y="331"/>
                  </a:lnTo>
                  <a:lnTo>
                    <a:pt x="25" y="325"/>
                  </a:lnTo>
                  <a:lnTo>
                    <a:pt x="86" y="250"/>
                  </a:lnTo>
                  <a:lnTo>
                    <a:pt x="110" y="181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8" y="125"/>
                  </a:lnTo>
                  <a:lnTo>
                    <a:pt x="86" y="131"/>
                  </a:lnTo>
                  <a:lnTo>
                    <a:pt x="68" y="131"/>
                  </a:lnTo>
                  <a:lnTo>
                    <a:pt x="49" y="125"/>
                  </a:lnTo>
                  <a:lnTo>
                    <a:pt x="31" y="119"/>
                  </a:lnTo>
                  <a:lnTo>
                    <a:pt x="13" y="100"/>
                  </a:lnTo>
                  <a:lnTo>
                    <a:pt x="6" y="88"/>
                  </a:lnTo>
                  <a:lnTo>
                    <a:pt x="0" y="63"/>
                  </a:lnTo>
                  <a:lnTo>
                    <a:pt x="6" y="44"/>
                  </a:lnTo>
                  <a:lnTo>
                    <a:pt x="13" y="25"/>
                  </a:lnTo>
                  <a:lnTo>
                    <a:pt x="31" y="13"/>
                  </a:lnTo>
                  <a:lnTo>
                    <a:pt x="43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 noEditPoints="1"/>
            </p:cNvSpPr>
            <p:nvPr/>
          </p:nvSpPr>
          <p:spPr bwMode="auto">
            <a:xfrm>
              <a:off x="14612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9" y="387"/>
                </a:cxn>
                <a:cxn ang="0">
                  <a:pos x="238" y="456"/>
                </a:cxn>
                <a:cxn ang="0">
                  <a:pos x="214" y="531"/>
                </a:cxn>
                <a:cxn ang="0">
                  <a:pos x="165" y="650"/>
                </a:cxn>
                <a:cxn ang="0">
                  <a:pos x="159" y="700"/>
                </a:cxn>
                <a:cxn ang="0">
                  <a:pos x="159" y="725"/>
                </a:cxn>
                <a:cxn ang="0">
                  <a:pos x="171" y="737"/>
                </a:cxn>
                <a:cxn ang="0">
                  <a:pos x="232" y="725"/>
                </a:cxn>
                <a:cxn ang="0">
                  <a:pos x="305" y="600"/>
                </a:cxn>
                <a:cxn ang="0">
                  <a:pos x="312" y="587"/>
                </a:cxn>
                <a:cxn ang="0">
                  <a:pos x="324" y="581"/>
                </a:cxn>
                <a:cxn ang="0">
                  <a:pos x="336" y="587"/>
                </a:cxn>
                <a:cxn ang="0">
                  <a:pos x="342" y="600"/>
                </a:cxn>
                <a:cxn ang="0">
                  <a:pos x="324" y="650"/>
                </a:cxn>
                <a:cxn ang="0">
                  <a:pos x="275" y="731"/>
                </a:cxn>
                <a:cxn ang="0">
                  <a:pos x="183" y="775"/>
                </a:cxn>
                <a:cxn ang="0">
                  <a:pos x="86" y="725"/>
                </a:cxn>
                <a:cxn ang="0">
                  <a:pos x="79" y="650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89" y="325"/>
                </a:cxn>
                <a:cxn ang="0">
                  <a:pos x="183" y="294"/>
                </a:cxn>
                <a:cxn ang="0">
                  <a:pos x="159" y="287"/>
                </a:cxn>
                <a:cxn ang="0">
                  <a:pos x="98" y="319"/>
                </a:cxn>
                <a:cxn ang="0">
                  <a:pos x="43" y="425"/>
                </a:cxn>
                <a:cxn ang="0">
                  <a:pos x="31" y="444"/>
                </a:cxn>
                <a:cxn ang="0">
                  <a:pos x="18" y="444"/>
                </a:cxn>
                <a:cxn ang="0">
                  <a:pos x="6" y="437"/>
                </a:cxn>
                <a:cxn ang="0">
                  <a:pos x="6" y="412"/>
                </a:cxn>
                <a:cxn ang="0">
                  <a:pos x="43" y="337"/>
                </a:cxn>
                <a:cxn ang="0">
                  <a:pos x="116" y="269"/>
                </a:cxn>
                <a:cxn ang="0">
                  <a:pos x="269" y="0"/>
                </a:cxn>
                <a:cxn ang="0">
                  <a:pos x="299" y="12"/>
                </a:cxn>
                <a:cxn ang="0">
                  <a:pos x="312" y="31"/>
                </a:cxn>
                <a:cxn ang="0">
                  <a:pos x="312" y="62"/>
                </a:cxn>
                <a:cxn ang="0">
                  <a:pos x="287" y="94"/>
                </a:cxn>
                <a:cxn ang="0">
                  <a:pos x="250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9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6" y="500"/>
                  </a:lnTo>
                  <a:lnTo>
                    <a:pt x="214" y="531"/>
                  </a:lnTo>
                  <a:lnTo>
                    <a:pt x="171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9" y="700"/>
                  </a:lnTo>
                  <a:lnTo>
                    <a:pt x="159" y="712"/>
                  </a:lnTo>
                  <a:lnTo>
                    <a:pt x="159" y="725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32" y="725"/>
                  </a:lnTo>
                  <a:lnTo>
                    <a:pt x="269" y="675"/>
                  </a:lnTo>
                  <a:lnTo>
                    <a:pt x="305" y="600"/>
                  </a:lnTo>
                  <a:lnTo>
                    <a:pt x="305" y="594"/>
                  </a:lnTo>
                  <a:lnTo>
                    <a:pt x="312" y="587"/>
                  </a:lnTo>
                  <a:lnTo>
                    <a:pt x="318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42" y="619"/>
                  </a:lnTo>
                  <a:lnTo>
                    <a:pt x="324" y="650"/>
                  </a:lnTo>
                  <a:lnTo>
                    <a:pt x="305" y="694"/>
                  </a:lnTo>
                  <a:lnTo>
                    <a:pt x="275" y="731"/>
                  </a:lnTo>
                  <a:lnTo>
                    <a:pt x="232" y="762"/>
                  </a:lnTo>
                  <a:lnTo>
                    <a:pt x="183" y="775"/>
                  </a:lnTo>
                  <a:lnTo>
                    <a:pt x="128" y="756"/>
                  </a:lnTo>
                  <a:lnTo>
                    <a:pt x="86" y="725"/>
                  </a:lnTo>
                  <a:lnTo>
                    <a:pt x="73" y="675"/>
                  </a:lnTo>
                  <a:lnTo>
                    <a:pt x="79" y="650"/>
                  </a:lnTo>
                  <a:lnTo>
                    <a:pt x="86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9" y="344"/>
                  </a:lnTo>
                  <a:lnTo>
                    <a:pt x="189" y="325"/>
                  </a:lnTo>
                  <a:lnTo>
                    <a:pt x="189" y="306"/>
                  </a:lnTo>
                  <a:lnTo>
                    <a:pt x="183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8" y="294"/>
                  </a:lnTo>
                  <a:lnTo>
                    <a:pt x="98" y="319"/>
                  </a:lnTo>
                  <a:lnTo>
                    <a:pt x="67" y="362"/>
                  </a:lnTo>
                  <a:lnTo>
                    <a:pt x="43" y="425"/>
                  </a:lnTo>
                  <a:lnTo>
                    <a:pt x="37" y="437"/>
                  </a:lnTo>
                  <a:lnTo>
                    <a:pt x="31" y="444"/>
                  </a:lnTo>
                  <a:lnTo>
                    <a:pt x="18" y="444"/>
                  </a:lnTo>
                  <a:lnTo>
                    <a:pt x="18" y="444"/>
                  </a:lnTo>
                  <a:lnTo>
                    <a:pt x="12" y="444"/>
                  </a:lnTo>
                  <a:lnTo>
                    <a:pt x="6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8" y="375"/>
                  </a:lnTo>
                  <a:lnTo>
                    <a:pt x="43" y="337"/>
                  </a:lnTo>
                  <a:lnTo>
                    <a:pt x="73" y="294"/>
                  </a:lnTo>
                  <a:lnTo>
                    <a:pt x="116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9" y="12"/>
                  </a:lnTo>
                  <a:lnTo>
                    <a:pt x="305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12" y="62"/>
                  </a:lnTo>
                  <a:lnTo>
                    <a:pt x="299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0" y="106"/>
                  </a:lnTo>
                  <a:lnTo>
                    <a:pt x="232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8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15535" y="2671"/>
              <a:ext cx="1063" cy="1087"/>
            </a:xfrm>
            <a:custGeom>
              <a:avLst/>
              <a:gdLst/>
              <a:ahLst/>
              <a:cxnLst>
                <a:cxn ang="0">
                  <a:pos x="195" y="912"/>
                </a:cxn>
                <a:cxn ang="0">
                  <a:pos x="391" y="1025"/>
                </a:cxn>
                <a:cxn ang="0">
                  <a:pos x="531" y="1044"/>
                </a:cxn>
                <a:cxn ang="0">
                  <a:pos x="702" y="1012"/>
                </a:cxn>
                <a:cxn ang="0">
                  <a:pos x="819" y="950"/>
                </a:cxn>
                <a:cxn ang="0">
                  <a:pos x="861" y="912"/>
                </a:cxn>
                <a:cxn ang="0">
                  <a:pos x="849" y="900"/>
                </a:cxn>
                <a:cxn ang="0">
                  <a:pos x="843" y="894"/>
                </a:cxn>
                <a:cxn ang="0">
                  <a:pos x="892" y="206"/>
                </a:cxn>
                <a:cxn ang="0">
                  <a:pos x="892" y="887"/>
                </a:cxn>
                <a:cxn ang="0">
                  <a:pos x="1002" y="669"/>
                </a:cxn>
                <a:cxn ang="0">
                  <a:pos x="1002" y="419"/>
                </a:cxn>
                <a:cxn ang="0">
                  <a:pos x="892" y="206"/>
                </a:cxn>
                <a:cxn ang="0">
                  <a:pos x="97" y="306"/>
                </a:cxn>
                <a:cxn ang="0">
                  <a:pos x="36" y="544"/>
                </a:cxn>
                <a:cxn ang="0">
                  <a:pos x="67" y="712"/>
                </a:cxn>
                <a:cxn ang="0">
                  <a:pos x="165" y="887"/>
                </a:cxn>
                <a:cxn ang="0">
                  <a:pos x="165" y="206"/>
                </a:cxn>
                <a:cxn ang="0">
                  <a:pos x="434" y="50"/>
                </a:cxn>
                <a:cxn ang="0">
                  <a:pos x="287" y="106"/>
                </a:cxn>
                <a:cxn ang="0">
                  <a:pos x="207" y="162"/>
                </a:cxn>
                <a:cxn ang="0">
                  <a:pos x="201" y="181"/>
                </a:cxn>
                <a:cxn ang="0">
                  <a:pos x="214" y="194"/>
                </a:cxn>
                <a:cxn ang="0">
                  <a:pos x="531" y="519"/>
                </a:cxn>
                <a:cxn ang="0">
                  <a:pos x="782" y="112"/>
                </a:cxn>
                <a:cxn ang="0">
                  <a:pos x="629" y="56"/>
                </a:cxn>
                <a:cxn ang="0">
                  <a:pos x="525" y="44"/>
                </a:cxn>
                <a:cxn ang="0">
                  <a:pos x="654" y="19"/>
                </a:cxn>
                <a:cxn ang="0">
                  <a:pos x="861" y="119"/>
                </a:cxn>
                <a:cxn ang="0">
                  <a:pos x="1008" y="306"/>
                </a:cxn>
                <a:cxn ang="0">
                  <a:pos x="1063" y="544"/>
                </a:cxn>
                <a:cxn ang="0">
                  <a:pos x="1045" y="669"/>
                </a:cxn>
                <a:cxn ang="0">
                  <a:pos x="941" y="881"/>
                </a:cxn>
                <a:cxn ang="0">
                  <a:pos x="764" y="1031"/>
                </a:cxn>
                <a:cxn ang="0">
                  <a:pos x="525" y="1087"/>
                </a:cxn>
                <a:cxn ang="0">
                  <a:pos x="293" y="1031"/>
                </a:cxn>
                <a:cxn ang="0">
                  <a:pos x="116" y="881"/>
                </a:cxn>
                <a:cxn ang="0">
                  <a:pos x="12" y="669"/>
                </a:cxn>
                <a:cxn ang="0">
                  <a:pos x="12" y="419"/>
                </a:cxn>
                <a:cxn ang="0">
                  <a:pos x="116" y="206"/>
                </a:cxn>
                <a:cxn ang="0">
                  <a:pos x="293" y="56"/>
                </a:cxn>
                <a:cxn ang="0">
                  <a:pos x="531" y="0"/>
                </a:cxn>
              </a:cxnLst>
              <a:rect l="0" t="0" r="r" b="b"/>
              <a:pathLst>
                <a:path w="1063" h="1087">
                  <a:moveTo>
                    <a:pt x="525" y="575"/>
                  </a:moveTo>
                  <a:lnTo>
                    <a:pt x="195" y="912"/>
                  </a:lnTo>
                  <a:lnTo>
                    <a:pt x="293" y="987"/>
                  </a:lnTo>
                  <a:lnTo>
                    <a:pt x="391" y="1025"/>
                  </a:lnTo>
                  <a:lnTo>
                    <a:pt x="470" y="1044"/>
                  </a:lnTo>
                  <a:lnTo>
                    <a:pt x="531" y="1044"/>
                  </a:lnTo>
                  <a:lnTo>
                    <a:pt x="623" y="1037"/>
                  </a:lnTo>
                  <a:lnTo>
                    <a:pt x="702" y="1012"/>
                  </a:lnTo>
                  <a:lnTo>
                    <a:pt x="770" y="981"/>
                  </a:lnTo>
                  <a:lnTo>
                    <a:pt x="819" y="950"/>
                  </a:lnTo>
                  <a:lnTo>
                    <a:pt x="849" y="925"/>
                  </a:lnTo>
                  <a:lnTo>
                    <a:pt x="861" y="912"/>
                  </a:lnTo>
                  <a:lnTo>
                    <a:pt x="855" y="906"/>
                  </a:lnTo>
                  <a:lnTo>
                    <a:pt x="849" y="900"/>
                  </a:lnTo>
                  <a:lnTo>
                    <a:pt x="843" y="894"/>
                  </a:lnTo>
                  <a:lnTo>
                    <a:pt x="843" y="894"/>
                  </a:lnTo>
                  <a:lnTo>
                    <a:pt x="525" y="575"/>
                  </a:lnTo>
                  <a:close/>
                  <a:moveTo>
                    <a:pt x="892" y="206"/>
                  </a:moveTo>
                  <a:lnTo>
                    <a:pt x="556" y="544"/>
                  </a:lnTo>
                  <a:lnTo>
                    <a:pt x="892" y="887"/>
                  </a:lnTo>
                  <a:lnTo>
                    <a:pt x="959" y="781"/>
                  </a:lnTo>
                  <a:lnTo>
                    <a:pt x="1002" y="669"/>
                  </a:lnTo>
                  <a:lnTo>
                    <a:pt x="1020" y="544"/>
                  </a:lnTo>
                  <a:lnTo>
                    <a:pt x="1002" y="419"/>
                  </a:lnTo>
                  <a:lnTo>
                    <a:pt x="959" y="300"/>
                  </a:lnTo>
                  <a:lnTo>
                    <a:pt x="892" y="206"/>
                  </a:lnTo>
                  <a:close/>
                  <a:moveTo>
                    <a:pt x="165" y="206"/>
                  </a:moveTo>
                  <a:lnTo>
                    <a:pt x="97" y="306"/>
                  </a:lnTo>
                  <a:lnTo>
                    <a:pt x="55" y="425"/>
                  </a:lnTo>
                  <a:lnTo>
                    <a:pt x="36" y="544"/>
                  </a:lnTo>
                  <a:lnTo>
                    <a:pt x="42" y="625"/>
                  </a:lnTo>
                  <a:lnTo>
                    <a:pt x="67" y="712"/>
                  </a:lnTo>
                  <a:lnTo>
                    <a:pt x="104" y="800"/>
                  </a:lnTo>
                  <a:lnTo>
                    <a:pt x="165" y="887"/>
                  </a:lnTo>
                  <a:lnTo>
                    <a:pt x="501" y="544"/>
                  </a:lnTo>
                  <a:lnTo>
                    <a:pt x="165" y="206"/>
                  </a:lnTo>
                  <a:close/>
                  <a:moveTo>
                    <a:pt x="525" y="44"/>
                  </a:moveTo>
                  <a:lnTo>
                    <a:pt x="434" y="50"/>
                  </a:lnTo>
                  <a:lnTo>
                    <a:pt x="354" y="75"/>
                  </a:lnTo>
                  <a:lnTo>
                    <a:pt x="287" y="106"/>
                  </a:lnTo>
                  <a:lnTo>
                    <a:pt x="238" y="137"/>
                  </a:lnTo>
                  <a:lnTo>
                    <a:pt x="207" y="162"/>
                  </a:lnTo>
                  <a:lnTo>
                    <a:pt x="195" y="175"/>
                  </a:lnTo>
                  <a:lnTo>
                    <a:pt x="201" y="181"/>
                  </a:lnTo>
                  <a:lnTo>
                    <a:pt x="207" y="187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531" y="519"/>
                  </a:lnTo>
                  <a:lnTo>
                    <a:pt x="861" y="175"/>
                  </a:lnTo>
                  <a:lnTo>
                    <a:pt x="782" y="112"/>
                  </a:lnTo>
                  <a:lnTo>
                    <a:pt x="702" y="75"/>
                  </a:lnTo>
                  <a:lnTo>
                    <a:pt x="629" y="56"/>
                  </a:lnTo>
                  <a:lnTo>
                    <a:pt x="568" y="44"/>
                  </a:lnTo>
                  <a:lnTo>
                    <a:pt x="525" y="44"/>
                  </a:lnTo>
                  <a:close/>
                  <a:moveTo>
                    <a:pt x="531" y="0"/>
                  </a:moveTo>
                  <a:lnTo>
                    <a:pt x="654" y="19"/>
                  </a:lnTo>
                  <a:lnTo>
                    <a:pt x="764" y="56"/>
                  </a:lnTo>
                  <a:lnTo>
                    <a:pt x="861" y="119"/>
                  </a:lnTo>
                  <a:lnTo>
                    <a:pt x="941" y="206"/>
                  </a:lnTo>
                  <a:lnTo>
                    <a:pt x="1008" y="306"/>
                  </a:lnTo>
                  <a:lnTo>
                    <a:pt x="1045" y="419"/>
                  </a:lnTo>
                  <a:lnTo>
                    <a:pt x="1063" y="544"/>
                  </a:lnTo>
                  <a:lnTo>
                    <a:pt x="1063" y="544"/>
                  </a:lnTo>
                  <a:lnTo>
                    <a:pt x="1045" y="669"/>
                  </a:lnTo>
                  <a:lnTo>
                    <a:pt x="1008" y="781"/>
                  </a:lnTo>
                  <a:lnTo>
                    <a:pt x="941" y="881"/>
                  </a:lnTo>
                  <a:lnTo>
                    <a:pt x="861" y="969"/>
                  </a:lnTo>
                  <a:lnTo>
                    <a:pt x="764" y="1031"/>
                  </a:lnTo>
                  <a:lnTo>
                    <a:pt x="647" y="1075"/>
                  </a:lnTo>
                  <a:lnTo>
                    <a:pt x="525" y="1087"/>
                  </a:lnTo>
                  <a:lnTo>
                    <a:pt x="409" y="1075"/>
                  </a:lnTo>
                  <a:lnTo>
                    <a:pt x="293" y="1031"/>
                  </a:lnTo>
                  <a:lnTo>
                    <a:pt x="195" y="969"/>
                  </a:lnTo>
                  <a:lnTo>
                    <a:pt x="116" y="881"/>
                  </a:lnTo>
                  <a:lnTo>
                    <a:pt x="49" y="781"/>
                  </a:lnTo>
                  <a:lnTo>
                    <a:pt x="12" y="669"/>
                  </a:lnTo>
                  <a:lnTo>
                    <a:pt x="0" y="544"/>
                  </a:lnTo>
                  <a:lnTo>
                    <a:pt x="12" y="419"/>
                  </a:lnTo>
                  <a:lnTo>
                    <a:pt x="49" y="306"/>
                  </a:lnTo>
                  <a:lnTo>
                    <a:pt x="116" y="206"/>
                  </a:lnTo>
                  <a:lnTo>
                    <a:pt x="195" y="125"/>
                  </a:lnTo>
                  <a:lnTo>
                    <a:pt x="293" y="56"/>
                  </a:lnTo>
                  <a:lnTo>
                    <a:pt x="409" y="19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17069" y="2508"/>
              <a:ext cx="1442" cy="1113"/>
            </a:xfrm>
            <a:custGeom>
              <a:avLst/>
              <a:gdLst/>
              <a:ahLst/>
              <a:cxnLst>
                <a:cxn ang="0">
                  <a:pos x="165" y="1044"/>
                </a:cxn>
                <a:cxn ang="0">
                  <a:pos x="183" y="1057"/>
                </a:cxn>
                <a:cxn ang="0">
                  <a:pos x="1106" y="944"/>
                </a:cxn>
                <a:cxn ang="0">
                  <a:pos x="1069" y="1057"/>
                </a:cxn>
                <a:cxn ang="0">
                  <a:pos x="1240" y="975"/>
                </a:cxn>
                <a:cxn ang="0">
                  <a:pos x="1240" y="138"/>
                </a:cxn>
                <a:cxn ang="0">
                  <a:pos x="1106" y="57"/>
                </a:cxn>
                <a:cxn ang="0">
                  <a:pos x="244" y="88"/>
                </a:cxn>
                <a:cxn ang="0">
                  <a:pos x="623" y="1007"/>
                </a:cxn>
                <a:cxn ang="0">
                  <a:pos x="690" y="832"/>
                </a:cxn>
                <a:cxn ang="0">
                  <a:pos x="672" y="819"/>
                </a:cxn>
                <a:cxn ang="0">
                  <a:pos x="220" y="57"/>
                </a:cxn>
                <a:cxn ang="0">
                  <a:pos x="372" y="0"/>
                </a:cxn>
                <a:cxn ang="0">
                  <a:pos x="403" y="19"/>
                </a:cxn>
                <a:cxn ang="0">
                  <a:pos x="1014" y="38"/>
                </a:cxn>
                <a:cxn ang="0">
                  <a:pos x="1038" y="7"/>
                </a:cxn>
                <a:cxn ang="0">
                  <a:pos x="1381" y="0"/>
                </a:cxn>
                <a:cxn ang="0">
                  <a:pos x="1423" y="7"/>
                </a:cxn>
                <a:cxn ang="0">
                  <a:pos x="1430" y="44"/>
                </a:cxn>
                <a:cxn ang="0">
                  <a:pos x="1405" y="57"/>
                </a:cxn>
                <a:cxn ang="0">
                  <a:pos x="1301" y="119"/>
                </a:cxn>
                <a:cxn ang="0">
                  <a:pos x="1295" y="944"/>
                </a:cxn>
                <a:cxn ang="0">
                  <a:pos x="1320" y="1025"/>
                </a:cxn>
                <a:cxn ang="0">
                  <a:pos x="1430" y="1063"/>
                </a:cxn>
                <a:cxn ang="0">
                  <a:pos x="1442" y="1100"/>
                </a:cxn>
                <a:cxn ang="0">
                  <a:pos x="1417" y="1113"/>
                </a:cxn>
                <a:cxn ang="0">
                  <a:pos x="965" y="1113"/>
                </a:cxn>
                <a:cxn ang="0">
                  <a:pos x="928" y="1113"/>
                </a:cxn>
                <a:cxn ang="0">
                  <a:pos x="910" y="1088"/>
                </a:cxn>
                <a:cxn ang="0">
                  <a:pos x="916" y="1069"/>
                </a:cxn>
                <a:cxn ang="0">
                  <a:pos x="996" y="1044"/>
                </a:cxn>
                <a:cxn ang="0">
                  <a:pos x="1051" y="969"/>
                </a:cxn>
                <a:cxn ang="0">
                  <a:pos x="1045" y="132"/>
                </a:cxn>
                <a:cxn ang="0">
                  <a:pos x="647" y="1107"/>
                </a:cxn>
                <a:cxn ang="0">
                  <a:pos x="617" y="1113"/>
                </a:cxn>
                <a:cxn ang="0">
                  <a:pos x="592" y="1082"/>
                </a:cxn>
                <a:cxn ang="0">
                  <a:pos x="201" y="944"/>
                </a:cxn>
                <a:cxn ang="0">
                  <a:pos x="226" y="1025"/>
                </a:cxn>
                <a:cxn ang="0">
                  <a:pos x="336" y="1063"/>
                </a:cxn>
                <a:cxn ang="0">
                  <a:pos x="348" y="1100"/>
                </a:cxn>
                <a:cxn ang="0">
                  <a:pos x="311" y="1113"/>
                </a:cxn>
                <a:cxn ang="0">
                  <a:pos x="36" y="1113"/>
                </a:cxn>
                <a:cxn ang="0">
                  <a:pos x="6" y="1107"/>
                </a:cxn>
                <a:cxn ang="0">
                  <a:pos x="0" y="1082"/>
                </a:cxn>
                <a:cxn ang="0">
                  <a:pos x="12" y="1063"/>
                </a:cxn>
                <a:cxn ang="0">
                  <a:pos x="110" y="1025"/>
                </a:cxn>
                <a:cxn ang="0">
                  <a:pos x="134" y="944"/>
                </a:cxn>
                <a:cxn ang="0">
                  <a:pos x="79" y="63"/>
                </a:cxn>
                <a:cxn ang="0">
                  <a:pos x="30" y="57"/>
                </a:cxn>
                <a:cxn ang="0">
                  <a:pos x="12" y="50"/>
                </a:cxn>
                <a:cxn ang="0">
                  <a:pos x="6" y="19"/>
                </a:cxn>
                <a:cxn ang="0">
                  <a:pos x="36" y="0"/>
                </a:cxn>
              </a:cxnLst>
              <a:rect l="0" t="0" r="r" b="b"/>
              <a:pathLst>
                <a:path w="1442" h="1113">
                  <a:moveTo>
                    <a:pt x="171" y="1038"/>
                  </a:moveTo>
                  <a:lnTo>
                    <a:pt x="165" y="1044"/>
                  </a:lnTo>
                  <a:lnTo>
                    <a:pt x="165" y="1044"/>
                  </a:lnTo>
                  <a:lnTo>
                    <a:pt x="158" y="1050"/>
                  </a:lnTo>
                  <a:lnTo>
                    <a:pt x="152" y="1057"/>
                  </a:lnTo>
                  <a:lnTo>
                    <a:pt x="183" y="1057"/>
                  </a:lnTo>
                  <a:lnTo>
                    <a:pt x="171" y="1038"/>
                  </a:lnTo>
                  <a:close/>
                  <a:moveTo>
                    <a:pt x="1106" y="57"/>
                  </a:moveTo>
                  <a:lnTo>
                    <a:pt x="1106" y="944"/>
                  </a:lnTo>
                  <a:lnTo>
                    <a:pt x="1106" y="975"/>
                  </a:lnTo>
                  <a:lnTo>
                    <a:pt x="1093" y="1019"/>
                  </a:lnTo>
                  <a:lnTo>
                    <a:pt x="1069" y="1057"/>
                  </a:lnTo>
                  <a:lnTo>
                    <a:pt x="1277" y="1057"/>
                  </a:lnTo>
                  <a:lnTo>
                    <a:pt x="1246" y="1019"/>
                  </a:lnTo>
                  <a:lnTo>
                    <a:pt x="1240" y="975"/>
                  </a:lnTo>
                  <a:lnTo>
                    <a:pt x="1240" y="944"/>
                  </a:lnTo>
                  <a:lnTo>
                    <a:pt x="1240" y="169"/>
                  </a:lnTo>
                  <a:lnTo>
                    <a:pt x="1240" y="138"/>
                  </a:lnTo>
                  <a:lnTo>
                    <a:pt x="1246" y="100"/>
                  </a:lnTo>
                  <a:lnTo>
                    <a:pt x="1271" y="57"/>
                  </a:lnTo>
                  <a:lnTo>
                    <a:pt x="1106" y="57"/>
                  </a:lnTo>
                  <a:close/>
                  <a:moveTo>
                    <a:pt x="220" y="57"/>
                  </a:moveTo>
                  <a:lnTo>
                    <a:pt x="232" y="75"/>
                  </a:lnTo>
                  <a:lnTo>
                    <a:pt x="244" y="88"/>
                  </a:lnTo>
                  <a:lnTo>
                    <a:pt x="256" y="107"/>
                  </a:lnTo>
                  <a:lnTo>
                    <a:pt x="262" y="125"/>
                  </a:lnTo>
                  <a:lnTo>
                    <a:pt x="623" y="1007"/>
                  </a:lnTo>
                  <a:lnTo>
                    <a:pt x="629" y="1007"/>
                  </a:lnTo>
                  <a:lnTo>
                    <a:pt x="696" y="838"/>
                  </a:lnTo>
                  <a:lnTo>
                    <a:pt x="690" y="832"/>
                  </a:lnTo>
                  <a:lnTo>
                    <a:pt x="678" y="832"/>
                  </a:lnTo>
                  <a:lnTo>
                    <a:pt x="678" y="825"/>
                  </a:lnTo>
                  <a:lnTo>
                    <a:pt x="672" y="819"/>
                  </a:lnTo>
                  <a:lnTo>
                    <a:pt x="666" y="800"/>
                  </a:lnTo>
                  <a:lnTo>
                    <a:pt x="354" y="57"/>
                  </a:lnTo>
                  <a:lnTo>
                    <a:pt x="220" y="57"/>
                  </a:lnTo>
                  <a:close/>
                  <a:moveTo>
                    <a:pt x="55" y="0"/>
                  </a:moveTo>
                  <a:lnTo>
                    <a:pt x="348" y="0"/>
                  </a:lnTo>
                  <a:lnTo>
                    <a:pt x="372" y="0"/>
                  </a:lnTo>
                  <a:lnTo>
                    <a:pt x="385" y="7"/>
                  </a:lnTo>
                  <a:lnTo>
                    <a:pt x="391" y="7"/>
                  </a:lnTo>
                  <a:lnTo>
                    <a:pt x="403" y="19"/>
                  </a:lnTo>
                  <a:lnTo>
                    <a:pt x="409" y="32"/>
                  </a:lnTo>
                  <a:lnTo>
                    <a:pt x="715" y="769"/>
                  </a:lnTo>
                  <a:lnTo>
                    <a:pt x="1014" y="38"/>
                  </a:lnTo>
                  <a:lnTo>
                    <a:pt x="1020" y="19"/>
                  </a:lnTo>
                  <a:lnTo>
                    <a:pt x="1026" y="7"/>
                  </a:lnTo>
                  <a:lnTo>
                    <a:pt x="1038" y="7"/>
                  </a:lnTo>
                  <a:lnTo>
                    <a:pt x="1051" y="0"/>
                  </a:lnTo>
                  <a:lnTo>
                    <a:pt x="1075" y="0"/>
                  </a:lnTo>
                  <a:lnTo>
                    <a:pt x="1381" y="0"/>
                  </a:lnTo>
                  <a:lnTo>
                    <a:pt x="1399" y="0"/>
                  </a:lnTo>
                  <a:lnTo>
                    <a:pt x="1411" y="7"/>
                  </a:lnTo>
                  <a:lnTo>
                    <a:pt x="1423" y="7"/>
                  </a:lnTo>
                  <a:lnTo>
                    <a:pt x="1430" y="19"/>
                  </a:lnTo>
                  <a:lnTo>
                    <a:pt x="1430" y="32"/>
                  </a:lnTo>
                  <a:lnTo>
                    <a:pt x="1430" y="44"/>
                  </a:lnTo>
                  <a:lnTo>
                    <a:pt x="1423" y="50"/>
                  </a:lnTo>
                  <a:lnTo>
                    <a:pt x="1411" y="57"/>
                  </a:lnTo>
                  <a:lnTo>
                    <a:pt x="1405" y="57"/>
                  </a:lnTo>
                  <a:lnTo>
                    <a:pt x="1350" y="69"/>
                  </a:lnTo>
                  <a:lnTo>
                    <a:pt x="1320" y="94"/>
                  </a:lnTo>
                  <a:lnTo>
                    <a:pt x="1301" y="119"/>
                  </a:lnTo>
                  <a:lnTo>
                    <a:pt x="1295" y="150"/>
                  </a:lnTo>
                  <a:lnTo>
                    <a:pt x="1295" y="175"/>
                  </a:lnTo>
                  <a:lnTo>
                    <a:pt x="1295" y="944"/>
                  </a:lnTo>
                  <a:lnTo>
                    <a:pt x="1295" y="969"/>
                  </a:lnTo>
                  <a:lnTo>
                    <a:pt x="1301" y="994"/>
                  </a:lnTo>
                  <a:lnTo>
                    <a:pt x="1320" y="1025"/>
                  </a:lnTo>
                  <a:lnTo>
                    <a:pt x="1356" y="1044"/>
                  </a:lnTo>
                  <a:lnTo>
                    <a:pt x="1417" y="1057"/>
                  </a:lnTo>
                  <a:lnTo>
                    <a:pt x="1430" y="1063"/>
                  </a:lnTo>
                  <a:lnTo>
                    <a:pt x="1436" y="1069"/>
                  </a:lnTo>
                  <a:lnTo>
                    <a:pt x="1442" y="1088"/>
                  </a:lnTo>
                  <a:lnTo>
                    <a:pt x="1442" y="1100"/>
                  </a:lnTo>
                  <a:lnTo>
                    <a:pt x="1436" y="1107"/>
                  </a:lnTo>
                  <a:lnTo>
                    <a:pt x="1423" y="1113"/>
                  </a:lnTo>
                  <a:lnTo>
                    <a:pt x="1417" y="1113"/>
                  </a:lnTo>
                  <a:lnTo>
                    <a:pt x="1405" y="1113"/>
                  </a:lnTo>
                  <a:lnTo>
                    <a:pt x="1393" y="1113"/>
                  </a:lnTo>
                  <a:lnTo>
                    <a:pt x="965" y="1113"/>
                  </a:lnTo>
                  <a:lnTo>
                    <a:pt x="953" y="1113"/>
                  </a:lnTo>
                  <a:lnTo>
                    <a:pt x="941" y="1113"/>
                  </a:lnTo>
                  <a:lnTo>
                    <a:pt x="928" y="1113"/>
                  </a:lnTo>
                  <a:lnTo>
                    <a:pt x="916" y="1107"/>
                  </a:lnTo>
                  <a:lnTo>
                    <a:pt x="910" y="1100"/>
                  </a:lnTo>
                  <a:lnTo>
                    <a:pt x="910" y="1088"/>
                  </a:lnTo>
                  <a:lnTo>
                    <a:pt x="910" y="1082"/>
                  </a:lnTo>
                  <a:lnTo>
                    <a:pt x="910" y="1075"/>
                  </a:lnTo>
                  <a:lnTo>
                    <a:pt x="916" y="1069"/>
                  </a:lnTo>
                  <a:lnTo>
                    <a:pt x="922" y="1063"/>
                  </a:lnTo>
                  <a:lnTo>
                    <a:pt x="941" y="1057"/>
                  </a:lnTo>
                  <a:lnTo>
                    <a:pt x="996" y="1044"/>
                  </a:lnTo>
                  <a:lnTo>
                    <a:pt x="1026" y="1025"/>
                  </a:lnTo>
                  <a:lnTo>
                    <a:pt x="1045" y="994"/>
                  </a:lnTo>
                  <a:lnTo>
                    <a:pt x="1051" y="969"/>
                  </a:lnTo>
                  <a:lnTo>
                    <a:pt x="1051" y="944"/>
                  </a:lnTo>
                  <a:lnTo>
                    <a:pt x="1051" y="132"/>
                  </a:lnTo>
                  <a:lnTo>
                    <a:pt x="1045" y="132"/>
                  </a:lnTo>
                  <a:lnTo>
                    <a:pt x="660" y="1082"/>
                  </a:lnTo>
                  <a:lnTo>
                    <a:pt x="653" y="1094"/>
                  </a:lnTo>
                  <a:lnTo>
                    <a:pt x="647" y="1107"/>
                  </a:lnTo>
                  <a:lnTo>
                    <a:pt x="635" y="1113"/>
                  </a:lnTo>
                  <a:lnTo>
                    <a:pt x="623" y="1113"/>
                  </a:lnTo>
                  <a:lnTo>
                    <a:pt x="617" y="1113"/>
                  </a:lnTo>
                  <a:lnTo>
                    <a:pt x="611" y="1107"/>
                  </a:lnTo>
                  <a:lnTo>
                    <a:pt x="598" y="1100"/>
                  </a:lnTo>
                  <a:lnTo>
                    <a:pt x="592" y="1082"/>
                  </a:lnTo>
                  <a:lnTo>
                    <a:pt x="207" y="132"/>
                  </a:lnTo>
                  <a:lnTo>
                    <a:pt x="201" y="132"/>
                  </a:lnTo>
                  <a:lnTo>
                    <a:pt x="201" y="944"/>
                  </a:lnTo>
                  <a:lnTo>
                    <a:pt x="201" y="969"/>
                  </a:lnTo>
                  <a:lnTo>
                    <a:pt x="207" y="994"/>
                  </a:lnTo>
                  <a:lnTo>
                    <a:pt x="226" y="1025"/>
                  </a:lnTo>
                  <a:lnTo>
                    <a:pt x="262" y="1044"/>
                  </a:lnTo>
                  <a:lnTo>
                    <a:pt x="323" y="1057"/>
                  </a:lnTo>
                  <a:lnTo>
                    <a:pt x="336" y="1063"/>
                  </a:lnTo>
                  <a:lnTo>
                    <a:pt x="348" y="1069"/>
                  </a:lnTo>
                  <a:lnTo>
                    <a:pt x="348" y="1088"/>
                  </a:lnTo>
                  <a:lnTo>
                    <a:pt x="348" y="1100"/>
                  </a:lnTo>
                  <a:lnTo>
                    <a:pt x="342" y="1107"/>
                  </a:lnTo>
                  <a:lnTo>
                    <a:pt x="330" y="1113"/>
                  </a:lnTo>
                  <a:lnTo>
                    <a:pt x="311" y="1113"/>
                  </a:lnTo>
                  <a:lnTo>
                    <a:pt x="299" y="1113"/>
                  </a:lnTo>
                  <a:lnTo>
                    <a:pt x="48" y="1113"/>
                  </a:lnTo>
                  <a:lnTo>
                    <a:pt x="36" y="1113"/>
                  </a:lnTo>
                  <a:lnTo>
                    <a:pt x="24" y="1113"/>
                  </a:lnTo>
                  <a:lnTo>
                    <a:pt x="12" y="1113"/>
                  </a:lnTo>
                  <a:lnTo>
                    <a:pt x="6" y="1107"/>
                  </a:lnTo>
                  <a:lnTo>
                    <a:pt x="0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0" y="1075"/>
                  </a:lnTo>
                  <a:lnTo>
                    <a:pt x="6" y="1069"/>
                  </a:lnTo>
                  <a:lnTo>
                    <a:pt x="12" y="1063"/>
                  </a:lnTo>
                  <a:lnTo>
                    <a:pt x="24" y="1057"/>
                  </a:lnTo>
                  <a:lnTo>
                    <a:pt x="79" y="1044"/>
                  </a:lnTo>
                  <a:lnTo>
                    <a:pt x="110" y="1025"/>
                  </a:lnTo>
                  <a:lnTo>
                    <a:pt x="128" y="994"/>
                  </a:lnTo>
                  <a:lnTo>
                    <a:pt x="134" y="969"/>
                  </a:lnTo>
                  <a:lnTo>
                    <a:pt x="134" y="944"/>
                  </a:lnTo>
                  <a:lnTo>
                    <a:pt x="134" y="75"/>
                  </a:lnTo>
                  <a:lnTo>
                    <a:pt x="110" y="63"/>
                  </a:lnTo>
                  <a:lnTo>
                    <a:pt x="79" y="63"/>
                  </a:lnTo>
                  <a:lnTo>
                    <a:pt x="55" y="57"/>
                  </a:lnTo>
                  <a:lnTo>
                    <a:pt x="36" y="57"/>
                  </a:lnTo>
                  <a:lnTo>
                    <a:pt x="30" y="57"/>
                  </a:lnTo>
                  <a:lnTo>
                    <a:pt x="24" y="57"/>
                  </a:lnTo>
                  <a:lnTo>
                    <a:pt x="18" y="57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0" y="32"/>
                  </a:lnTo>
                  <a:lnTo>
                    <a:pt x="6" y="19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36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18590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3" y="387"/>
                </a:cxn>
                <a:cxn ang="0">
                  <a:pos x="238" y="456"/>
                </a:cxn>
                <a:cxn ang="0">
                  <a:pos x="208" y="531"/>
                </a:cxn>
                <a:cxn ang="0">
                  <a:pos x="165" y="650"/>
                </a:cxn>
                <a:cxn ang="0">
                  <a:pos x="153" y="700"/>
                </a:cxn>
                <a:cxn ang="0">
                  <a:pos x="159" y="725"/>
                </a:cxn>
                <a:cxn ang="0">
                  <a:pos x="171" y="737"/>
                </a:cxn>
                <a:cxn ang="0">
                  <a:pos x="226" y="725"/>
                </a:cxn>
                <a:cxn ang="0">
                  <a:pos x="300" y="600"/>
                </a:cxn>
                <a:cxn ang="0">
                  <a:pos x="306" y="587"/>
                </a:cxn>
                <a:cxn ang="0">
                  <a:pos x="324" y="581"/>
                </a:cxn>
                <a:cxn ang="0">
                  <a:pos x="336" y="587"/>
                </a:cxn>
                <a:cxn ang="0">
                  <a:pos x="342" y="600"/>
                </a:cxn>
                <a:cxn ang="0">
                  <a:pos x="324" y="650"/>
                </a:cxn>
                <a:cxn ang="0">
                  <a:pos x="269" y="731"/>
                </a:cxn>
                <a:cxn ang="0">
                  <a:pos x="177" y="775"/>
                </a:cxn>
                <a:cxn ang="0">
                  <a:pos x="86" y="725"/>
                </a:cxn>
                <a:cxn ang="0">
                  <a:pos x="74" y="650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90" y="325"/>
                </a:cxn>
                <a:cxn ang="0">
                  <a:pos x="177" y="294"/>
                </a:cxn>
                <a:cxn ang="0">
                  <a:pos x="159" y="287"/>
                </a:cxn>
                <a:cxn ang="0">
                  <a:pos x="92" y="319"/>
                </a:cxn>
                <a:cxn ang="0">
                  <a:pos x="37" y="425"/>
                </a:cxn>
                <a:cxn ang="0">
                  <a:pos x="31" y="444"/>
                </a:cxn>
                <a:cxn ang="0">
                  <a:pos x="12" y="444"/>
                </a:cxn>
                <a:cxn ang="0">
                  <a:pos x="0" y="437"/>
                </a:cxn>
                <a:cxn ang="0">
                  <a:pos x="6" y="412"/>
                </a:cxn>
                <a:cxn ang="0">
                  <a:pos x="37" y="337"/>
                </a:cxn>
                <a:cxn ang="0">
                  <a:pos x="110" y="269"/>
                </a:cxn>
                <a:cxn ang="0">
                  <a:pos x="269" y="0"/>
                </a:cxn>
                <a:cxn ang="0">
                  <a:pos x="300" y="12"/>
                </a:cxn>
                <a:cxn ang="0">
                  <a:pos x="312" y="31"/>
                </a:cxn>
                <a:cxn ang="0">
                  <a:pos x="306" y="62"/>
                </a:cxn>
                <a:cxn ang="0">
                  <a:pos x="287" y="94"/>
                </a:cxn>
                <a:cxn ang="0">
                  <a:pos x="251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3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0" y="500"/>
                  </a:lnTo>
                  <a:lnTo>
                    <a:pt x="208" y="531"/>
                  </a:lnTo>
                  <a:lnTo>
                    <a:pt x="171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3" y="700"/>
                  </a:lnTo>
                  <a:lnTo>
                    <a:pt x="153" y="712"/>
                  </a:lnTo>
                  <a:lnTo>
                    <a:pt x="159" y="725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26" y="725"/>
                  </a:lnTo>
                  <a:lnTo>
                    <a:pt x="269" y="675"/>
                  </a:lnTo>
                  <a:lnTo>
                    <a:pt x="300" y="600"/>
                  </a:lnTo>
                  <a:lnTo>
                    <a:pt x="306" y="594"/>
                  </a:lnTo>
                  <a:lnTo>
                    <a:pt x="306" y="587"/>
                  </a:lnTo>
                  <a:lnTo>
                    <a:pt x="312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36" y="619"/>
                  </a:lnTo>
                  <a:lnTo>
                    <a:pt x="324" y="650"/>
                  </a:lnTo>
                  <a:lnTo>
                    <a:pt x="306" y="694"/>
                  </a:lnTo>
                  <a:lnTo>
                    <a:pt x="269" y="731"/>
                  </a:lnTo>
                  <a:lnTo>
                    <a:pt x="232" y="762"/>
                  </a:lnTo>
                  <a:lnTo>
                    <a:pt x="177" y="775"/>
                  </a:lnTo>
                  <a:lnTo>
                    <a:pt x="122" y="756"/>
                  </a:lnTo>
                  <a:lnTo>
                    <a:pt x="86" y="725"/>
                  </a:lnTo>
                  <a:lnTo>
                    <a:pt x="74" y="675"/>
                  </a:lnTo>
                  <a:lnTo>
                    <a:pt x="74" y="650"/>
                  </a:lnTo>
                  <a:lnTo>
                    <a:pt x="80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3" y="344"/>
                  </a:lnTo>
                  <a:lnTo>
                    <a:pt x="190" y="325"/>
                  </a:lnTo>
                  <a:lnTo>
                    <a:pt x="183" y="306"/>
                  </a:lnTo>
                  <a:lnTo>
                    <a:pt x="177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9" y="294"/>
                  </a:lnTo>
                  <a:lnTo>
                    <a:pt x="92" y="319"/>
                  </a:lnTo>
                  <a:lnTo>
                    <a:pt x="67" y="362"/>
                  </a:lnTo>
                  <a:lnTo>
                    <a:pt x="37" y="425"/>
                  </a:lnTo>
                  <a:lnTo>
                    <a:pt x="37" y="437"/>
                  </a:lnTo>
                  <a:lnTo>
                    <a:pt x="31" y="444"/>
                  </a:lnTo>
                  <a:lnTo>
                    <a:pt x="19" y="444"/>
                  </a:lnTo>
                  <a:lnTo>
                    <a:pt x="12" y="444"/>
                  </a:lnTo>
                  <a:lnTo>
                    <a:pt x="6" y="444"/>
                  </a:lnTo>
                  <a:lnTo>
                    <a:pt x="0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9" y="375"/>
                  </a:lnTo>
                  <a:lnTo>
                    <a:pt x="37" y="337"/>
                  </a:lnTo>
                  <a:lnTo>
                    <a:pt x="74" y="294"/>
                  </a:lnTo>
                  <a:lnTo>
                    <a:pt x="110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1" y="0"/>
                  </a:lnTo>
                  <a:lnTo>
                    <a:pt x="300" y="12"/>
                  </a:lnTo>
                  <a:lnTo>
                    <a:pt x="306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06" y="62"/>
                  </a:lnTo>
                  <a:lnTo>
                    <a:pt x="300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1" y="106"/>
                  </a:lnTo>
                  <a:lnTo>
                    <a:pt x="232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2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1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9103" y="3727"/>
              <a:ext cx="147" cy="35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8" y="6"/>
                </a:cxn>
                <a:cxn ang="0">
                  <a:pos x="123" y="31"/>
                </a:cxn>
                <a:cxn ang="0">
                  <a:pos x="141" y="75"/>
                </a:cxn>
                <a:cxn ang="0">
                  <a:pos x="147" y="125"/>
                </a:cxn>
                <a:cxn ang="0">
                  <a:pos x="135" y="200"/>
                </a:cxn>
                <a:cxn ang="0">
                  <a:pos x="110" y="263"/>
                </a:cxn>
                <a:cxn ang="0">
                  <a:pos x="80" y="313"/>
                </a:cxn>
                <a:cxn ang="0">
                  <a:pos x="49" y="344"/>
                </a:cxn>
                <a:cxn ang="0">
                  <a:pos x="31" y="350"/>
                </a:cxn>
                <a:cxn ang="0">
                  <a:pos x="25" y="350"/>
                </a:cxn>
                <a:cxn ang="0">
                  <a:pos x="19" y="338"/>
                </a:cxn>
                <a:cxn ang="0">
                  <a:pos x="19" y="331"/>
                </a:cxn>
                <a:cxn ang="0">
                  <a:pos x="25" y="325"/>
                </a:cxn>
                <a:cxn ang="0">
                  <a:pos x="80" y="250"/>
                </a:cxn>
                <a:cxn ang="0">
                  <a:pos x="104" y="181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2" y="125"/>
                </a:cxn>
                <a:cxn ang="0">
                  <a:pos x="80" y="131"/>
                </a:cxn>
                <a:cxn ang="0">
                  <a:pos x="68" y="131"/>
                </a:cxn>
                <a:cxn ang="0">
                  <a:pos x="43" y="125"/>
                </a:cxn>
                <a:cxn ang="0">
                  <a:pos x="25" y="119"/>
                </a:cxn>
                <a:cxn ang="0">
                  <a:pos x="13" y="100"/>
                </a:cxn>
                <a:cxn ang="0">
                  <a:pos x="0" y="88"/>
                </a:cxn>
                <a:cxn ang="0">
                  <a:pos x="0" y="63"/>
                </a:cxn>
                <a:cxn ang="0">
                  <a:pos x="0" y="44"/>
                </a:cxn>
                <a:cxn ang="0">
                  <a:pos x="13" y="25"/>
                </a:cxn>
                <a:cxn ang="0">
                  <a:pos x="25" y="13"/>
                </a:cxn>
                <a:cxn ang="0">
                  <a:pos x="43" y="0"/>
                </a:cxn>
                <a:cxn ang="0">
                  <a:pos x="68" y="0"/>
                </a:cxn>
              </a:cxnLst>
              <a:rect l="0" t="0" r="r" b="b"/>
              <a:pathLst>
                <a:path w="147" h="350">
                  <a:moveTo>
                    <a:pt x="68" y="0"/>
                  </a:moveTo>
                  <a:lnTo>
                    <a:pt x="98" y="6"/>
                  </a:lnTo>
                  <a:lnTo>
                    <a:pt x="123" y="31"/>
                  </a:lnTo>
                  <a:lnTo>
                    <a:pt x="141" y="75"/>
                  </a:lnTo>
                  <a:lnTo>
                    <a:pt x="147" y="125"/>
                  </a:lnTo>
                  <a:lnTo>
                    <a:pt x="135" y="200"/>
                  </a:lnTo>
                  <a:lnTo>
                    <a:pt x="110" y="263"/>
                  </a:lnTo>
                  <a:lnTo>
                    <a:pt x="80" y="313"/>
                  </a:lnTo>
                  <a:lnTo>
                    <a:pt x="49" y="344"/>
                  </a:lnTo>
                  <a:lnTo>
                    <a:pt x="31" y="350"/>
                  </a:lnTo>
                  <a:lnTo>
                    <a:pt x="25" y="350"/>
                  </a:lnTo>
                  <a:lnTo>
                    <a:pt x="19" y="338"/>
                  </a:lnTo>
                  <a:lnTo>
                    <a:pt x="19" y="331"/>
                  </a:lnTo>
                  <a:lnTo>
                    <a:pt x="25" y="325"/>
                  </a:lnTo>
                  <a:lnTo>
                    <a:pt x="80" y="250"/>
                  </a:lnTo>
                  <a:lnTo>
                    <a:pt x="104" y="181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2" y="125"/>
                  </a:lnTo>
                  <a:lnTo>
                    <a:pt x="80" y="131"/>
                  </a:lnTo>
                  <a:lnTo>
                    <a:pt x="68" y="131"/>
                  </a:lnTo>
                  <a:lnTo>
                    <a:pt x="43" y="125"/>
                  </a:lnTo>
                  <a:lnTo>
                    <a:pt x="25" y="119"/>
                  </a:lnTo>
                  <a:lnTo>
                    <a:pt x="13" y="100"/>
                  </a:lnTo>
                  <a:lnTo>
                    <a:pt x="0" y="88"/>
                  </a:lnTo>
                  <a:lnTo>
                    <a:pt x="0" y="63"/>
                  </a:lnTo>
                  <a:lnTo>
                    <a:pt x="0" y="44"/>
                  </a:lnTo>
                  <a:lnTo>
                    <a:pt x="13" y="25"/>
                  </a:lnTo>
                  <a:lnTo>
                    <a:pt x="25" y="13"/>
                  </a:lnTo>
                  <a:lnTo>
                    <a:pt x="43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9421" y="3052"/>
              <a:ext cx="776" cy="831"/>
            </a:xfrm>
            <a:custGeom>
              <a:avLst/>
              <a:gdLst/>
              <a:ahLst/>
              <a:cxnLst>
                <a:cxn ang="0">
                  <a:pos x="654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9" y="181"/>
                </a:cxn>
                <a:cxn ang="0">
                  <a:pos x="636" y="206"/>
                </a:cxn>
                <a:cxn ang="0">
                  <a:pos x="605" y="213"/>
                </a:cxn>
                <a:cxn ang="0">
                  <a:pos x="593" y="213"/>
                </a:cxn>
                <a:cxn ang="0">
                  <a:pos x="593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56" y="88"/>
                </a:cxn>
                <a:cxn ang="0">
                  <a:pos x="507" y="69"/>
                </a:cxn>
                <a:cxn ang="0">
                  <a:pos x="465" y="81"/>
                </a:cxn>
                <a:cxn ang="0">
                  <a:pos x="397" y="156"/>
                </a:cxn>
                <a:cxn ang="0">
                  <a:pos x="324" y="319"/>
                </a:cxn>
                <a:cxn ang="0">
                  <a:pos x="275" y="475"/>
                </a:cxn>
                <a:cxn ang="0">
                  <a:pos x="232" y="613"/>
                </a:cxn>
                <a:cxn ang="0">
                  <a:pos x="184" y="694"/>
                </a:cxn>
                <a:cxn ang="0">
                  <a:pos x="226" y="688"/>
                </a:cxn>
                <a:cxn ang="0">
                  <a:pos x="422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36" y="744"/>
                </a:cxn>
                <a:cxn ang="0">
                  <a:pos x="654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0" y="638"/>
                </a:cxn>
                <a:cxn ang="0">
                  <a:pos x="770" y="656"/>
                </a:cxn>
                <a:cxn ang="0">
                  <a:pos x="734" y="719"/>
                </a:cxn>
                <a:cxn ang="0">
                  <a:pos x="642" y="794"/>
                </a:cxn>
                <a:cxn ang="0">
                  <a:pos x="507" y="831"/>
                </a:cxn>
                <a:cxn ang="0">
                  <a:pos x="318" y="800"/>
                </a:cxn>
                <a:cxn ang="0">
                  <a:pos x="177" y="769"/>
                </a:cxn>
                <a:cxn ang="0">
                  <a:pos x="67" y="806"/>
                </a:cxn>
                <a:cxn ang="0">
                  <a:pos x="12" y="831"/>
                </a:cxn>
                <a:cxn ang="0">
                  <a:pos x="0" y="825"/>
                </a:cxn>
                <a:cxn ang="0">
                  <a:pos x="0" y="813"/>
                </a:cxn>
                <a:cxn ang="0">
                  <a:pos x="25" y="788"/>
                </a:cxn>
                <a:cxn ang="0">
                  <a:pos x="43" y="769"/>
                </a:cxn>
                <a:cxn ang="0">
                  <a:pos x="67" y="744"/>
                </a:cxn>
                <a:cxn ang="0">
                  <a:pos x="129" y="638"/>
                </a:cxn>
                <a:cxn ang="0">
                  <a:pos x="184" y="450"/>
                </a:cxn>
                <a:cxn ang="0">
                  <a:pos x="269" y="231"/>
                </a:cxn>
                <a:cxn ang="0">
                  <a:pos x="410" y="69"/>
                </a:cxn>
                <a:cxn ang="0">
                  <a:pos x="599" y="0"/>
                </a:cxn>
              </a:cxnLst>
              <a:rect l="0" t="0" r="r" b="b"/>
              <a:pathLst>
                <a:path w="776" h="831">
                  <a:moveTo>
                    <a:pt x="599" y="0"/>
                  </a:moveTo>
                  <a:lnTo>
                    <a:pt x="654" y="6"/>
                  </a:lnTo>
                  <a:lnTo>
                    <a:pt x="691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3" y="163"/>
                  </a:lnTo>
                  <a:lnTo>
                    <a:pt x="691" y="175"/>
                  </a:lnTo>
                  <a:lnTo>
                    <a:pt x="679" y="181"/>
                  </a:lnTo>
                  <a:lnTo>
                    <a:pt x="654" y="194"/>
                  </a:lnTo>
                  <a:lnTo>
                    <a:pt x="636" y="206"/>
                  </a:lnTo>
                  <a:lnTo>
                    <a:pt x="617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3" y="213"/>
                  </a:lnTo>
                  <a:lnTo>
                    <a:pt x="593" y="206"/>
                  </a:lnTo>
                  <a:lnTo>
                    <a:pt x="593" y="194"/>
                  </a:lnTo>
                  <a:lnTo>
                    <a:pt x="593" y="188"/>
                  </a:lnTo>
                  <a:lnTo>
                    <a:pt x="599" y="169"/>
                  </a:lnTo>
                  <a:lnTo>
                    <a:pt x="593" y="144"/>
                  </a:lnTo>
                  <a:lnTo>
                    <a:pt x="587" y="119"/>
                  </a:lnTo>
                  <a:lnTo>
                    <a:pt x="575" y="100"/>
                  </a:lnTo>
                  <a:lnTo>
                    <a:pt x="556" y="88"/>
                  </a:lnTo>
                  <a:lnTo>
                    <a:pt x="532" y="75"/>
                  </a:lnTo>
                  <a:lnTo>
                    <a:pt x="507" y="69"/>
                  </a:lnTo>
                  <a:lnTo>
                    <a:pt x="489" y="75"/>
                  </a:lnTo>
                  <a:lnTo>
                    <a:pt x="465" y="81"/>
                  </a:lnTo>
                  <a:lnTo>
                    <a:pt x="446" y="94"/>
                  </a:lnTo>
                  <a:lnTo>
                    <a:pt x="397" y="156"/>
                  </a:lnTo>
                  <a:lnTo>
                    <a:pt x="355" y="231"/>
                  </a:lnTo>
                  <a:lnTo>
                    <a:pt x="324" y="319"/>
                  </a:lnTo>
                  <a:lnTo>
                    <a:pt x="294" y="400"/>
                  </a:lnTo>
                  <a:lnTo>
                    <a:pt x="275" y="475"/>
                  </a:lnTo>
                  <a:lnTo>
                    <a:pt x="257" y="538"/>
                  </a:lnTo>
                  <a:lnTo>
                    <a:pt x="232" y="613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202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2" y="725"/>
                  </a:lnTo>
                  <a:lnTo>
                    <a:pt x="471" y="731"/>
                  </a:lnTo>
                  <a:lnTo>
                    <a:pt x="538" y="744"/>
                  </a:lnTo>
                  <a:lnTo>
                    <a:pt x="599" y="750"/>
                  </a:lnTo>
                  <a:lnTo>
                    <a:pt x="617" y="750"/>
                  </a:lnTo>
                  <a:lnTo>
                    <a:pt x="630" y="750"/>
                  </a:lnTo>
                  <a:lnTo>
                    <a:pt x="636" y="744"/>
                  </a:lnTo>
                  <a:lnTo>
                    <a:pt x="648" y="725"/>
                  </a:lnTo>
                  <a:lnTo>
                    <a:pt x="654" y="706"/>
                  </a:lnTo>
                  <a:lnTo>
                    <a:pt x="679" y="675"/>
                  </a:lnTo>
                  <a:lnTo>
                    <a:pt x="709" y="650"/>
                  </a:lnTo>
                  <a:lnTo>
                    <a:pt x="740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0" y="638"/>
                  </a:lnTo>
                  <a:lnTo>
                    <a:pt x="776" y="644"/>
                  </a:lnTo>
                  <a:lnTo>
                    <a:pt x="770" y="656"/>
                  </a:lnTo>
                  <a:lnTo>
                    <a:pt x="758" y="681"/>
                  </a:lnTo>
                  <a:lnTo>
                    <a:pt x="734" y="719"/>
                  </a:lnTo>
                  <a:lnTo>
                    <a:pt x="685" y="763"/>
                  </a:lnTo>
                  <a:lnTo>
                    <a:pt x="642" y="794"/>
                  </a:lnTo>
                  <a:lnTo>
                    <a:pt x="581" y="819"/>
                  </a:lnTo>
                  <a:lnTo>
                    <a:pt x="507" y="831"/>
                  </a:lnTo>
                  <a:lnTo>
                    <a:pt x="416" y="819"/>
                  </a:lnTo>
                  <a:lnTo>
                    <a:pt x="318" y="800"/>
                  </a:lnTo>
                  <a:lnTo>
                    <a:pt x="239" y="775"/>
                  </a:lnTo>
                  <a:lnTo>
                    <a:pt x="177" y="769"/>
                  </a:lnTo>
                  <a:lnTo>
                    <a:pt x="116" y="763"/>
                  </a:lnTo>
                  <a:lnTo>
                    <a:pt x="67" y="806"/>
                  </a:lnTo>
                  <a:lnTo>
                    <a:pt x="31" y="825"/>
                  </a:lnTo>
                  <a:lnTo>
                    <a:pt x="12" y="831"/>
                  </a:lnTo>
                  <a:lnTo>
                    <a:pt x="6" y="831"/>
                  </a:lnTo>
                  <a:lnTo>
                    <a:pt x="0" y="825"/>
                  </a:lnTo>
                  <a:lnTo>
                    <a:pt x="0" y="819"/>
                  </a:lnTo>
                  <a:lnTo>
                    <a:pt x="0" y="813"/>
                  </a:lnTo>
                  <a:lnTo>
                    <a:pt x="12" y="800"/>
                  </a:lnTo>
                  <a:lnTo>
                    <a:pt x="25" y="788"/>
                  </a:lnTo>
                  <a:lnTo>
                    <a:pt x="37" y="775"/>
                  </a:lnTo>
                  <a:lnTo>
                    <a:pt x="43" y="769"/>
                  </a:lnTo>
                  <a:lnTo>
                    <a:pt x="49" y="763"/>
                  </a:lnTo>
                  <a:lnTo>
                    <a:pt x="67" y="744"/>
                  </a:lnTo>
                  <a:lnTo>
                    <a:pt x="92" y="700"/>
                  </a:lnTo>
                  <a:lnTo>
                    <a:pt x="129" y="638"/>
                  </a:lnTo>
                  <a:lnTo>
                    <a:pt x="159" y="550"/>
                  </a:lnTo>
                  <a:lnTo>
                    <a:pt x="184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36" y="131"/>
                  </a:lnTo>
                  <a:lnTo>
                    <a:pt x="410" y="69"/>
                  </a:lnTo>
                  <a:lnTo>
                    <a:pt x="501" y="19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20" y="3665"/>
              <a:ext cx="433" cy="356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2" y="12"/>
                </a:cxn>
                <a:cxn ang="0">
                  <a:pos x="183" y="37"/>
                </a:cxn>
                <a:cxn ang="0">
                  <a:pos x="244" y="12"/>
                </a:cxn>
                <a:cxn ang="0">
                  <a:pos x="317" y="0"/>
                </a:cxn>
                <a:cxn ang="0">
                  <a:pos x="372" y="0"/>
                </a:cxn>
                <a:cxn ang="0">
                  <a:pos x="427" y="31"/>
                </a:cxn>
                <a:cxn ang="0">
                  <a:pos x="433" y="81"/>
                </a:cxn>
                <a:cxn ang="0">
                  <a:pos x="415" y="106"/>
                </a:cxn>
                <a:cxn ang="0">
                  <a:pos x="391" y="118"/>
                </a:cxn>
                <a:cxn ang="0">
                  <a:pos x="366" y="112"/>
                </a:cxn>
                <a:cxn ang="0">
                  <a:pos x="354" y="93"/>
                </a:cxn>
                <a:cxn ang="0">
                  <a:pos x="354" y="81"/>
                </a:cxn>
                <a:cxn ang="0">
                  <a:pos x="360" y="62"/>
                </a:cxn>
                <a:cxn ang="0">
                  <a:pos x="372" y="43"/>
                </a:cxn>
                <a:cxn ang="0">
                  <a:pos x="366" y="31"/>
                </a:cxn>
                <a:cxn ang="0">
                  <a:pos x="323" y="25"/>
                </a:cxn>
                <a:cxn ang="0">
                  <a:pos x="293" y="25"/>
                </a:cxn>
                <a:cxn ang="0">
                  <a:pos x="256" y="37"/>
                </a:cxn>
                <a:cxn ang="0">
                  <a:pos x="220" y="68"/>
                </a:cxn>
                <a:cxn ang="0">
                  <a:pos x="195" y="100"/>
                </a:cxn>
                <a:cxn ang="0">
                  <a:pos x="183" y="131"/>
                </a:cxn>
                <a:cxn ang="0">
                  <a:pos x="171" y="162"/>
                </a:cxn>
                <a:cxn ang="0">
                  <a:pos x="165" y="193"/>
                </a:cxn>
                <a:cxn ang="0">
                  <a:pos x="158" y="218"/>
                </a:cxn>
                <a:cxn ang="0">
                  <a:pos x="140" y="293"/>
                </a:cxn>
                <a:cxn ang="0">
                  <a:pos x="134" y="318"/>
                </a:cxn>
                <a:cxn ang="0">
                  <a:pos x="128" y="337"/>
                </a:cxn>
                <a:cxn ang="0">
                  <a:pos x="110" y="356"/>
                </a:cxn>
                <a:cxn ang="0">
                  <a:pos x="85" y="356"/>
                </a:cxn>
                <a:cxn ang="0">
                  <a:pos x="67" y="343"/>
                </a:cxn>
                <a:cxn ang="0">
                  <a:pos x="67" y="325"/>
                </a:cxn>
                <a:cxn ang="0">
                  <a:pos x="73" y="300"/>
                </a:cxn>
                <a:cxn ang="0">
                  <a:pos x="79" y="268"/>
                </a:cxn>
                <a:cxn ang="0">
                  <a:pos x="97" y="187"/>
                </a:cxn>
                <a:cxn ang="0">
                  <a:pos x="110" y="143"/>
                </a:cxn>
                <a:cxn ang="0">
                  <a:pos x="116" y="112"/>
                </a:cxn>
                <a:cxn ang="0">
                  <a:pos x="128" y="75"/>
                </a:cxn>
                <a:cxn ang="0">
                  <a:pos x="128" y="56"/>
                </a:cxn>
                <a:cxn ang="0">
                  <a:pos x="116" y="31"/>
                </a:cxn>
                <a:cxn ang="0">
                  <a:pos x="91" y="25"/>
                </a:cxn>
                <a:cxn ang="0">
                  <a:pos x="61" y="37"/>
                </a:cxn>
                <a:cxn ang="0">
                  <a:pos x="42" y="81"/>
                </a:cxn>
                <a:cxn ang="0">
                  <a:pos x="30" y="125"/>
                </a:cxn>
                <a:cxn ang="0">
                  <a:pos x="24" y="131"/>
                </a:cxn>
                <a:cxn ang="0">
                  <a:pos x="12" y="131"/>
                </a:cxn>
                <a:cxn ang="0">
                  <a:pos x="0" y="125"/>
                </a:cxn>
                <a:cxn ang="0">
                  <a:pos x="0" y="112"/>
                </a:cxn>
                <a:cxn ang="0">
                  <a:pos x="12" y="81"/>
                </a:cxn>
                <a:cxn ang="0">
                  <a:pos x="30" y="43"/>
                </a:cxn>
                <a:cxn ang="0">
                  <a:pos x="61" y="6"/>
                </a:cxn>
                <a:cxn ang="0">
                  <a:pos x="97" y="0"/>
                </a:cxn>
              </a:cxnLst>
              <a:rect l="0" t="0" r="r" b="b"/>
              <a:pathLst>
                <a:path w="433" h="356">
                  <a:moveTo>
                    <a:pt x="97" y="0"/>
                  </a:moveTo>
                  <a:lnTo>
                    <a:pt x="116" y="0"/>
                  </a:lnTo>
                  <a:lnTo>
                    <a:pt x="140" y="6"/>
                  </a:lnTo>
                  <a:lnTo>
                    <a:pt x="152" y="12"/>
                  </a:lnTo>
                  <a:lnTo>
                    <a:pt x="171" y="25"/>
                  </a:lnTo>
                  <a:lnTo>
                    <a:pt x="183" y="37"/>
                  </a:lnTo>
                  <a:lnTo>
                    <a:pt x="189" y="56"/>
                  </a:lnTo>
                  <a:lnTo>
                    <a:pt x="244" y="12"/>
                  </a:lnTo>
                  <a:lnTo>
                    <a:pt x="287" y="0"/>
                  </a:lnTo>
                  <a:lnTo>
                    <a:pt x="317" y="0"/>
                  </a:lnTo>
                  <a:lnTo>
                    <a:pt x="342" y="0"/>
                  </a:lnTo>
                  <a:lnTo>
                    <a:pt x="372" y="0"/>
                  </a:lnTo>
                  <a:lnTo>
                    <a:pt x="403" y="12"/>
                  </a:lnTo>
                  <a:lnTo>
                    <a:pt x="427" y="31"/>
                  </a:lnTo>
                  <a:lnTo>
                    <a:pt x="433" y="62"/>
                  </a:lnTo>
                  <a:lnTo>
                    <a:pt x="433" y="81"/>
                  </a:lnTo>
                  <a:lnTo>
                    <a:pt x="427" y="93"/>
                  </a:lnTo>
                  <a:lnTo>
                    <a:pt x="415" y="106"/>
                  </a:lnTo>
                  <a:lnTo>
                    <a:pt x="403" y="112"/>
                  </a:lnTo>
                  <a:lnTo>
                    <a:pt x="391" y="118"/>
                  </a:lnTo>
                  <a:lnTo>
                    <a:pt x="378" y="112"/>
                  </a:lnTo>
                  <a:lnTo>
                    <a:pt x="366" y="112"/>
                  </a:lnTo>
                  <a:lnTo>
                    <a:pt x="360" y="100"/>
                  </a:lnTo>
                  <a:lnTo>
                    <a:pt x="354" y="93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75"/>
                  </a:lnTo>
                  <a:lnTo>
                    <a:pt x="360" y="62"/>
                  </a:lnTo>
                  <a:lnTo>
                    <a:pt x="366" y="56"/>
                  </a:lnTo>
                  <a:lnTo>
                    <a:pt x="372" y="43"/>
                  </a:lnTo>
                  <a:lnTo>
                    <a:pt x="385" y="37"/>
                  </a:lnTo>
                  <a:lnTo>
                    <a:pt x="366" y="31"/>
                  </a:lnTo>
                  <a:lnTo>
                    <a:pt x="342" y="25"/>
                  </a:lnTo>
                  <a:lnTo>
                    <a:pt x="323" y="25"/>
                  </a:lnTo>
                  <a:lnTo>
                    <a:pt x="311" y="25"/>
                  </a:lnTo>
                  <a:lnTo>
                    <a:pt x="293" y="25"/>
                  </a:lnTo>
                  <a:lnTo>
                    <a:pt x="275" y="31"/>
                  </a:lnTo>
                  <a:lnTo>
                    <a:pt x="256" y="37"/>
                  </a:lnTo>
                  <a:lnTo>
                    <a:pt x="238" y="50"/>
                  </a:lnTo>
                  <a:lnTo>
                    <a:pt x="220" y="68"/>
                  </a:lnTo>
                  <a:lnTo>
                    <a:pt x="207" y="87"/>
                  </a:lnTo>
                  <a:lnTo>
                    <a:pt x="195" y="100"/>
                  </a:lnTo>
                  <a:lnTo>
                    <a:pt x="183" y="118"/>
                  </a:lnTo>
                  <a:lnTo>
                    <a:pt x="183" y="131"/>
                  </a:lnTo>
                  <a:lnTo>
                    <a:pt x="177" y="150"/>
                  </a:lnTo>
                  <a:lnTo>
                    <a:pt x="171" y="162"/>
                  </a:lnTo>
                  <a:lnTo>
                    <a:pt x="171" y="175"/>
                  </a:lnTo>
                  <a:lnTo>
                    <a:pt x="165" y="193"/>
                  </a:lnTo>
                  <a:lnTo>
                    <a:pt x="158" y="206"/>
                  </a:lnTo>
                  <a:lnTo>
                    <a:pt x="158" y="218"/>
                  </a:lnTo>
                  <a:lnTo>
                    <a:pt x="158" y="218"/>
                  </a:lnTo>
                  <a:lnTo>
                    <a:pt x="140" y="293"/>
                  </a:lnTo>
                  <a:lnTo>
                    <a:pt x="140" y="306"/>
                  </a:lnTo>
                  <a:lnTo>
                    <a:pt x="134" y="318"/>
                  </a:lnTo>
                  <a:lnTo>
                    <a:pt x="134" y="331"/>
                  </a:lnTo>
                  <a:lnTo>
                    <a:pt x="128" y="337"/>
                  </a:lnTo>
                  <a:lnTo>
                    <a:pt x="122" y="350"/>
                  </a:lnTo>
                  <a:lnTo>
                    <a:pt x="110" y="356"/>
                  </a:lnTo>
                  <a:lnTo>
                    <a:pt x="91" y="356"/>
                  </a:lnTo>
                  <a:lnTo>
                    <a:pt x="85" y="356"/>
                  </a:lnTo>
                  <a:lnTo>
                    <a:pt x="73" y="350"/>
                  </a:lnTo>
                  <a:lnTo>
                    <a:pt x="67" y="343"/>
                  </a:lnTo>
                  <a:lnTo>
                    <a:pt x="67" y="331"/>
                  </a:lnTo>
                  <a:lnTo>
                    <a:pt x="67" y="325"/>
                  </a:lnTo>
                  <a:lnTo>
                    <a:pt x="67" y="312"/>
                  </a:lnTo>
                  <a:lnTo>
                    <a:pt x="73" y="300"/>
                  </a:lnTo>
                  <a:lnTo>
                    <a:pt x="73" y="287"/>
                  </a:lnTo>
                  <a:lnTo>
                    <a:pt x="79" y="268"/>
                  </a:lnTo>
                  <a:lnTo>
                    <a:pt x="97" y="200"/>
                  </a:lnTo>
                  <a:lnTo>
                    <a:pt x="97" y="187"/>
                  </a:lnTo>
                  <a:lnTo>
                    <a:pt x="103" y="168"/>
                  </a:lnTo>
                  <a:lnTo>
                    <a:pt x="110" y="143"/>
                  </a:lnTo>
                  <a:lnTo>
                    <a:pt x="116" y="125"/>
                  </a:lnTo>
                  <a:lnTo>
                    <a:pt x="116" y="112"/>
                  </a:lnTo>
                  <a:lnTo>
                    <a:pt x="122" y="93"/>
                  </a:lnTo>
                  <a:lnTo>
                    <a:pt x="128" y="75"/>
                  </a:lnTo>
                  <a:lnTo>
                    <a:pt x="128" y="68"/>
                  </a:lnTo>
                  <a:lnTo>
                    <a:pt x="128" y="56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0" y="25"/>
                  </a:lnTo>
                  <a:lnTo>
                    <a:pt x="91" y="25"/>
                  </a:lnTo>
                  <a:lnTo>
                    <a:pt x="79" y="25"/>
                  </a:lnTo>
                  <a:lnTo>
                    <a:pt x="61" y="37"/>
                  </a:lnTo>
                  <a:lnTo>
                    <a:pt x="55" y="56"/>
                  </a:lnTo>
                  <a:lnTo>
                    <a:pt x="42" y="81"/>
                  </a:lnTo>
                  <a:lnTo>
                    <a:pt x="36" y="112"/>
                  </a:lnTo>
                  <a:lnTo>
                    <a:pt x="30" y="125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6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6" y="100"/>
                  </a:lnTo>
                  <a:lnTo>
                    <a:pt x="12" y="81"/>
                  </a:lnTo>
                  <a:lnTo>
                    <a:pt x="18" y="62"/>
                  </a:lnTo>
                  <a:lnTo>
                    <a:pt x="30" y="43"/>
                  </a:lnTo>
                  <a:lnTo>
                    <a:pt x="42" y="18"/>
                  </a:lnTo>
                  <a:lnTo>
                    <a:pt x="61" y="6"/>
                  </a:lnTo>
                  <a:lnTo>
                    <a:pt x="79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7" grpId="0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1828800"/>
            <a:ext cx="3014663" cy="4191000"/>
            <a:chOff x="762000" y="1219200"/>
            <a:chExt cx="4157663" cy="5334000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16764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1752600" y="3733800"/>
              <a:ext cx="243840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752600" y="1752600"/>
              <a:ext cx="152400" cy="48006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52600" y="4191000"/>
              <a:ext cx="457200" cy="3810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581400"/>
              <a:ext cx="542925" cy="3857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733800"/>
              <a:ext cx="576263" cy="381000"/>
            </a:xfrm>
            <a:prstGeom prst="rect">
              <a:avLst/>
            </a:prstGeom>
          </p:spPr>
        </p:pic>
        <p:cxnSp>
          <p:nvCxnSpPr>
            <p:cNvPr id="84" name="Straight Arrow Connector 83"/>
            <p:cNvCxnSpPr/>
            <p:nvPr/>
          </p:nvCxnSpPr>
          <p:spPr>
            <a:xfrm flipV="1">
              <a:off x="41910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24537" y="1905000"/>
            <a:ext cx="3319463" cy="4114800"/>
            <a:chOff x="5181600" y="1219200"/>
            <a:chExt cx="4157663" cy="5334000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60960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6172200" y="3733800"/>
              <a:ext cx="243840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8458200" y="1752600"/>
              <a:ext cx="152400" cy="48006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153400" y="2819400"/>
              <a:ext cx="457200" cy="3810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581400"/>
              <a:ext cx="542925" cy="385763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0" y="3733800"/>
              <a:ext cx="576263" cy="381000"/>
            </a:xfrm>
            <a:prstGeom prst="rect">
              <a:avLst/>
            </a:prstGeom>
          </p:spPr>
        </p:pic>
        <p:cxnSp>
          <p:nvCxnSpPr>
            <p:cNvPr id="93" name="Straight Arrow Connector 92"/>
            <p:cNvCxnSpPr/>
            <p:nvPr/>
          </p:nvCxnSpPr>
          <p:spPr>
            <a:xfrm flipV="1">
              <a:off x="86106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423863" cy="42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8961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-2363009" y="3200400"/>
            <a:ext cx="4964234" cy="22058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1132" y="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16678" y="857250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78" y="869282"/>
            <a:ext cx="438150" cy="43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6514" y="4582682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81400" y="1524000"/>
            <a:ext cx="1526789" cy="495300"/>
            <a:chOff x="408" y="2631"/>
            <a:chExt cx="4294" cy="1393"/>
          </a:xfrm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648200" y="5257800"/>
            <a:ext cx="1361610" cy="495300"/>
            <a:chOff x="4008" y="2686"/>
            <a:chExt cx="4393" cy="1598"/>
          </a:xfrm>
        </p:grpSpPr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390269" y="-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91400" y="857249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242368" y="2507837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53839" y="5105400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8119501" y="5268542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304800" y="-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err="1" smtClean="0"/>
              <a:t>Instanton</a:t>
            </a:r>
            <a:r>
              <a:rPr lang="en-US" sz="3600" kern="0" dirty="0" smtClean="0"/>
              <a:t> corrections to the naïve differential 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7160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26342 L 0.56233 -0.1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8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4572000"/>
            <a:ext cx="55626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124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LG Theory as SQM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otivation from knot homology &amp; spectral networks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Boosted </a:t>
            </a:r>
            <a:r>
              <a:rPr lang="en-US" sz="2800" dirty="0" err="1" smtClean="0">
                <a:solidFill>
                  <a:srgbClr val="FFFF00"/>
                </a:solidFill>
              </a:rPr>
              <a:t>Solitons</a:t>
            </a:r>
            <a:r>
              <a:rPr lang="en-US" sz="2800" dirty="0" smtClean="0">
                <a:solidFill>
                  <a:srgbClr val="FFFF00"/>
                </a:solidFill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</a:rPr>
              <a:t>Soliton</a:t>
            </a:r>
            <a:r>
              <a:rPr lang="en-US" sz="2800" dirty="0" smtClean="0">
                <a:solidFill>
                  <a:srgbClr val="FFFF00"/>
                </a:solidFill>
              </a:rPr>
              <a:t> Fans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09600" y="4495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Therefore we produce a solution of the </a:t>
            </a:r>
            <a:r>
              <a:rPr lang="en-US" sz="2800" dirty="0" err="1" smtClean="0">
                <a:solidFill>
                  <a:srgbClr val="800080"/>
                </a:solidFill>
              </a:rPr>
              <a:t>instanton</a:t>
            </a:r>
            <a:r>
              <a:rPr lang="en-US" sz="2800" dirty="0" smtClean="0">
                <a:solidFill>
                  <a:srgbClr val="800080"/>
                </a:solidFill>
              </a:rPr>
              <a:t> equation with phase 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 </a:t>
            </a:r>
            <a:r>
              <a:rPr lang="en-US" sz="2800" dirty="0" smtClean="0">
                <a:solidFill>
                  <a:srgbClr val="800080"/>
                </a:solidFill>
              </a:rPr>
              <a:t> if </a:t>
            </a:r>
            <a:endParaRPr lang="en-US" sz="2800" dirty="0">
              <a:solidFill>
                <a:srgbClr val="80008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14400" y="2514600"/>
            <a:ext cx="7068207" cy="609600"/>
            <a:chOff x="501" y="1097"/>
            <a:chExt cx="22865" cy="1972"/>
          </a:xfrm>
          <a:solidFill>
            <a:srgbClr val="FF0000"/>
          </a:solidFill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501" y="1344"/>
              <a:ext cx="831" cy="1402"/>
            </a:xfrm>
            <a:custGeom>
              <a:avLst/>
              <a:gdLst/>
              <a:ahLst/>
              <a:cxnLst>
                <a:cxn ang="0">
                  <a:pos x="356" y="1072"/>
                </a:cxn>
                <a:cxn ang="0">
                  <a:pos x="559" y="990"/>
                </a:cxn>
                <a:cxn ang="0">
                  <a:pos x="684" y="832"/>
                </a:cxn>
                <a:cxn ang="0">
                  <a:pos x="726" y="639"/>
                </a:cxn>
                <a:cxn ang="0">
                  <a:pos x="691" y="509"/>
                </a:cxn>
                <a:cxn ang="0">
                  <a:pos x="587" y="440"/>
                </a:cxn>
                <a:cxn ang="0">
                  <a:pos x="475" y="426"/>
                </a:cxn>
                <a:cxn ang="0">
                  <a:pos x="272" y="502"/>
                </a:cxn>
                <a:cxn ang="0">
                  <a:pos x="147" y="667"/>
                </a:cxn>
                <a:cxn ang="0">
                  <a:pos x="105" y="852"/>
                </a:cxn>
                <a:cxn ang="0">
                  <a:pos x="147" y="996"/>
                </a:cxn>
                <a:cxn ang="0">
                  <a:pos x="251" y="1058"/>
                </a:cxn>
                <a:cxn ang="0">
                  <a:pos x="475" y="426"/>
                </a:cxn>
                <a:cxn ang="0">
                  <a:pos x="615" y="0"/>
                </a:cxn>
                <a:cxn ang="0">
                  <a:pos x="622" y="14"/>
                </a:cxn>
                <a:cxn ang="0">
                  <a:pos x="622" y="21"/>
                </a:cxn>
                <a:cxn ang="0">
                  <a:pos x="615" y="35"/>
                </a:cxn>
                <a:cxn ang="0">
                  <a:pos x="629" y="413"/>
                </a:cxn>
                <a:cxn ang="0">
                  <a:pos x="761" y="495"/>
                </a:cxn>
                <a:cxn ang="0">
                  <a:pos x="824" y="612"/>
                </a:cxn>
                <a:cxn ang="0">
                  <a:pos x="810" y="797"/>
                </a:cxn>
                <a:cxn ang="0">
                  <a:pos x="629" y="1010"/>
                </a:cxn>
                <a:cxn ang="0">
                  <a:pos x="349" y="1106"/>
                </a:cxn>
                <a:cxn ang="0">
                  <a:pos x="279" y="1354"/>
                </a:cxn>
                <a:cxn ang="0">
                  <a:pos x="272" y="1381"/>
                </a:cxn>
                <a:cxn ang="0">
                  <a:pos x="265" y="1402"/>
                </a:cxn>
                <a:cxn ang="0">
                  <a:pos x="251" y="1402"/>
                </a:cxn>
                <a:cxn ang="0">
                  <a:pos x="237" y="1402"/>
                </a:cxn>
                <a:cxn ang="0">
                  <a:pos x="230" y="1388"/>
                </a:cxn>
                <a:cxn ang="0">
                  <a:pos x="251" y="1319"/>
                </a:cxn>
                <a:cxn ang="0">
                  <a:pos x="300" y="1106"/>
                </a:cxn>
                <a:cxn ang="0">
                  <a:pos x="112" y="1045"/>
                </a:cxn>
                <a:cxn ang="0">
                  <a:pos x="14" y="907"/>
                </a:cxn>
                <a:cxn ang="0">
                  <a:pos x="14" y="715"/>
                </a:cxn>
                <a:cxn ang="0">
                  <a:pos x="147" y="529"/>
                </a:cxn>
                <a:cxn ang="0">
                  <a:pos x="363" y="413"/>
                </a:cxn>
                <a:cxn ang="0">
                  <a:pos x="580" y="28"/>
                </a:cxn>
                <a:cxn ang="0">
                  <a:pos x="587" y="7"/>
                </a:cxn>
                <a:cxn ang="0">
                  <a:pos x="601" y="0"/>
                </a:cxn>
              </a:cxnLst>
              <a:rect l="0" t="0" r="r" b="b"/>
              <a:pathLst>
                <a:path w="831" h="1402">
                  <a:moveTo>
                    <a:pt x="517" y="426"/>
                  </a:moveTo>
                  <a:lnTo>
                    <a:pt x="356" y="1072"/>
                  </a:lnTo>
                  <a:lnTo>
                    <a:pt x="468" y="1045"/>
                  </a:lnTo>
                  <a:lnTo>
                    <a:pt x="559" y="990"/>
                  </a:lnTo>
                  <a:lnTo>
                    <a:pt x="629" y="921"/>
                  </a:lnTo>
                  <a:lnTo>
                    <a:pt x="684" y="832"/>
                  </a:lnTo>
                  <a:lnTo>
                    <a:pt x="719" y="735"/>
                  </a:lnTo>
                  <a:lnTo>
                    <a:pt x="726" y="639"/>
                  </a:lnTo>
                  <a:lnTo>
                    <a:pt x="719" y="564"/>
                  </a:lnTo>
                  <a:lnTo>
                    <a:pt x="691" y="509"/>
                  </a:lnTo>
                  <a:lnTo>
                    <a:pt x="642" y="468"/>
                  </a:lnTo>
                  <a:lnTo>
                    <a:pt x="587" y="440"/>
                  </a:lnTo>
                  <a:lnTo>
                    <a:pt x="517" y="426"/>
                  </a:lnTo>
                  <a:close/>
                  <a:moveTo>
                    <a:pt x="475" y="426"/>
                  </a:moveTo>
                  <a:lnTo>
                    <a:pt x="363" y="454"/>
                  </a:lnTo>
                  <a:lnTo>
                    <a:pt x="272" y="502"/>
                  </a:lnTo>
                  <a:lnTo>
                    <a:pt x="202" y="577"/>
                  </a:lnTo>
                  <a:lnTo>
                    <a:pt x="147" y="667"/>
                  </a:lnTo>
                  <a:lnTo>
                    <a:pt x="112" y="756"/>
                  </a:lnTo>
                  <a:lnTo>
                    <a:pt x="105" y="852"/>
                  </a:lnTo>
                  <a:lnTo>
                    <a:pt x="119" y="935"/>
                  </a:lnTo>
                  <a:lnTo>
                    <a:pt x="147" y="996"/>
                  </a:lnTo>
                  <a:lnTo>
                    <a:pt x="196" y="1038"/>
                  </a:lnTo>
                  <a:lnTo>
                    <a:pt x="251" y="1058"/>
                  </a:lnTo>
                  <a:lnTo>
                    <a:pt x="314" y="1072"/>
                  </a:lnTo>
                  <a:lnTo>
                    <a:pt x="475" y="426"/>
                  </a:lnTo>
                  <a:close/>
                  <a:moveTo>
                    <a:pt x="601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15" y="28"/>
                  </a:lnTo>
                  <a:lnTo>
                    <a:pt x="615" y="35"/>
                  </a:lnTo>
                  <a:lnTo>
                    <a:pt x="531" y="392"/>
                  </a:lnTo>
                  <a:lnTo>
                    <a:pt x="629" y="413"/>
                  </a:lnTo>
                  <a:lnTo>
                    <a:pt x="705" y="447"/>
                  </a:lnTo>
                  <a:lnTo>
                    <a:pt x="761" y="495"/>
                  </a:lnTo>
                  <a:lnTo>
                    <a:pt x="803" y="550"/>
                  </a:lnTo>
                  <a:lnTo>
                    <a:pt x="824" y="612"/>
                  </a:lnTo>
                  <a:lnTo>
                    <a:pt x="831" y="674"/>
                  </a:lnTo>
                  <a:lnTo>
                    <a:pt x="810" y="797"/>
                  </a:lnTo>
                  <a:lnTo>
                    <a:pt x="733" y="914"/>
                  </a:lnTo>
                  <a:lnTo>
                    <a:pt x="629" y="1010"/>
                  </a:lnTo>
                  <a:lnTo>
                    <a:pt x="496" y="1079"/>
                  </a:lnTo>
                  <a:lnTo>
                    <a:pt x="349" y="1106"/>
                  </a:lnTo>
                  <a:lnTo>
                    <a:pt x="286" y="1333"/>
                  </a:lnTo>
                  <a:lnTo>
                    <a:pt x="279" y="1354"/>
                  </a:lnTo>
                  <a:lnTo>
                    <a:pt x="279" y="1367"/>
                  </a:lnTo>
                  <a:lnTo>
                    <a:pt x="272" y="1381"/>
                  </a:lnTo>
                  <a:lnTo>
                    <a:pt x="272" y="1395"/>
                  </a:lnTo>
                  <a:lnTo>
                    <a:pt x="265" y="1402"/>
                  </a:lnTo>
                  <a:lnTo>
                    <a:pt x="258" y="1402"/>
                  </a:lnTo>
                  <a:lnTo>
                    <a:pt x="251" y="1402"/>
                  </a:lnTo>
                  <a:lnTo>
                    <a:pt x="244" y="1402"/>
                  </a:lnTo>
                  <a:lnTo>
                    <a:pt x="237" y="1402"/>
                  </a:lnTo>
                  <a:lnTo>
                    <a:pt x="237" y="1395"/>
                  </a:lnTo>
                  <a:lnTo>
                    <a:pt x="230" y="1388"/>
                  </a:lnTo>
                  <a:lnTo>
                    <a:pt x="237" y="1367"/>
                  </a:lnTo>
                  <a:lnTo>
                    <a:pt x="251" y="1319"/>
                  </a:lnTo>
                  <a:lnTo>
                    <a:pt x="265" y="1251"/>
                  </a:lnTo>
                  <a:lnTo>
                    <a:pt x="300" y="1106"/>
                  </a:lnTo>
                  <a:lnTo>
                    <a:pt x="196" y="1086"/>
                  </a:lnTo>
                  <a:lnTo>
                    <a:pt x="112" y="1045"/>
                  </a:lnTo>
                  <a:lnTo>
                    <a:pt x="49" y="983"/>
                  </a:lnTo>
                  <a:lnTo>
                    <a:pt x="14" y="907"/>
                  </a:lnTo>
                  <a:lnTo>
                    <a:pt x="0" y="825"/>
                  </a:lnTo>
                  <a:lnTo>
                    <a:pt x="14" y="715"/>
                  </a:lnTo>
                  <a:lnTo>
                    <a:pt x="70" y="619"/>
                  </a:lnTo>
                  <a:lnTo>
                    <a:pt x="147" y="529"/>
                  </a:lnTo>
                  <a:lnTo>
                    <a:pt x="244" y="461"/>
                  </a:lnTo>
                  <a:lnTo>
                    <a:pt x="363" y="413"/>
                  </a:lnTo>
                  <a:lnTo>
                    <a:pt x="489" y="392"/>
                  </a:lnTo>
                  <a:lnTo>
                    <a:pt x="580" y="28"/>
                  </a:lnTo>
                  <a:lnTo>
                    <a:pt x="580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423" y="1118"/>
              <a:ext cx="244" cy="742"/>
            </a:xfrm>
            <a:custGeom>
              <a:avLst/>
              <a:gdLst/>
              <a:ahLst/>
              <a:cxnLst>
                <a:cxn ang="0">
                  <a:pos x="174" y="254"/>
                </a:cxn>
                <a:cxn ang="0">
                  <a:pos x="174" y="659"/>
                </a:cxn>
                <a:cxn ang="0">
                  <a:pos x="174" y="680"/>
                </a:cxn>
                <a:cxn ang="0">
                  <a:pos x="181" y="694"/>
                </a:cxn>
                <a:cxn ang="0">
                  <a:pos x="195" y="700"/>
                </a:cxn>
                <a:cxn ang="0">
                  <a:pos x="216" y="707"/>
                </a:cxn>
                <a:cxn ang="0">
                  <a:pos x="244" y="707"/>
                </a:cxn>
                <a:cxn ang="0">
                  <a:pos x="244" y="742"/>
                </a:cxn>
                <a:cxn ang="0">
                  <a:pos x="133" y="742"/>
                </a:cxn>
                <a:cxn ang="0">
                  <a:pos x="77" y="742"/>
                </a:cxn>
                <a:cxn ang="0">
                  <a:pos x="28" y="742"/>
                </a:cxn>
                <a:cxn ang="0">
                  <a:pos x="0" y="742"/>
                </a:cxn>
                <a:cxn ang="0">
                  <a:pos x="0" y="707"/>
                </a:cxn>
                <a:cxn ang="0">
                  <a:pos x="35" y="707"/>
                </a:cxn>
                <a:cxn ang="0">
                  <a:pos x="56" y="700"/>
                </a:cxn>
                <a:cxn ang="0">
                  <a:pos x="70" y="700"/>
                </a:cxn>
                <a:cxn ang="0">
                  <a:pos x="84" y="687"/>
                </a:cxn>
                <a:cxn ang="0">
                  <a:pos x="84" y="673"/>
                </a:cxn>
                <a:cxn ang="0">
                  <a:pos x="91" y="652"/>
                </a:cxn>
                <a:cxn ang="0">
                  <a:pos x="91" y="371"/>
                </a:cxn>
                <a:cxn ang="0">
                  <a:pos x="84" y="343"/>
                </a:cxn>
                <a:cxn ang="0">
                  <a:pos x="84" y="330"/>
                </a:cxn>
                <a:cxn ang="0">
                  <a:pos x="77" y="316"/>
                </a:cxn>
                <a:cxn ang="0">
                  <a:pos x="56" y="309"/>
                </a:cxn>
                <a:cxn ang="0">
                  <a:pos x="35" y="309"/>
                </a:cxn>
                <a:cxn ang="0">
                  <a:pos x="7" y="309"/>
                </a:cxn>
                <a:cxn ang="0">
                  <a:pos x="7" y="268"/>
                </a:cxn>
                <a:cxn ang="0">
                  <a:pos x="174" y="254"/>
                </a:cxn>
                <a:cxn ang="0">
                  <a:pos x="112" y="0"/>
                </a:cxn>
                <a:cxn ang="0">
                  <a:pos x="133" y="0"/>
                </a:cxn>
                <a:cxn ang="0">
                  <a:pos x="153" y="14"/>
                </a:cxn>
                <a:cxn ang="0">
                  <a:pos x="167" y="27"/>
                </a:cxn>
                <a:cxn ang="0">
                  <a:pos x="174" y="41"/>
                </a:cxn>
                <a:cxn ang="0">
                  <a:pos x="174" y="62"/>
                </a:cxn>
                <a:cxn ang="0">
                  <a:pos x="174" y="82"/>
                </a:cxn>
                <a:cxn ang="0">
                  <a:pos x="167" y="96"/>
                </a:cxn>
                <a:cxn ang="0">
                  <a:pos x="153" y="110"/>
                </a:cxn>
                <a:cxn ang="0">
                  <a:pos x="133" y="123"/>
                </a:cxn>
                <a:cxn ang="0">
                  <a:pos x="112" y="123"/>
                </a:cxn>
                <a:cxn ang="0">
                  <a:pos x="91" y="123"/>
                </a:cxn>
                <a:cxn ang="0">
                  <a:pos x="77" y="117"/>
                </a:cxn>
                <a:cxn ang="0">
                  <a:pos x="63" y="103"/>
                </a:cxn>
                <a:cxn ang="0">
                  <a:pos x="49" y="82"/>
                </a:cxn>
                <a:cxn ang="0">
                  <a:pos x="49" y="62"/>
                </a:cxn>
                <a:cxn ang="0">
                  <a:pos x="49" y="41"/>
                </a:cxn>
                <a:cxn ang="0">
                  <a:pos x="63" y="20"/>
                </a:cxn>
                <a:cxn ang="0">
                  <a:pos x="77" y="14"/>
                </a:cxn>
                <a:cxn ang="0">
                  <a:pos x="91" y="0"/>
                </a:cxn>
                <a:cxn ang="0">
                  <a:pos x="112" y="0"/>
                </a:cxn>
              </a:cxnLst>
              <a:rect l="0" t="0" r="r" b="b"/>
              <a:pathLst>
                <a:path w="244" h="742">
                  <a:moveTo>
                    <a:pt x="174" y="254"/>
                  </a:moveTo>
                  <a:lnTo>
                    <a:pt x="174" y="659"/>
                  </a:lnTo>
                  <a:lnTo>
                    <a:pt x="174" y="680"/>
                  </a:lnTo>
                  <a:lnTo>
                    <a:pt x="181" y="694"/>
                  </a:lnTo>
                  <a:lnTo>
                    <a:pt x="195" y="700"/>
                  </a:lnTo>
                  <a:lnTo>
                    <a:pt x="216" y="707"/>
                  </a:lnTo>
                  <a:lnTo>
                    <a:pt x="244" y="707"/>
                  </a:lnTo>
                  <a:lnTo>
                    <a:pt x="244" y="742"/>
                  </a:lnTo>
                  <a:lnTo>
                    <a:pt x="133" y="742"/>
                  </a:lnTo>
                  <a:lnTo>
                    <a:pt x="77" y="742"/>
                  </a:lnTo>
                  <a:lnTo>
                    <a:pt x="28" y="742"/>
                  </a:lnTo>
                  <a:lnTo>
                    <a:pt x="0" y="742"/>
                  </a:lnTo>
                  <a:lnTo>
                    <a:pt x="0" y="707"/>
                  </a:lnTo>
                  <a:lnTo>
                    <a:pt x="35" y="707"/>
                  </a:lnTo>
                  <a:lnTo>
                    <a:pt x="56" y="700"/>
                  </a:lnTo>
                  <a:lnTo>
                    <a:pt x="70" y="700"/>
                  </a:lnTo>
                  <a:lnTo>
                    <a:pt x="84" y="687"/>
                  </a:lnTo>
                  <a:lnTo>
                    <a:pt x="84" y="673"/>
                  </a:lnTo>
                  <a:lnTo>
                    <a:pt x="91" y="652"/>
                  </a:lnTo>
                  <a:lnTo>
                    <a:pt x="91" y="371"/>
                  </a:lnTo>
                  <a:lnTo>
                    <a:pt x="84" y="343"/>
                  </a:lnTo>
                  <a:lnTo>
                    <a:pt x="84" y="330"/>
                  </a:lnTo>
                  <a:lnTo>
                    <a:pt x="77" y="316"/>
                  </a:lnTo>
                  <a:lnTo>
                    <a:pt x="56" y="309"/>
                  </a:lnTo>
                  <a:lnTo>
                    <a:pt x="35" y="309"/>
                  </a:lnTo>
                  <a:lnTo>
                    <a:pt x="7" y="309"/>
                  </a:lnTo>
                  <a:lnTo>
                    <a:pt x="7" y="268"/>
                  </a:lnTo>
                  <a:lnTo>
                    <a:pt x="174" y="254"/>
                  </a:lnTo>
                  <a:close/>
                  <a:moveTo>
                    <a:pt x="112" y="0"/>
                  </a:moveTo>
                  <a:lnTo>
                    <a:pt x="133" y="0"/>
                  </a:lnTo>
                  <a:lnTo>
                    <a:pt x="153" y="14"/>
                  </a:lnTo>
                  <a:lnTo>
                    <a:pt x="167" y="27"/>
                  </a:lnTo>
                  <a:lnTo>
                    <a:pt x="174" y="41"/>
                  </a:lnTo>
                  <a:lnTo>
                    <a:pt x="174" y="62"/>
                  </a:lnTo>
                  <a:lnTo>
                    <a:pt x="174" y="82"/>
                  </a:lnTo>
                  <a:lnTo>
                    <a:pt x="167" y="96"/>
                  </a:lnTo>
                  <a:lnTo>
                    <a:pt x="153" y="110"/>
                  </a:lnTo>
                  <a:lnTo>
                    <a:pt x="133" y="123"/>
                  </a:lnTo>
                  <a:lnTo>
                    <a:pt x="112" y="123"/>
                  </a:lnTo>
                  <a:lnTo>
                    <a:pt x="91" y="123"/>
                  </a:lnTo>
                  <a:lnTo>
                    <a:pt x="77" y="117"/>
                  </a:lnTo>
                  <a:lnTo>
                    <a:pt x="63" y="103"/>
                  </a:lnTo>
                  <a:lnTo>
                    <a:pt x="49" y="82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63" y="20"/>
                  </a:lnTo>
                  <a:lnTo>
                    <a:pt x="77" y="14"/>
                  </a:lnTo>
                  <a:lnTo>
                    <a:pt x="9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786" y="1372"/>
              <a:ext cx="608" cy="488"/>
            </a:xfrm>
            <a:custGeom>
              <a:avLst/>
              <a:gdLst/>
              <a:ahLst/>
              <a:cxnLst>
                <a:cxn ang="0">
                  <a:pos x="168" y="110"/>
                </a:cxn>
                <a:cxn ang="0">
                  <a:pos x="272" y="21"/>
                </a:cxn>
                <a:cxn ang="0">
                  <a:pos x="433" y="14"/>
                </a:cxn>
                <a:cxn ang="0">
                  <a:pos x="510" y="89"/>
                </a:cxn>
                <a:cxn ang="0">
                  <a:pos x="524" y="158"/>
                </a:cxn>
                <a:cxn ang="0">
                  <a:pos x="524" y="419"/>
                </a:cxn>
                <a:cxn ang="0">
                  <a:pos x="538" y="446"/>
                </a:cxn>
                <a:cxn ang="0">
                  <a:pos x="573" y="453"/>
                </a:cxn>
                <a:cxn ang="0">
                  <a:pos x="608" y="488"/>
                </a:cxn>
                <a:cxn ang="0">
                  <a:pos x="524" y="488"/>
                </a:cxn>
                <a:cxn ang="0">
                  <a:pos x="426" y="488"/>
                </a:cxn>
                <a:cxn ang="0">
                  <a:pos x="349" y="488"/>
                </a:cxn>
                <a:cxn ang="0">
                  <a:pos x="377" y="453"/>
                </a:cxn>
                <a:cxn ang="0">
                  <a:pos x="419" y="446"/>
                </a:cxn>
                <a:cxn ang="0">
                  <a:pos x="433" y="419"/>
                </a:cxn>
                <a:cxn ang="0">
                  <a:pos x="433" y="151"/>
                </a:cxn>
                <a:cxn ang="0">
                  <a:pos x="419" y="69"/>
                </a:cxn>
                <a:cxn ang="0">
                  <a:pos x="342" y="34"/>
                </a:cxn>
                <a:cxn ang="0">
                  <a:pos x="251" y="62"/>
                </a:cxn>
                <a:cxn ang="0">
                  <a:pos x="189" y="137"/>
                </a:cxn>
                <a:cxn ang="0">
                  <a:pos x="175" y="398"/>
                </a:cxn>
                <a:cxn ang="0">
                  <a:pos x="182" y="433"/>
                </a:cxn>
                <a:cxn ang="0">
                  <a:pos x="203" y="446"/>
                </a:cxn>
                <a:cxn ang="0">
                  <a:pos x="258" y="453"/>
                </a:cxn>
                <a:cxn ang="0">
                  <a:pos x="230" y="488"/>
                </a:cxn>
                <a:cxn ang="0">
                  <a:pos x="133" y="488"/>
                </a:cxn>
                <a:cxn ang="0">
                  <a:pos x="28" y="488"/>
                </a:cxn>
                <a:cxn ang="0">
                  <a:pos x="0" y="453"/>
                </a:cxn>
                <a:cxn ang="0">
                  <a:pos x="56" y="446"/>
                </a:cxn>
                <a:cxn ang="0">
                  <a:pos x="84" y="433"/>
                </a:cxn>
                <a:cxn ang="0">
                  <a:pos x="84" y="398"/>
                </a:cxn>
                <a:cxn ang="0">
                  <a:pos x="84" y="89"/>
                </a:cxn>
                <a:cxn ang="0">
                  <a:pos x="70" y="62"/>
                </a:cxn>
                <a:cxn ang="0">
                  <a:pos x="35" y="55"/>
                </a:cxn>
                <a:cxn ang="0">
                  <a:pos x="0" y="14"/>
                </a:cxn>
              </a:cxnLst>
              <a:rect l="0" t="0" r="r" b="b"/>
              <a:pathLst>
                <a:path w="608" h="488">
                  <a:moveTo>
                    <a:pt x="168" y="0"/>
                  </a:moveTo>
                  <a:lnTo>
                    <a:pt x="168" y="110"/>
                  </a:lnTo>
                  <a:lnTo>
                    <a:pt x="210" y="55"/>
                  </a:lnTo>
                  <a:lnTo>
                    <a:pt x="272" y="21"/>
                  </a:lnTo>
                  <a:lnTo>
                    <a:pt x="349" y="0"/>
                  </a:lnTo>
                  <a:lnTo>
                    <a:pt x="433" y="14"/>
                  </a:lnTo>
                  <a:lnTo>
                    <a:pt x="482" y="41"/>
                  </a:lnTo>
                  <a:lnTo>
                    <a:pt x="510" y="89"/>
                  </a:lnTo>
                  <a:lnTo>
                    <a:pt x="524" y="158"/>
                  </a:lnTo>
                  <a:lnTo>
                    <a:pt x="524" y="158"/>
                  </a:lnTo>
                  <a:lnTo>
                    <a:pt x="524" y="398"/>
                  </a:lnTo>
                  <a:lnTo>
                    <a:pt x="524" y="419"/>
                  </a:lnTo>
                  <a:lnTo>
                    <a:pt x="524" y="433"/>
                  </a:lnTo>
                  <a:lnTo>
                    <a:pt x="538" y="446"/>
                  </a:lnTo>
                  <a:lnTo>
                    <a:pt x="552" y="446"/>
                  </a:lnTo>
                  <a:lnTo>
                    <a:pt x="573" y="453"/>
                  </a:lnTo>
                  <a:lnTo>
                    <a:pt x="608" y="453"/>
                  </a:lnTo>
                  <a:lnTo>
                    <a:pt x="608" y="488"/>
                  </a:lnTo>
                  <a:lnTo>
                    <a:pt x="580" y="488"/>
                  </a:lnTo>
                  <a:lnTo>
                    <a:pt x="524" y="488"/>
                  </a:lnTo>
                  <a:lnTo>
                    <a:pt x="475" y="488"/>
                  </a:lnTo>
                  <a:lnTo>
                    <a:pt x="426" y="488"/>
                  </a:lnTo>
                  <a:lnTo>
                    <a:pt x="370" y="488"/>
                  </a:lnTo>
                  <a:lnTo>
                    <a:pt x="349" y="488"/>
                  </a:lnTo>
                  <a:lnTo>
                    <a:pt x="349" y="453"/>
                  </a:lnTo>
                  <a:lnTo>
                    <a:pt x="377" y="453"/>
                  </a:lnTo>
                  <a:lnTo>
                    <a:pt x="405" y="446"/>
                  </a:lnTo>
                  <a:lnTo>
                    <a:pt x="419" y="446"/>
                  </a:lnTo>
                  <a:lnTo>
                    <a:pt x="426" y="433"/>
                  </a:lnTo>
                  <a:lnTo>
                    <a:pt x="433" y="419"/>
                  </a:lnTo>
                  <a:lnTo>
                    <a:pt x="433" y="398"/>
                  </a:lnTo>
                  <a:lnTo>
                    <a:pt x="433" y="151"/>
                  </a:lnTo>
                  <a:lnTo>
                    <a:pt x="426" y="110"/>
                  </a:lnTo>
                  <a:lnTo>
                    <a:pt x="419" y="69"/>
                  </a:lnTo>
                  <a:lnTo>
                    <a:pt x="391" y="41"/>
                  </a:lnTo>
                  <a:lnTo>
                    <a:pt x="342" y="34"/>
                  </a:lnTo>
                  <a:lnTo>
                    <a:pt x="300" y="41"/>
                  </a:lnTo>
                  <a:lnTo>
                    <a:pt x="251" y="62"/>
                  </a:lnTo>
                  <a:lnTo>
                    <a:pt x="216" y="89"/>
                  </a:lnTo>
                  <a:lnTo>
                    <a:pt x="189" y="137"/>
                  </a:lnTo>
                  <a:lnTo>
                    <a:pt x="175" y="199"/>
                  </a:lnTo>
                  <a:lnTo>
                    <a:pt x="175" y="398"/>
                  </a:lnTo>
                  <a:lnTo>
                    <a:pt x="175" y="419"/>
                  </a:lnTo>
                  <a:lnTo>
                    <a:pt x="182" y="433"/>
                  </a:lnTo>
                  <a:lnTo>
                    <a:pt x="189" y="446"/>
                  </a:lnTo>
                  <a:lnTo>
                    <a:pt x="203" y="446"/>
                  </a:lnTo>
                  <a:lnTo>
                    <a:pt x="230" y="453"/>
                  </a:lnTo>
                  <a:lnTo>
                    <a:pt x="258" y="453"/>
                  </a:lnTo>
                  <a:lnTo>
                    <a:pt x="258" y="488"/>
                  </a:lnTo>
                  <a:lnTo>
                    <a:pt x="230" y="488"/>
                  </a:lnTo>
                  <a:lnTo>
                    <a:pt x="182" y="488"/>
                  </a:lnTo>
                  <a:lnTo>
                    <a:pt x="133" y="488"/>
                  </a:lnTo>
                  <a:lnTo>
                    <a:pt x="77" y="488"/>
                  </a:lnTo>
                  <a:lnTo>
                    <a:pt x="28" y="488"/>
                  </a:lnTo>
                  <a:lnTo>
                    <a:pt x="0" y="488"/>
                  </a:lnTo>
                  <a:lnTo>
                    <a:pt x="0" y="453"/>
                  </a:lnTo>
                  <a:lnTo>
                    <a:pt x="35" y="453"/>
                  </a:lnTo>
                  <a:lnTo>
                    <a:pt x="56" y="446"/>
                  </a:lnTo>
                  <a:lnTo>
                    <a:pt x="70" y="446"/>
                  </a:lnTo>
                  <a:lnTo>
                    <a:pt x="84" y="433"/>
                  </a:lnTo>
                  <a:lnTo>
                    <a:pt x="84" y="419"/>
                  </a:lnTo>
                  <a:lnTo>
                    <a:pt x="84" y="398"/>
                  </a:lnTo>
                  <a:lnTo>
                    <a:pt x="84" y="117"/>
                  </a:lnTo>
                  <a:lnTo>
                    <a:pt x="84" y="89"/>
                  </a:lnTo>
                  <a:lnTo>
                    <a:pt x="84" y="76"/>
                  </a:lnTo>
                  <a:lnTo>
                    <a:pt x="70" y="62"/>
                  </a:lnTo>
                  <a:lnTo>
                    <a:pt x="56" y="55"/>
                  </a:lnTo>
                  <a:lnTo>
                    <a:pt x="35" y="55"/>
                  </a:lnTo>
                  <a:lnTo>
                    <a:pt x="0" y="55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484" y="1365"/>
              <a:ext cx="412" cy="508"/>
            </a:xfrm>
            <a:custGeom>
              <a:avLst/>
              <a:gdLst/>
              <a:ahLst/>
              <a:cxnLst>
                <a:cxn ang="0">
                  <a:pos x="266" y="7"/>
                </a:cxn>
                <a:cxn ang="0">
                  <a:pos x="329" y="28"/>
                </a:cxn>
                <a:cxn ang="0">
                  <a:pos x="336" y="21"/>
                </a:cxn>
                <a:cxn ang="0">
                  <a:pos x="350" y="7"/>
                </a:cxn>
                <a:cxn ang="0">
                  <a:pos x="357" y="0"/>
                </a:cxn>
                <a:cxn ang="0">
                  <a:pos x="371" y="7"/>
                </a:cxn>
                <a:cxn ang="0">
                  <a:pos x="378" y="21"/>
                </a:cxn>
                <a:cxn ang="0">
                  <a:pos x="378" y="137"/>
                </a:cxn>
                <a:cxn ang="0">
                  <a:pos x="378" y="158"/>
                </a:cxn>
                <a:cxn ang="0">
                  <a:pos x="364" y="165"/>
                </a:cxn>
                <a:cxn ang="0">
                  <a:pos x="350" y="165"/>
                </a:cxn>
                <a:cxn ang="0">
                  <a:pos x="343" y="151"/>
                </a:cxn>
                <a:cxn ang="0">
                  <a:pos x="329" y="96"/>
                </a:cxn>
                <a:cxn ang="0">
                  <a:pos x="266" y="41"/>
                </a:cxn>
                <a:cxn ang="0">
                  <a:pos x="140" y="34"/>
                </a:cxn>
                <a:cxn ang="0">
                  <a:pos x="70" y="83"/>
                </a:cxn>
                <a:cxn ang="0">
                  <a:pos x="77" y="144"/>
                </a:cxn>
                <a:cxn ang="0">
                  <a:pos x="168" y="186"/>
                </a:cxn>
                <a:cxn ang="0">
                  <a:pos x="273" y="206"/>
                </a:cxn>
                <a:cxn ang="0">
                  <a:pos x="364" y="247"/>
                </a:cxn>
                <a:cxn ang="0">
                  <a:pos x="398" y="295"/>
                </a:cxn>
                <a:cxn ang="0">
                  <a:pos x="412" y="350"/>
                </a:cxn>
                <a:cxn ang="0">
                  <a:pos x="385" y="440"/>
                </a:cxn>
                <a:cxn ang="0">
                  <a:pos x="287" y="495"/>
                </a:cxn>
                <a:cxn ang="0">
                  <a:pos x="175" y="502"/>
                </a:cxn>
                <a:cxn ang="0">
                  <a:pos x="70" y="460"/>
                </a:cxn>
                <a:cxn ang="0">
                  <a:pos x="42" y="495"/>
                </a:cxn>
                <a:cxn ang="0">
                  <a:pos x="21" y="508"/>
                </a:cxn>
                <a:cxn ang="0">
                  <a:pos x="7" y="502"/>
                </a:cxn>
                <a:cxn ang="0">
                  <a:pos x="0" y="481"/>
                </a:cxn>
                <a:cxn ang="0">
                  <a:pos x="0" y="330"/>
                </a:cxn>
                <a:cxn ang="0">
                  <a:pos x="14" y="316"/>
                </a:cxn>
                <a:cxn ang="0">
                  <a:pos x="35" y="316"/>
                </a:cxn>
                <a:cxn ang="0">
                  <a:pos x="42" y="330"/>
                </a:cxn>
                <a:cxn ang="0">
                  <a:pos x="91" y="433"/>
                </a:cxn>
                <a:cxn ang="0">
                  <a:pos x="210" y="474"/>
                </a:cxn>
                <a:cxn ang="0">
                  <a:pos x="322" y="447"/>
                </a:cxn>
                <a:cxn ang="0">
                  <a:pos x="350" y="385"/>
                </a:cxn>
                <a:cxn ang="0">
                  <a:pos x="315" y="316"/>
                </a:cxn>
                <a:cxn ang="0">
                  <a:pos x="238" y="289"/>
                </a:cxn>
                <a:cxn ang="0">
                  <a:pos x="112" y="268"/>
                </a:cxn>
                <a:cxn ang="0">
                  <a:pos x="28" y="213"/>
                </a:cxn>
                <a:cxn ang="0">
                  <a:pos x="7" y="165"/>
                </a:cxn>
                <a:cxn ang="0">
                  <a:pos x="7" y="103"/>
                </a:cxn>
                <a:cxn ang="0">
                  <a:pos x="63" y="34"/>
                </a:cxn>
                <a:cxn ang="0">
                  <a:pos x="203" y="0"/>
                </a:cxn>
              </a:cxnLst>
              <a:rect l="0" t="0" r="r" b="b"/>
              <a:pathLst>
                <a:path w="412" h="508">
                  <a:moveTo>
                    <a:pt x="203" y="0"/>
                  </a:moveTo>
                  <a:lnTo>
                    <a:pt x="266" y="7"/>
                  </a:lnTo>
                  <a:lnTo>
                    <a:pt x="322" y="34"/>
                  </a:lnTo>
                  <a:lnTo>
                    <a:pt x="329" y="28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43" y="14"/>
                  </a:lnTo>
                  <a:lnTo>
                    <a:pt x="350" y="7"/>
                  </a:lnTo>
                  <a:lnTo>
                    <a:pt x="357" y="7"/>
                  </a:lnTo>
                  <a:lnTo>
                    <a:pt x="357" y="0"/>
                  </a:lnTo>
                  <a:lnTo>
                    <a:pt x="364" y="0"/>
                  </a:lnTo>
                  <a:lnTo>
                    <a:pt x="371" y="7"/>
                  </a:lnTo>
                  <a:lnTo>
                    <a:pt x="378" y="7"/>
                  </a:lnTo>
                  <a:lnTo>
                    <a:pt x="378" y="21"/>
                  </a:lnTo>
                  <a:lnTo>
                    <a:pt x="378" y="34"/>
                  </a:lnTo>
                  <a:lnTo>
                    <a:pt x="378" y="137"/>
                  </a:lnTo>
                  <a:lnTo>
                    <a:pt x="378" y="151"/>
                  </a:lnTo>
                  <a:lnTo>
                    <a:pt x="378" y="158"/>
                  </a:lnTo>
                  <a:lnTo>
                    <a:pt x="371" y="165"/>
                  </a:lnTo>
                  <a:lnTo>
                    <a:pt x="364" y="165"/>
                  </a:lnTo>
                  <a:lnTo>
                    <a:pt x="357" y="165"/>
                  </a:lnTo>
                  <a:lnTo>
                    <a:pt x="350" y="165"/>
                  </a:lnTo>
                  <a:lnTo>
                    <a:pt x="343" y="158"/>
                  </a:lnTo>
                  <a:lnTo>
                    <a:pt x="343" y="151"/>
                  </a:lnTo>
                  <a:lnTo>
                    <a:pt x="343" y="131"/>
                  </a:lnTo>
                  <a:lnTo>
                    <a:pt x="329" y="96"/>
                  </a:lnTo>
                  <a:lnTo>
                    <a:pt x="308" y="62"/>
                  </a:lnTo>
                  <a:lnTo>
                    <a:pt x="266" y="41"/>
                  </a:lnTo>
                  <a:lnTo>
                    <a:pt x="203" y="28"/>
                  </a:lnTo>
                  <a:lnTo>
                    <a:pt x="140" y="34"/>
                  </a:lnTo>
                  <a:lnTo>
                    <a:pt x="91" y="55"/>
                  </a:lnTo>
                  <a:lnTo>
                    <a:pt x="70" y="83"/>
                  </a:lnTo>
                  <a:lnTo>
                    <a:pt x="63" y="110"/>
                  </a:lnTo>
                  <a:lnTo>
                    <a:pt x="77" y="144"/>
                  </a:lnTo>
                  <a:lnTo>
                    <a:pt x="112" y="165"/>
                  </a:lnTo>
                  <a:lnTo>
                    <a:pt x="168" y="186"/>
                  </a:lnTo>
                  <a:lnTo>
                    <a:pt x="231" y="199"/>
                  </a:lnTo>
                  <a:lnTo>
                    <a:pt x="273" y="206"/>
                  </a:lnTo>
                  <a:lnTo>
                    <a:pt x="322" y="220"/>
                  </a:lnTo>
                  <a:lnTo>
                    <a:pt x="364" y="247"/>
                  </a:lnTo>
                  <a:lnTo>
                    <a:pt x="385" y="268"/>
                  </a:lnTo>
                  <a:lnTo>
                    <a:pt x="398" y="295"/>
                  </a:lnTo>
                  <a:lnTo>
                    <a:pt x="405" y="323"/>
                  </a:lnTo>
                  <a:lnTo>
                    <a:pt x="412" y="350"/>
                  </a:lnTo>
                  <a:lnTo>
                    <a:pt x="405" y="398"/>
                  </a:lnTo>
                  <a:lnTo>
                    <a:pt x="385" y="440"/>
                  </a:lnTo>
                  <a:lnTo>
                    <a:pt x="343" y="474"/>
                  </a:lnTo>
                  <a:lnTo>
                    <a:pt x="287" y="495"/>
                  </a:lnTo>
                  <a:lnTo>
                    <a:pt x="210" y="508"/>
                  </a:lnTo>
                  <a:lnTo>
                    <a:pt x="175" y="502"/>
                  </a:lnTo>
                  <a:lnTo>
                    <a:pt x="126" y="495"/>
                  </a:lnTo>
                  <a:lnTo>
                    <a:pt x="70" y="460"/>
                  </a:lnTo>
                  <a:lnTo>
                    <a:pt x="56" y="474"/>
                  </a:lnTo>
                  <a:lnTo>
                    <a:pt x="42" y="495"/>
                  </a:lnTo>
                  <a:lnTo>
                    <a:pt x="28" y="502"/>
                  </a:lnTo>
                  <a:lnTo>
                    <a:pt x="21" y="508"/>
                  </a:lnTo>
                  <a:lnTo>
                    <a:pt x="7" y="502"/>
                  </a:lnTo>
                  <a:lnTo>
                    <a:pt x="7" y="502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0" y="344"/>
                  </a:lnTo>
                  <a:lnTo>
                    <a:pt x="0" y="330"/>
                  </a:lnTo>
                  <a:lnTo>
                    <a:pt x="7" y="316"/>
                  </a:lnTo>
                  <a:lnTo>
                    <a:pt x="14" y="316"/>
                  </a:lnTo>
                  <a:lnTo>
                    <a:pt x="21" y="309"/>
                  </a:lnTo>
                  <a:lnTo>
                    <a:pt x="35" y="316"/>
                  </a:lnTo>
                  <a:lnTo>
                    <a:pt x="42" y="323"/>
                  </a:lnTo>
                  <a:lnTo>
                    <a:pt x="42" y="330"/>
                  </a:lnTo>
                  <a:lnTo>
                    <a:pt x="63" y="385"/>
                  </a:lnTo>
                  <a:lnTo>
                    <a:pt x="91" y="433"/>
                  </a:lnTo>
                  <a:lnTo>
                    <a:pt x="140" y="467"/>
                  </a:lnTo>
                  <a:lnTo>
                    <a:pt x="210" y="474"/>
                  </a:lnTo>
                  <a:lnTo>
                    <a:pt x="280" y="467"/>
                  </a:lnTo>
                  <a:lnTo>
                    <a:pt x="322" y="447"/>
                  </a:lnTo>
                  <a:lnTo>
                    <a:pt x="343" y="419"/>
                  </a:lnTo>
                  <a:lnTo>
                    <a:pt x="350" y="385"/>
                  </a:lnTo>
                  <a:lnTo>
                    <a:pt x="343" y="344"/>
                  </a:lnTo>
                  <a:lnTo>
                    <a:pt x="315" y="316"/>
                  </a:lnTo>
                  <a:lnTo>
                    <a:pt x="280" y="302"/>
                  </a:lnTo>
                  <a:lnTo>
                    <a:pt x="238" y="289"/>
                  </a:lnTo>
                  <a:lnTo>
                    <a:pt x="203" y="282"/>
                  </a:lnTo>
                  <a:lnTo>
                    <a:pt x="112" y="268"/>
                  </a:lnTo>
                  <a:lnTo>
                    <a:pt x="49" y="227"/>
                  </a:lnTo>
                  <a:lnTo>
                    <a:pt x="28" y="213"/>
                  </a:lnTo>
                  <a:lnTo>
                    <a:pt x="14" y="192"/>
                  </a:lnTo>
                  <a:lnTo>
                    <a:pt x="7" y="165"/>
                  </a:lnTo>
                  <a:lnTo>
                    <a:pt x="0" y="144"/>
                  </a:lnTo>
                  <a:lnTo>
                    <a:pt x="7" y="103"/>
                  </a:lnTo>
                  <a:lnTo>
                    <a:pt x="28" y="69"/>
                  </a:lnTo>
                  <a:lnTo>
                    <a:pt x="63" y="34"/>
                  </a:lnTo>
                  <a:lnTo>
                    <a:pt x="119" y="1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1180"/>
              <a:ext cx="391" cy="69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6" y="0"/>
                </a:cxn>
                <a:cxn ang="0">
                  <a:pos x="196" y="206"/>
                </a:cxn>
                <a:cxn ang="0">
                  <a:pos x="370" y="206"/>
                </a:cxn>
                <a:cxn ang="0">
                  <a:pos x="370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542"/>
                </a:cxn>
                <a:cxn ang="0">
                  <a:pos x="196" y="563"/>
                </a:cxn>
                <a:cxn ang="0">
                  <a:pos x="203" y="590"/>
                </a:cxn>
                <a:cxn ang="0">
                  <a:pos x="217" y="625"/>
                </a:cxn>
                <a:cxn ang="0">
                  <a:pos x="238" y="645"/>
                </a:cxn>
                <a:cxn ang="0">
                  <a:pos x="273" y="659"/>
                </a:cxn>
                <a:cxn ang="0">
                  <a:pos x="315" y="645"/>
                </a:cxn>
                <a:cxn ang="0">
                  <a:pos x="342" y="604"/>
                </a:cxn>
                <a:cxn ang="0">
                  <a:pos x="356" y="542"/>
                </a:cxn>
                <a:cxn ang="0">
                  <a:pos x="356" y="480"/>
                </a:cxn>
                <a:cxn ang="0">
                  <a:pos x="391" y="480"/>
                </a:cxn>
                <a:cxn ang="0">
                  <a:pos x="391" y="542"/>
                </a:cxn>
                <a:cxn ang="0">
                  <a:pos x="384" y="604"/>
                </a:cxn>
                <a:cxn ang="0">
                  <a:pos x="356" y="652"/>
                </a:cxn>
                <a:cxn ang="0">
                  <a:pos x="315" y="680"/>
                </a:cxn>
                <a:cxn ang="0">
                  <a:pos x="266" y="693"/>
                </a:cxn>
                <a:cxn ang="0">
                  <a:pos x="224" y="687"/>
                </a:cxn>
                <a:cxn ang="0">
                  <a:pos x="182" y="673"/>
                </a:cxn>
                <a:cxn ang="0">
                  <a:pos x="147" y="652"/>
                </a:cxn>
                <a:cxn ang="0">
                  <a:pos x="119" y="604"/>
                </a:cxn>
                <a:cxn ang="0">
                  <a:pos x="105" y="542"/>
                </a:cxn>
                <a:cxn ang="0">
                  <a:pos x="105" y="247"/>
                </a:cxn>
                <a:cxn ang="0">
                  <a:pos x="0" y="247"/>
                </a:cxn>
                <a:cxn ang="0">
                  <a:pos x="0" y="213"/>
                </a:cxn>
                <a:cxn ang="0">
                  <a:pos x="63" y="199"/>
                </a:cxn>
                <a:cxn ang="0">
                  <a:pos x="105" y="164"/>
                </a:cxn>
                <a:cxn ang="0">
                  <a:pos x="133" y="116"/>
                </a:cxn>
                <a:cxn ang="0">
                  <a:pos x="154" y="61"/>
                </a:cxn>
                <a:cxn ang="0">
                  <a:pos x="161" y="0"/>
                </a:cxn>
              </a:cxnLst>
              <a:rect l="0" t="0" r="r" b="b"/>
              <a:pathLst>
                <a:path w="391" h="693">
                  <a:moveTo>
                    <a:pt x="161" y="0"/>
                  </a:moveTo>
                  <a:lnTo>
                    <a:pt x="196" y="0"/>
                  </a:lnTo>
                  <a:lnTo>
                    <a:pt x="196" y="206"/>
                  </a:lnTo>
                  <a:lnTo>
                    <a:pt x="370" y="206"/>
                  </a:lnTo>
                  <a:lnTo>
                    <a:pt x="370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542"/>
                  </a:lnTo>
                  <a:lnTo>
                    <a:pt x="196" y="563"/>
                  </a:lnTo>
                  <a:lnTo>
                    <a:pt x="203" y="590"/>
                  </a:lnTo>
                  <a:lnTo>
                    <a:pt x="217" y="625"/>
                  </a:lnTo>
                  <a:lnTo>
                    <a:pt x="238" y="645"/>
                  </a:lnTo>
                  <a:lnTo>
                    <a:pt x="273" y="659"/>
                  </a:lnTo>
                  <a:lnTo>
                    <a:pt x="315" y="645"/>
                  </a:lnTo>
                  <a:lnTo>
                    <a:pt x="342" y="604"/>
                  </a:lnTo>
                  <a:lnTo>
                    <a:pt x="356" y="542"/>
                  </a:lnTo>
                  <a:lnTo>
                    <a:pt x="356" y="480"/>
                  </a:lnTo>
                  <a:lnTo>
                    <a:pt x="391" y="480"/>
                  </a:lnTo>
                  <a:lnTo>
                    <a:pt x="391" y="542"/>
                  </a:lnTo>
                  <a:lnTo>
                    <a:pt x="384" y="604"/>
                  </a:lnTo>
                  <a:lnTo>
                    <a:pt x="356" y="652"/>
                  </a:lnTo>
                  <a:lnTo>
                    <a:pt x="315" y="680"/>
                  </a:lnTo>
                  <a:lnTo>
                    <a:pt x="266" y="693"/>
                  </a:lnTo>
                  <a:lnTo>
                    <a:pt x="224" y="687"/>
                  </a:lnTo>
                  <a:lnTo>
                    <a:pt x="182" y="673"/>
                  </a:lnTo>
                  <a:lnTo>
                    <a:pt x="147" y="652"/>
                  </a:lnTo>
                  <a:lnTo>
                    <a:pt x="119" y="604"/>
                  </a:lnTo>
                  <a:lnTo>
                    <a:pt x="105" y="542"/>
                  </a:lnTo>
                  <a:lnTo>
                    <a:pt x="105" y="247"/>
                  </a:lnTo>
                  <a:lnTo>
                    <a:pt x="0" y="247"/>
                  </a:lnTo>
                  <a:lnTo>
                    <a:pt x="0" y="213"/>
                  </a:lnTo>
                  <a:lnTo>
                    <a:pt x="63" y="199"/>
                  </a:lnTo>
                  <a:lnTo>
                    <a:pt x="105" y="164"/>
                  </a:lnTo>
                  <a:lnTo>
                    <a:pt x="133" y="116"/>
                  </a:lnTo>
                  <a:lnTo>
                    <a:pt x="154" y="61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1416" y="2114"/>
              <a:ext cx="342" cy="742"/>
            </a:xfrm>
            <a:custGeom>
              <a:avLst/>
              <a:gdLst/>
              <a:ahLst/>
              <a:cxnLst>
                <a:cxn ang="0">
                  <a:pos x="195" y="247"/>
                </a:cxn>
                <a:cxn ang="0">
                  <a:pos x="251" y="281"/>
                </a:cxn>
                <a:cxn ang="0">
                  <a:pos x="272" y="336"/>
                </a:cxn>
                <a:cxn ang="0">
                  <a:pos x="265" y="371"/>
                </a:cxn>
                <a:cxn ang="0">
                  <a:pos x="237" y="439"/>
                </a:cxn>
                <a:cxn ang="0">
                  <a:pos x="209" y="508"/>
                </a:cxn>
                <a:cxn ang="0">
                  <a:pos x="160" y="625"/>
                </a:cxn>
                <a:cxn ang="0">
                  <a:pos x="153" y="673"/>
                </a:cxn>
                <a:cxn ang="0">
                  <a:pos x="160" y="700"/>
                </a:cxn>
                <a:cxn ang="0">
                  <a:pos x="181" y="707"/>
                </a:cxn>
                <a:cxn ang="0">
                  <a:pos x="272" y="652"/>
                </a:cxn>
                <a:cxn ang="0">
                  <a:pos x="307" y="570"/>
                </a:cxn>
                <a:cxn ang="0">
                  <a:pos x="314" y="556"/>
                </a:cxn>
                <a:cxn ang="0">
                  <a:pos x="328" y="556"/>
                </a:cxn>
                <a:cxn ang="0">
                  <a:pos x="342" y="563"/>
                </a:cxn>
                <a:cxn ang="0">
                  <a:pos x="335" y="597"/>
                </a:cxn>
                <a:cxn ang="0">
                  <a:pos x="286" y="687"/>
                </a:cxn>
                <a:cxn ang="0">
                  <a:pos x="181" y="742"/>
                </a:cxn>
                <a:cxn ang="0">
                  <a:pos x="126" y="728"/>
                </a:cxn>
                <a:cxn ang="0">
                  <a:pos x="84" y="694"/>
                </a:cxn>
                <a:cxn ang="0">
                  <a:pos x="70" y="645"/>
                </a:cxn>
                <a:cxn ang="0">
                  <a:pos x="84" y="597"/>
                </a:cxn>
                <a:cxn ang="0">
                  <a:pos x="153" y="419"/>
                </a:cxn>
                <a:cxn ang="0">
                  <a:pos x="181" y="336"/>
                </a:cxn>
                <a:cxn ang="0">
                  <a:pos x="188" y="295"/>
                </a:cxn>
                <a:cxn ang="0">
                  <a:pos x="167" y="275"/>
                </a:cxn>
                <a:cxn ang="0">
                  <a:pos x="119" y="288"/>
                </a:cxn>
                <a:cxn ang="0">
                  <a:pos x="42" y="405"/>
                </a:cxn>
                <a:cxn ang="0">
                  <a:pos x="28" y="426"/>
                </a:cxn>
                <a:cxn ang="0">
                  <a:pos x="14" y="426"/>
                </a:cxn>
                <a:cxn ang="0">
                  <a:pos x="0" y="419"/>
                </a:cxn>
                <a:cxn ang="0">
                  <a:pos x="7" y="384"/>
                </a:cxn>
                <a:cxn ang="0">
                  <a:pos x="56" y="295"/>
                </a:cxn>
                <a:cxn ang="0">
                  <a:pos x="167" y="240"/>
                </a:cxn>
                <a:cxn ang="0">
                  <a:pos x="286" y="0"/>
                </a:cxn>
                <a:cxn ang="0">
                  <a:pos x="307" y="14"/>
                </a:cxn>
                <a:cxn ang="0">
                  <a:pos x="314" y="41"/>
                </a:cxn>
                <a:cxn ang="0">
                  <a:pos x="293" y="82"/>
                </a:cxn>
                <a:cxn ang="0">
                  <a:pos x="251" y="103"/>
                </a:cxn>
                <a:cxn ang="0">
                  <a:pos x="223" y="89"/>
                </a:cxn>
                <a:cxn ang="0">
                  <a:pos x="209" y="68"/>
                </a:cxn>
                <a:cxn ang="0">
                  <a:pos x="209" y="34"/>
                </a:cxn>
                <a:cxn ang="0">
                  <a:pos x="230" y="7"/>
                </a:cxn>
                <a:cxn ang="0">
                  <a:pos x="265" y="0"/>
                </a:cxn>
              </a:cxnLst>
              <a:rect l="0" t="0" r="r" b="b"/>
              <a:pathLst>
                <a:path w="342" h="742">
                  <a:moveTo>
                    <a:pt x="167" y="240"/>
                  </a:moveTo>
                  <a:lnTo>
                    <a:pt x="195" y="247"/>
                  </a:lnTo>
                  <a:lnTo>
                    <a:pt x="230" y="261"/>
                  </a:lnTo>
                  <a:lnTo>
                    <a:pt x="251" y="281"/>
                  </a:lnTo>
                  <a:lnTo>
                    <a:pt x="265" y="309"/>
                  </a:lnTo>
                  <a:lnTo>
                    <a:pt x="272" y="336"/>
                  </a:lnTo>
                  <a:lnTo>
                    <a:pt x="265" y="350"/>
                  </a:lnTo>
                  <a:lnTo>
                    <a:pt x="265" y="371"/>
                  </a:lnTo>
                  <a:lnTo>
                    <a:pt x="258" y="398"/>
                  </a:lnTo>
                  <a:lnTo>
                    <a:pt x="237" y="439"/>
                  </a:lnTo>
                  <a:lnTo>
                    <a:pt x="223" y="481"/>
                  </a:lnTo>
                  <a:lnTo>
                    <a:pt x="209" y="508"/>
                  </a:lnTo>
                  <a:lnTo>
                    <a:pt x="174" y="597"/>
                  </a:lnTo>
                  <a:lnTo>
                    <a:pt x="160" y="625"/>
                  </a:lnTo>
                  <a:lnTo>
                    <a:pt x="153" y="645"/>
                  </a:lnTo>
                  <a:lnTo>
                    <a:pt x="153" y="673"/>
                  </a:lnTo>
                  <a:lnTo>
                    <a:pt x="153" y="687"/>
                  </a:lnTo>
                  <a:lnTo>
                    <a:pt x="160" y="700"/>
                  </a:lnTo>
                  <a:lnTo>
                    <a:pt x="167" y="707"/>
                  </a:lnTo>
                  <a:lnTo>
                    <a:pt x="181" y="707"/>
                  </a:lnTo>
                  <a:lnTo>
                    <a:pt x="230" y="694"/>
                  </a:lnTo>
                  <a:lnTo>
                    <a:pt x="272" y="652"/>
                  </a:lnTo>
                  <a:lnTo>
                    <a:pt x="300" y="577"/>
                  </a:lnTo>
                  <a:lnTo>
                    <a:pt x="307" y="570"/>
                  </a:lnTo>
                  <a:lnTo>
                    <a:pt x="307" y="563"/>
                  </a:lnTo>
                  <a:lnTo>
                    <a:pt x="314" y="556"/>
                  </a:lnTo>
                  <a:lnTo>
                    <a:pt x="321" y="556"/>
                  </a:lnTo>
                  <a:lnTo>
                    <a:pt x="328" y="556"/>
                  </a:lnTo>
                  <a:lnTo>
                    <a:pt x="335" y="556"/>
                  </a:lnTo>
                  <a:lnTo>
                    <a:pt x="342" y="563"/>
                  </a:lnTo>
                  <a:lnTo>
                    <a:pt x="342" y="570"/>
                  </a:lnTo>
                  <a:lnTo>
                    <a:pt x="335" y="597"/>
                  </a:lnTo>
                  <a:lnTo>
                    <a:pt x="314" y="639"/>
                  </a:lnTo>
                  <a:lnTo>
                    <a:pt x="286" y="687"/>
                  </a:lnTo>
                  <a:lnTo>
                    <a:pt x="237" y="721"/>
                  </a:lnTo>
                  <a:lnTo>
                    <a:pt x="181" y="742"/>
                  </a:lnTo>
                  <a:lnTo>
                    <a:pt x="147" y="735"/>
                  </a:lnTo>
                  <a:lnTo>
                    <a:pt x="126" y="728"/>
                  </a:lnTo>
                  <a:lnTo>
                    <a:pt x="105" y="714"/>
                  </a:lnTo>
                  <a:lnTo>
                    <a:pt x="84" y="694"/>
                  </a:lnTo>
                  <a:lnTo>
                    <a:pt x="77" y="673"/>
                  </a:lnTo>
                  <a:lnTo>
                    <a:pt x="70" y="645"/>
                  </a:lnTo>
                  <a:lnTo>
                    <a:pt x="77" y="625"/>
                  </a:lnTo>
                  <a:lnTo>
                    <a:pt x="84" y="597"/>
                  </a:lnTo>
                  <a:lnTo>
                    <a:pt x="84" y="597"/>
                  </a:lnTo>
                  <a:lnTo>
                    <a:pt x="153" y="419"/>
                  </a:lnTo>
                  <a:lnTo>
                    <a:pt x="174" y="371"/>
                  </a:lnTo>
                  <a:lnTo>
                    <a:pt x="181" y="336"/>
                  </a:lnTo>
                  <a:lnTo>
                    <a:pt x="188" y="309"/>
                  </a:lnTo>
                  <a:lnTo>
                    <a:pt x="188" y="295"/>
                  </a:lnTo>
                  <a:lnTo>
                    <a:pt x="181" y="281"/>
                  </a:lnTo>
                  <a:lnTo>
                    <a:pt x="167" y="275"/>
                  </a:lnTo>
                  <a:lnTo>
                    <a:pt x="160" y="275"/>
                  </a:lnTo>
                  <a:lnTo>
                    <a:pt x="119" y="288"/>
                  </a:lnTo>
                  <a:lnTo>
                    <a:pt x="77" y="329"/>
                  </a:lnTo>
                  <a:lnTo>
                    <a:pt x="42" y="405"/>
                  </a:lnTo>
                  <a:lnTo>
                    <a:pt x="35" y="419"/>
                  </a:lnTo>
                  <a:lnTo>
                    <a:pt x="28" y="426"/>
                  </a:lnTo>
                  <a:lnTo>
                    <a:pt x="21" y="426"/>
                  </a:lnTo>
                  <a:lnTo>
                    <a:pt x="14" y="426"/>
                  </a:lnTo>
                  <a:lnTo>
                    <a:pt x="7" y="426"/>
                  </a:lnTo>
                  <a:lnTo>
                    <a:pt x="0" y="419"/>
                  </a:lnTo>
                  <a:lnTo>
                    <a:pt x="0" y="412"/>
                  </a:lnTo>
                  <a:lnTo>
                    <a:pt x="7" y="384"/>
                  </a:lnTo>
                  <a:lnTo>
                    <a:pt x="28" y="343"/>
                  </a:lnTo>
                  <a:lnTo>
                    <a:pt x="56" y="295"/>
                  </a:lnTo>
                  <a:lnTo>
                    <a:pt x="105" y="261"/>
                  </a:lnTo>
                  <a:lnTo>
                    <a:pt x="167" y="240"/>
                  </a:lnTo>
                  <a:close/>
                  <a:moveTo>
                    <a:pt x="265" y="0"/>
                  </a:moveTo>
                  <a:lnTo>
                    <a:pt x="286" y="0"/>
                  </a:lnTo>
                  <a:lnTo>
                    <a:pt x="300" y="7"/>
                  </a:lnTo>
                  <a:lnTo>
                    <a:pt x="307" y="14"/>
                  </a:lnTo>
                  <a:lnTo>
                    <a:pt x="307" y="27"/>
                  </a:lnTo>
                  <a:lnTo>
                    <a:pt x="314" y="41"/>
                  </a:lnTo>
                  <a:lnTo>
                    <a:pt x="307" y="62"/>
                  </a:lnTo>
                  <a:lnTo>
                    <a:pt x="293" y="82"/>
                  </a:lnTo>
                  <a:lnTo>
                    <a:pt x="272" y="96"/>
                  </a:lnTo>
                  <a:lnTo>
                    <a:pt x="251" y="103"/>
                  </a:lnTo>
                  <a:lnTo>
                    <a:pt x="230" y="96"/>
                  </a:lnTo>
                  <a:lnTo>
                    <a:pt x="223" y="89"/>
                  </a:lnTo>
                  <a:lnTo>
                    <a:pt x="209" y="82"/>
                  </a:lnTo>
                  <a:lnTo>
                    <a:pt x="209" y="68"/>
                  </a:lnTo>
                  <a:lnTo>
                    <a:pt x="202" y="55"/>
                  </a:lnTo>
                  <a:lnTo>
                    <a:pt x="209" y="34"/>
                  </a:lnTo>
                  <a:lnTo>
                    <a:pt x="216" y="20"/>
                  </a:lnTo>
                  <a:lnTo>
                    <a:pt x="230" y="7"/>
                  </a:lnTo>
                  <a:lnTo>
                    <a:pt x="251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1807" y="2114"/>
              <a:ext cx="489" cy="955"/>
            </a:xfrm>
            <a:custGeom>
              <a:avLst/>
              <a:gdLst/>
              <a:ahLst/>
              <a:cxnLst>
                <a:cxn ang="0">
                  <a:pos x="391" y="254"/>
                </a:cxn>
                <a:cxn ang="0">
                  <a:pos x="447" y="343"/>
                </a:cxn>
                <a:cxn ang="0">
                  <a:pos x="447" y="371"/>
                </a:cxn>
                <a:cxn ang="0">
                  <a:pos x="342" y="783"/>
                </a:cxn>
                <a:cxn ang="0">
                  <a:pos x="265" y="900"/>
                </a:cxn>
                <a:cxn ang="0">
                  <a:pos x="154" y="948"/>
                </a:cxn>
                <a:cxn ang="0">
                  <a:pos x="49" y="948"/>
                </a:cxn>
                <a:cxn ang="0">
                  <a:pos x="0" y="886"/>
                </a:cxn>
                <a:cxn ang="0">
                  <a:pos x="14" y="838"/>
                </a:cxn>
                <a:cxn ang="0">
                  <a:pos x="63" y="824"/>
                </a:cxn>
                <a:cxn ang="0">
                  <a:pos x="91" y="831"/>
                </a:cxn>
                <a:cxn ang="0">
                  <a:pos x="105" y="865"/>
                </a:cxn>
                <a:cxn ang="0">
                  <a:pos x="98" y="886"/>
                </a:cxn>
                <a:cxn ang="0">
                  <a:pos x="84" y="906"/>
                </a:cxn>
                <a:cxn ang="0">
                  <a:pos x="84" y="920"/>
                </a:cxn>
                <a:cxn ang="0">
                  <a:pos x="168" y="906"/>
                </a:cxn>
                <a:cxn ang="0">
                  <a:pos x="251" y="783"/>
                </a:cxn>
                <a:cxn ang="0">
                  <a:pos x="363" y="350"/>
                </a:cxn>
                <a:cxn ang="0">
                  <a:pos x="363" y="329"/>
                </a:cxn>
                <a:cxn ang="0">
                  <a:pos x="356" y="295"/>
                </a:cxn>
                <a:cxn ang="0">
                  <a:pos x="342" y="275"/>
                </a:cxn>
                <a:cxn ang="0">
                  <a:pos x="265" y="295"/>
                </a:cxn>
                <a:cxn ang="0">
                  <a:pos x="175" y="405"/>
                </a:cxn>
                <a:cxn ang="0">
                  <a:pos x="161" y="426"/>
                </a:cxn>
                <a:cxn ang="0">
                  <a:pos x="147" y="426"/>
                </a:cxn>
                <a:cxn ang="0">
                  <a:pos x="133" y="419"/>
                </a:cxn>
                <a:cxn ang="0">
                  <a:pos x="140" y="384"/>
                </a:cxn>
                <a:cxn ang="0">
                  <a:pos x="209" y="295"/>
                </a:cxn>
                <a:cxn ang="0">
                  <a:pos x="328" y="240"/>
                </a:cxn>
                <a:cxn ang="0">
                  <a:pos x="461" y="0"/>
                </a:cxn>
                <a:cxn ang="0">
                  <a:pos x="482" y="14"/>
                </a:cxn>
                <a:cxn ang="0">
                  <a:pos x="489" y="41"/>
                </a:cxn>
                <a:cxn ang="0">
                  <a:pos x="475" y="82"/>
                </a:cxn>
                <a:cxn ang="0">
                  <a:pos x="433" y="103"/>
                </a:cxn>
                <a:cxn ang="0">
                  <a:pos x="398" y="89"/>
                </a:cxn>
                <a:cxn ang="0">
                  <a:pos x="384" y="68"/>
                </a:cxn>
                <a:cxn ang="0">
                  <a:pos x="391" y="34"/>
                </a:cxn>
                <a:cxn ang="0">
                  <a:pos x="426" y="0"/>
                </a:cxn>
              </a:cxnLst>
              <a:rect l="0" t="0" r="r" b="b"/>
              <a:pathLst>
                <a:path w="489" h="955">
                  <a:moveTo>
                    <a:pt x="328" y="240"/>
                  </a:moveTo>
                  <a:lnTo>
                    <a:pt x="391" y="254"/>
                  </a:lnTo>
                  <a:lnTo>
                    <a:pt x="433" y="295"/>
                  </a:lnTo>
                  <a:lnTo>
                    <a:pt x="447" y="343"/>
                  </a:lnTo>
                  <a:lnTo>
                    <a:pt x="447" y="364"/>
                  </a:lnTo>
                  <a:lnTo>
                    <a:pt x="447" y="371"/>
                  </a:lnTo>
                  <a:lnTo>
                    <a:pt x="447" y="384"/>
                  </a:lnTo>
                  <a:lnTo>
                    <a:pt x="342" y="783"/>
                  </a:lnTo>
                  <a:lnTo>
                    <a:pt x="314" y="851"/>
                  </a:lnTo>
                  <a:lnTo>
                    <a:pt x="265" y="900"/>
                  </a:lnTo>
                  <a:lnTo>
                    <a:pt x="209" y="934"/>
                  </a:lnTo>
                  <a:lnTo>
                    <a:pt x="154" y="948"/>
                  </a:lnTo>
                  <a:lnTo>
                    <a:pt x="112" y="955"/>
                  </a:lnTo>
                  <a:lnTo>
                    <a:pt x="49" y="948"/>
                  </a:lnTo>
                  <a:lnTo>
                    <a:pt x="14" y="920"/>
                  </a:lnTo>
                  <a:lnTo>
                    <a:pt x="0" y="886"/>
                  </a:lnTo>
                  <a:lnTo>
                    <a:pt x="0" y="858"/>
                  </a:lnTo>
                  <a:lnTo>
                    <a:pt x="14" y="838"/>
                  </a:lnTo>
                  <a:lnTo>
                    <a:pt x="35" y="824"/>
                  </a:lnTo>
                  <a:lnTo>
                    <a:pt x="63" y="824"/>
                  </a:lnTo>
                  <a:lnTo>
                    <a:pt x="77" y="824"/>
                  </a:lnTo>
                  <a:lnTo>
                    <a:pt x="91" y="831"/>
                  </a:lnTo>
                  <a:lnTo>
                    <a:pt x="98" y="845"/>
                  </a:lnTo>
                  <a:lnTo>
                    <a:pt x="105" y="865"/>
                  </a:lnTo>
                  <a:lnTo>
                    <a:pt x="105" y="872"/>
                  </a:lnTo>
                  <a:lnTo>
                    <a:pt x="98" y="886"/>
                  </a:lnTo>
                  <a:lnTo>
                    <a:pt x="91" y="900"/>
                  </a:lnTo>
                  <a:lnTo>
                    <a:pt x="84" y="906"/>
                  </a:lnTo>
                  <a:lnTo>
                    <a:pt x="70" y="913"/>
                  </a:lnTo>
                  <a:lnTo>
                    <a:pt x="84" y="920"/>
                  </a:lnTo>
                  <a:lnTo>
                    <a:pt x="105" y="927"/>
                  </a:lnTo>
                  <a:lnTo>
                    <a:pt x="168" y="906"/>
                  </a:lnTo>
                  <a:lnTo>
                    <a:pt x="223" y="851"/>
                  </a:lnTo>
                  <a:lnTo>
                    <a:pt x="251" y="783"/>
                  </a:lnTo>
                  <a:lnTo>
                    <a:pt x="363" y="364"/>
                  </a:lnTo>
                  <a:lnTo>
                    <a:pt x="363" y="350"/>
                  </a:lnTo>
                  <a:lnTo>
                    <a:pt x="363" y="336"/>
                  </a:lnTo>
                  <a:lnTo>
                    <a:pt x="363" y="329"/>
                  </a:lnTo>
                  <a:lnTo>
                    <a:pt x="363" y="309"/>
                  </a:lnTo>
                  <a:lnTo>
                    <a:pt x="356" y="295"/>
                  </a:lnTo>
                  <a:lnTo>
                    <a:pt x="349" y="281"/>
                  </a:lnTo>
                  <a:lnTo>
                    <a:pt x="342" y="275"/>
                  </a:lnTo>
                  <a:lnTo>
                    <a:pt x="328" y="275"/>
                  </a:lnTo>
                  <a:lnTo>
                    <a:pt x="265" y="295"/>
                  </a:lnTo>
                  <a:lnTo>
                    <a:pt x="209" y="343"/>
                  </a:lnTo>
                  <a:lnTo>
                    <a:pt x="175" y="405"/>
                  </a:lnTo>
                  <a:lnTo>
                    <a:pt x="168" y="419"/>
                  </a:lnTo>
                  <a:lnTo>
                    <a:pt x="161" y="426"/>
                  </a:lnTo>
                  <a:lnTo>
                    <a:pt x="154" y="426"/>
                  </a:lnTo>
                  <a:lnTo>
                    <a:pt x="147" y="426"/>
                  </a:lnTo>
                  <a:lnTo>
                    <a:pt x="140" y="426"/>
                  </a:lnTo>
                  <a:lnTo>
                    <a:pt x="133" y="419"/>
                  </a:lnTo>
                  <a:lnTo>
                    <a:pt x="133" y="412"/>
                  </a:lnTo>
                  <a:lnTo>
                    <a:pt x="140" y="384"/>
                  </a:lnTo>
                  <a:lnTo>
                    <a:pt x="168" y="343"/>
                  </a:lnTo>
                  <a:lnTo>
                    <a:pt x="209" y="295"/>
                  </a:lnTo>
                  <a:lnTo>
                    <a:pt x="258" y="261"/>
                  </a:lnTo>
                  <a:lnTo>
                    <a:pt x="328" y="240"/>
                  </a:lnTo>
                  <a:close/>
                  <a:moveTo>
                    <a:pt x="447" y="0"/>
                  </a:moveTo>
                  <a:lnTo>
                    <a:pt x="461" y="0"/>
                  </a:lnTo>
                  <a:lnTo>
                    <a:pt x="475" y="7"/>
                  </a:lnTo>
                  <a:lnTo>
                    <a:pt x="482" y="14"/>
                  </a:lnTo>
                  <a:lnTo>
                    <a:pt x="489" y="27"/>
                  </a:lnTo>
                  <a:lnTo>
                    <a:pt x="489" y="41"/>
                  </a:lnTo>
                  <a:lnTo>
                    <a:pt x="489" y="62"/>
                  </a:lnTo>
                  <a:lnTo>
                    <a:pt x="475" y="82"/>
                  </a:lnTo>
                  <a:lnTo>
                    <a:pt x="454" y="96"/>
                  </a:lnTo>
                  <a:lnTo>
                    <a:pt x="433" y="103"/>
                  </a:lnTo>
                  <a:lnTo>
                    <a:pt x="412" y="96"/>
                  </a:lnTo>
                  <a:lnTo>
                    <a:pt x="398" y="89"/>
                  </a:lnTo>
                  <a:lnTo>
                    <a:pt x="391" y="82"/>
                  </a:lnTo>
                  <a:lnTo>
                    <a:pt x="384" y="68"/>
                  </a:lnTo>
                  <a:lnTo>
                    <a:pt x="384" y="55"/>
                  </a:lnTo>
                  <a:lnTo>
                    <a:pt x="391" y="34"/>
                  </a:lnTo>
                  <a:lnTo>
                    <a:pt x="405" y="14"/>
                  </a:lnTo>
                  <a:lnTo>
                    <a:pt x="426" y="0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693" y="1255"/>
              <a:ext cx="370" cy="1566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3" y="0"/>
                </a:cxn>
                <a:cxn ang="0">
                  <a:pos x="363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3" y="28"/>
                </a:cxn>
                <a:cxn ang="0">
                  <a:pos x="356" y="35"/>
                </a:cxn>
                <a:cxn ang="0">
                  <a:pos x="349" y="41"/>
                </a:cxn>
                <a:cxn ang="0">
                  <a:pos x="244" y="172"/>
                </a:cxn>
                <a:cxn ang="0">
                  <a:pos x="174" y="309"/>
                </a:cxn>
                <a:cxn ang="0">
                  <a:pos x="125" y="460"/>
                </a:cxn>
                <a:cxn ang="0">
                  <a:pos x="97" y="618"/>
                </a:cxn>
                <a:cxn ang="0">
                  <a:pos x="90" y="783"/>
                </a:cxn>
                <a:cxn ang="0">
                  <a:pos x="97" y="907"/>
                </a:cxn>
                <a:cxn ang="0">
                  <a:pos x="111" y="1037"/>
                </a:cxn>
                <a:cxn ang="0">
                  <a:pos x="139" y="1161"/>
                </a:cxn>
                <a:cxn ang="0">
                  <a:pos x="188" y="1292"/>
                </a:cxn>
                <a:cxn ang="0">
                  <a:pos x="251" y="1408"/>
                </a:cxn>
                <a:cxn ang="0">
                  <a:pos x="342" y="1518"/>
                </a:cxn>
                <a:cxn ang="0">
                  <a:pos x="356" y="1525"/>
                </a:cxn>
                <a:cxn ang="0">
                  <a:pos x="363" y="1539"/>
                </a:cxn>
                <a:cxn ang="0">
                  <a:pos x="363" y="1546"/>
                </a:cxn>
                <a:cxn ang="0">
                  <a:pos x="370" y="1546"/>
                </a:cxn>
                <a:cxn ang="0">
                  <a:pos x="370" y="1553"/>
                </a:cxn>
                <a:cxn ang="0">
                  <a:pos x="370" y="1553"/>
                </a:cxn>
                <a:cxn ang="0">
                  <a:pos x="363" y="1559"/>
                </a:cxn>
                <a:cxn ang="0">
                  <a:pos x="363" y="1566"/>
                </a:cxn>
                <a:cxn ang="0">
                  <a:pos x="349" y="1566"/>
                </a:cxn>
                <a:cxn ang="0">
                  <a:pos x="328" y="1553"/>
                </a:cxn>
                <a:cxn ang="0">
                  <a:pos x="286" y="1518"/>
                </a:cxn>
                <a:cxn ang="0">
                  <a:pos x="230" y="1456"/>
                </a:cxn>
                <a:cxn ang="0">
                  <a:pos x="160" y="1374"/>
                </a:cxn>
                <a:cxn ang="0">
                  <a:pos x="104" y="1271"/>
                </a:cxn>
                <a:cxn ang="0">
                  <a:pos x="48" y="1140"/>
                </a:cxn>
                <a:cxn ang="0">
                  <a:pos x="21" y="1010"/>
                </a:cxn>
                <a:cxn ang="0">
                  <a:pos x="0" y="886"/>
                </a:cxn>
                <a:cxn ang="0">
                  <a:pos x="0" y="783"/>
                </a:cxn>
                <a:cxn ang="0">
                  <a:pos x="7" y="639"/>
                </a:cxn>
                <a:cxn ang="0">
                  <a:pos x="35" y="474"/>
                </a:cxn>
                <a:cxn ang="0">
                  <a:pos x="97" y="302"/>
                </a:cxn>
                <a:cxn ang="0">
                  <a:pos x="146" y="213"/>
                </a:cxn>
                <a:cxn ang="0">
                  <a:pos x="202" y="138"/>
                </a:cxn>
                <a:cxn ang="0">
                  <a:pos x="251" y="76"/>
                </a:cxn>
                <a:cxn ang="0">
                  <a:pos x="300" y="35"/>
                </a:cxn>
                <a:cxn ang="0">
                  <a:pos x="335" y="7"/>
                </a:cxn>
                <a:cxn ang="0">
                  <a:pos x="349" y="0"/>
                </a:cxn>
              </a:cxnLst>
              <a:rect l="0" t="0" r="r" b="b"/>
              <a:pathLst>
                <a:path w="370" h="1566">
                  <a:moveTo>
                    <a:pt x="349" y="0"/>
                  </a:moveTo>
                  <a:lnTo>
                    <a:pt x="363" y="0"/>
                  </a:lnTo>
                  <a:lnTo>
                    <a:pt x="363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3" y="28"/>
                  </a:lnTo>
                  <a:lnTo>
                    <a:pt x="356" y="35"/>
                  </a:lnTo>
                  <a:lnTo>
                    <a:pt x="349" y="41"/>
                  </a:lnTo>
                  <a:lnTo>
                    <a:pt x="244" y="172"/>
                  </a:lnTo>
                  <a:lnTo>
                    <a:pt x="174" y="309"/>
                  </a:lnTo>
                  <a:lnTo>
                    <a:pt x="125" y="460"/>
                  </a:lnTo>
                  <a:lnTo>
                    <a:pt x="97" y="618"/>
                  </a:lnTo>
                  <a:lnTo>
                    <a:pt x="90" y="783"/>
                  </a:lnTo>
                  <a:lnTo>
                    <a:pt x="97" y="907"/>
                  </a:lnTo>
                  <a:lnTo>
                    <a:pt x="111" y="1037"/>
                  </a:lnTo>
                  <a:lnTo>
                    <a:pt x="139" y="1161"/>
                  </a:lnTo>
                  <a:lnTo>
                    <a:pt x="188" y="1292"/>
                  </a:lnTo>
                  <a:lnTo>
                    <a:pt x="251" y="1408"/>
                  </a:lnTo>
                  <a:lnTo>
                    <a:pt x="342" y="1518"/>
                  </a:lnTo>
                  <a:lnTo>
                    <a:pt x="356" y="1525"/>
                  </a:lnTo>
                  <a:lnTo>
                    <a:pt x="363" y="1539"/>
                  </a:lnTo>
                  <a:lnTo>
                    <a:pt x="363" y="1546"/>
                  </a:lnTo>
                  <a:lnTo>
                    <a:pt x="370" y="1546"/>
                  </a:lnTo>
                  <a:lnTo>
                    <a:pt x="370" y="1553"/>
                  </a:lnTo>
                  <a:lnTo>
                    <a:pt x="370" y="1553"/>
                  </a:lnTo>
                  <a:lnTo>
                    <a:pt x="363" y="1559"/>
                  </a:lnTo>
                  <a:lnTo>
                    <a:pt x="363" y="1566"/>
                  </a:lnTo>
                  <a:lnTo>
                    <a:pt x="349" y="1566"/>
                  </a:lnTo>
                  <a:lnTo>
                    <a:pt x="328" y="1553"/>
                  </a:lnTo>
                  <a:lnTo>
                    <a:pt x="286" y="1518"/>
                  </a:lnTo>
                  <a:lnTo>
                    <a:pt x="230" y="1456"/>
                  </a:lnTo>
                  <a:lnTo>
                    <a:pt x="160" y="1374"/>
                  </a:lnTo>
                  <a:lnTo>
                    <a:pt x="104" y="1271"/>
                  </a:lnTo>
                  <a:lnTo>
                    <a:pt x="48" y="1140"/>
                  </a:lnTo>
                  <a:lnTo>
                    <a:pt x="21" y="1010"/>
                  </a:lnTo>
                  <a:lnTo>
                    <a:pt x="0" y="886"/>
                  </a:lnTo>
                  <a:lnTo>
                    <a:pt x="0" y="783"/>
                  </a:lnTo>
                  <a:lnTo>
                    <a:pt x="7" y="639"/>
                  </a:lnTo>
                  <a:lnTo>
                    <a:pt x="35" y="474"/>
                  </a:lnTo>
                  <a:lnTo>
                    <a:pt x="97" y="302"/>
                  </a:lnTo>
                  <a:lnTo>
                    <a:pt x="146" y="213"/>
                  </a:lnTo>
                  <a:lnTo>
                    <a:pt x="202" y="138"/>
                  </a:lnTo>
                  <a:lnTo>
                    <a:pt x="251" y="76"/>
                  </a:lnTo>
                  <a:lnTo>
                    <a:pt x="300" y="35"/>
                  </a:lnTo>
                  <a:lnTo>
                    <a:pt x="335" y="7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195" y="1736"/>
              <a:ext cx="797" cy="707"/>
            </a:xfrm>
            <a:custGeom>
              <a:avLst/>
              <a:gdLst/>
              <a:ahLst/>
              <a:cxnLst>
                <a:cxn ang="0">
                  <a:pos x="392" y="21"/>
                </a:cxn>
                <a:cxn ang="0">
                  <a:pos x="496" y="89"/>
                </a:cxn>
                <a:cxn ang="0">
                  <a:pos x="643" y="0"/>
                </a:cxn>
                <a:cxn ang="0">
                  <a:pos x="755" y="34"/>
                </a:cxn>
                <a:cxn ang="0">
                  <a:pos x="790" y="131"/>
                </a:cxn>
                <a:cxn ang="0">
                  <a:pos x="755" y="179"/>
                </a:cxn>
                <a:cxn ang="0">
                  <a:pos x="706" y="192"/>
                </a:cxn>
                <a:cxn ang="0">
                  <a:pos x="657" y="172"/>
                </a:cxn>
                <a:cxn ang="0">
                  <a:pos x="650" y="117"/>
                </a:cxn>
                <a:cxn ang="0">
                  <a:pos x="699" y="62"/>
                </a:cxn>
                <a:cxn ang="0">
                  <a:pos x="671" y="41"/>
                </a:cxn>
                <a:cxn ang="0">
                  <a:pos x="587" y="48"/>
                </a:cxn>
                <a:cxn ang="0">
                  <a:pos x="496" y="185"/>
                </a:cxn>
                <a:cxn ang="0">
                  <a:pos x="413" y="495"/>
                </a:cxn>
                <a:cxn ang="0">
                  <a:pos x="406" y="598"/>
                </a:cxn>
                <a:cxn ang="0">
                  <a:pos x="426" y="653"/>
                </a:cxn>
                <a:cxn ang="0">
                  <a:pos x="489" y="673"/>
                </a:cxn>
                <a:cxn ang="0">
                  <a:pos x="622" y="618"/>
                </a:cxn>
                <a:cxn ang="0">
                  <a:pos x="706" y="460"/>
                </a:cxn>
                <a:cxn ang="0">
                  <a:pos x="727" y="453"/>
                </a:cxn>
                <a:cxn ang="0">
                  <a:pos x="741" y="467"/>
                </a:cxn>
                <a:cxn ang="0">
                  <a:pos x="678" y="604"/>
                </a:cxn>
                <a:cxn ang="0">
                  <a:pos x="489" y="707"/>
                </a:cxn>
                <a:cxn ang="0">
                  <a:pos x="336" y="632"/>
                </a:cxn>
                <a:cxn ang="0">
                  <a:pos x="287" y="639"/>
                </a:cxn>
                <a:cxn ang="0">
                  <a:pos x="147" y="707"/>
                </a:cxn>
                <a:cxn ang="0">
                  <a:pos x="14" y="653"/>
                </a:cxn>
                <a:cxn ang="0">
                  <a:pos x="14" y="556"/>
                </a:cxn>
                <a:cxn ang="0">
                  <a:pos x="84" y="515"/>
                </a:cxn>
                <a:cxn ang="0">
                  <a:pos x="126" y="529"/>
                </a:cxn>
                <a:cxn ang="0">
                  <a:pos x="147" y="570"/>
                </a:cxn>
                <a:cxn ang="0">
                  <a:pos x="112" y="632"/>
                </a:cxn>
                <a:cxn ang="0">
                  <a:pos x="98" y="666"/>
                </a:cxn>
                <a:cxn ang="0">
                  <a:pos x="147" y="673"/>
                </a:cxn>
                <a:cxn ang="0">
                  <a:pos x="301" y="515"/>
                </a:cxn>
                <a:cxn ang="0">
                  <a:pos x="385" y="185"/>
                </a:cxn>
                <a:cxn ang="0">
                  <a:pos x="378" y="89"/>
                </a:cxn>
                <a:cxn ang="0">
                  <a:pos x="343" y="48"/>
                </a:cxn>
                <a:cxn ang="0">
                  <a:pos x="301" y="34"/>
                </a:cxn>
                <a:cxn ang="0">
                  <a:pos x="168" y="96"/>
                </a:cxn>
                <a:cxn ang="0">
                  <a:pos x="84" y="254"/>
                </a:cxn>
                <a:cxn ang="0">
                  <a:pos x="63" y="254"/>
                </a:cxn>
                <a:cxn ang="0">
                  <a:pos x="49" y="240"/>
                </a:cxn>
                <a:cxn ang="0">
                  <a:pos x="112" y="110"/>
                </a:cxn>
                <a:cxn ang="0">
                  <a:pos x="308" y="0"/>
                </a:cxn>
              </a:cxnLst>
              <a:rect l="0" t="0" r="r" b="b"/>
              <a:pathLst>
                <a:path w="797" h="707">
                  <a:moveTo>
                    <a:pt x="308" y="0"/>
                  </a:moveTo>
                  <a:lnTo>
                    <a:pt x="343" y="7"/>
                  </a:lnTo>
                  <a:lnTo>
                    <a:pt x="392" y="21"/>
                  </a:lnTo>
                  <a:lnTo>
                    <a:pt x="440" y="55"/>
                  </a:lnTo>
                  <a:lnTo>
                    <a:pt x="475" y="117"/>
                  </a:lnTo>
                  <a:lnTo>
                    <a:pt x="496" y="89"/>
                  </a:lnTo>
                  <a:lnTo>
                    <a:pt x="531" y="48"/>
                  </a:lnTo>
                  <a:lnTo>
                    <a:pt x="580" y="14"/>
                  </a:lnTo>
                  <a:lnTo>
                    <a:pt x="643" y="0"/>
                  </a:lnTo>
                  <a:lnTo>
                    <a:pt x="678" y="7"/>
                  </a:lnTo>
                  <a:lnTo>
                    <a:pt x="720" y="14"/>
                  </a:lnTo>
                  <a:lnTo>
                    <a:pt x="755" y="34"/>
                  </a:lnTo>
                  <a:lnTo>
                    <a:pt x="783" y="62"/>
                  </a:lnTo>
                  <a:lnTo>
                    <a:pt x="797" y="103"/>
                  </a:lnTo>
                  <a:lnTo>
                    <a:pt x="790" y="131"/>
                  </a:lnTo>
                  <a:lnTo>
                    <a:pt x="783" y="151"/>
                  </a:lnTo>
                  <a:lnTo>
                    <a:pt x="769" y="165"/>
                  </a:lnTo>
                  <a:lnTo>
                    <a:pt x="755" y="179"/>
                  </a:lnTo>
                  <a:lnTo>
                    <a:pt x="741" y="185"/>
                  </a:lnTo>
                  <a:lnTo>
                    <a:pt x="720" y="192"/>
                  </a:lnTo>
                  <a:lnTo>
                    <a:pt x="706" y="192"/>
                  </a:lnTo>
                  <a:lnTo>
                    <a:pt x="685" y="192"/>
                  </a:lnTo>
                  <a:lnTo>
                    <a:pt x="664" y="185"/>
                  </a:lnTo>
                  <a:lnTo>
                    <a:pt x="657" y="172"/>
                  </a:lnTo>
                  <a:lnTo>
                    <a:pt x="650" y="158"/>
                  </a:lnTo>
                  <a:lnTo>
                    <a:pt x="643" y="144"/>
                  </a:lnTo>
                  <a:lnTo>
                    <a:pt x="650" y="117"/>
                  </a:lnTo>
                  <a:lnTo>
                    <a:pt x="657" y="96"/>
                  </a:lnTo>
                  <a:lnTo>
                    <a:pt x="678" y="76"/>
                  </a:lnTo>
                  <a:lnTo>
                    <a:pt x="699" y="62"/>
                  </a:lnTo>
                  <a:lnTo>
                    <a:pt x="720" y="55"/>
                  </a:lnTo>
                  <a:lnTo>
                    <a:pt x="699" y="41"/>
                  </a:lnTo>
                  <a:lnTo>
                    <a:pt x="671" y="41"/>
                  </a:lnTo>
                  <a:lnTo>
                    <a:pt x="657" y="34"/>
                  </a:lnTo>
                  <a:lnTo>
                    <a:pt x="643" y="34"/>
                  </a:lnTo>
                  <a:lnTo>
                    <a:pt x="587" y="48"/>
                  </a:lnTo>
                  <a:lnTo>
                    <a:pt x="538" y="89"/>
                  </a:lnTo>
                  <a:lnTo>
                    <a:pt x="510" y="137"/>
                  </a:lnTo>
                  <a:lnTo>
                    <a:pt x="496" y="185"/>
                  </a:lnTo>
                  <a:lnTo>
                    <a:pt x="482" y="220"/>
                  </a:lnTo>
                  <a:lnTo>
                    <a:pt x="433" y="433"/>
                  </a:lnTo>
                  <a:lnTo>
                    <a:pt x="413" y="495"/>
                  </a:lnTo>
                  <a:lnTo>
                    <a:pt x="406" y="536"/>
                  </a:lnTo>
                  <a:lnTo>
                    <a:pt x="406" y="570"/>
                  </a:lnTo>
                  <a:lnTo>
                    <a:pt x="406" y="598"/>
                  </a:lnTo>
                  <a:lnTo>
                    <a:pt x="413" y="618"/>
                  </a:lnTo>
                  <a:lnTo>
                    <a:pt x="419" y="639"/>
                  </a:lnTo>
                  <a:lnTo>
                    <a:pt x="426" y="653"/>
                  </a:lnTo>
                  <a:lnTo>
                    <a:pt x="447" y="666"/>
                  </a:lnTo>
                  <a:lnTo>
                    <a:pt x="468" y="673"/>
                  </a:lnTo>
                  <a:lnTo>
                    <a:pt x="489" y="673"/>
                  </a:lnTo>
                  <a:lnTo>
                    <a:pt x="524" y="673"/>
                  </a:lnTo>
                  <a:lnTo>
                    <a:pt x="573" y="653"/>
                  </a:lnTo>
                  <a:lnTo>
                    <a:pt x="622" y="618"/>
                  </a:lnTo>
                  <a:lnTo>
                    <a:pt x="664" y="556"/>
                  </a:lnTo>
                  <a:lnTo>
                    <a:pt x="706" y="474"/>
                  </a:lnTo>
                  <a:lnTo>
                    <a:pt x="706" y="460"/>
                  </a:lnTo>
                  <a:lnTo>
                    <a:pt x="713" y="453"/>
                  </a:lnTo>
                  <a:lnTo>
                    <a:pt x="720" y="453"/>
                  </a:lnTo>
                  <a:lnTo>
                    <a:pt x="727" y="453"/>
                  </a:lnTo>
                  <a:lnTo>
                    <a:pt x="734" y="453"/>
                  </a:lnTo>
                  <a:lnTo>
                    <a:pt x="741" y="460"/>
                  </a:lnTo>
                  <a:lnTo>
                    <a:pt x="741" y="467"/>
                  </a:lnTo>
                  <a:lnTo>
                    <a:pt x="734" y="501"/>
                  </a:lnTo>
                  <a:lnTo>
                    <a:pt x="713" y="549"/>
                  </a:lnTo>
                  <a:lnTo>
                    <a:pt x="678" y="604"/>
                  </a:lnTo>
                  <a:lnTo>
                    <a:pt x="629" y="659"/>
                  </a:lnTo>
                  <a:lnTo>
                    <a:pt x="566" y="694"/>
                  </a:lnTo>
                  <a:lnTo>
                    <a:pt x="489" y="707"/>
                  </a:lnTo>
                  <a:lnTo>
                    <a:pt x="426" y="701"/>
                  </a:lnTo>
                  <a:lnTo>
                    <a:pt x="371" y="673"/>
                  </a:lnTo>
                  <a:lnTo>
                    <a:pt x="336" y="632"/>
                  </a:lnTo>
                  <a:lnTo>
                    <a:pt x="315" y="591"/>
                  </a:lnTo>
                  <a:lnTo>
                    <a:pt x="308" y="604"/>
                  </a:lnTo>
                  <a:lnTo>
                    <a:pt x="287" y="639"/>
                  </a:lnTo>
                  <a:lnTo>
                    <a:pt x="252" y="673"/>
                  </a:lnTo>
                  <a:lnTo>
                    <a:pt x="203" y="701"/>
                  </a:lnTo>
                  <a:lnTo>
                    <a:pt x="147" y="707"/>
                  </a:lnTo>
                  <a:lnTo>
                    <a:pt x="98" y="701"/>
                  </a:lnTo>
                  <a:lnTo>
                    <a:pt x="49" y="687"/>
                  </a:lnTo>
                  <a:lnTo>
                    <a:pt x="14" y="653"/>
                  </a:lnTo>
                  <a:lnTo>
                    <a:pt x="0" y="604"/>
                  </a:lnTo>
                  <a:lnTo>
                    <a:pt x="0" y="577"/>
                  </a:lnTo>
                  <a:lnTo>
                    <a:pt x="14" y="556"/>
                  </a:lnTo>
                  <a:lnTo>
                    <a:pt x="35" y="536"/>
                  </a:lnTo>
                  <a:lnTo>
                    <a:pt x="56" y="522"/>
                  </a:lnTo>
                  <a:lnTo>
                    <a:pt x="84" y="515"/>
                  </a:lnTo>
                  <a:lnTo>
                    <a:pt x="98" y="515"/>
                  </a:lnTo>
                  <a:lnTo>
                    <a:pt x="112" y="522"/>
                  </a:lnTo>
                  <a:lnTo>
                    <a:pt x="126" y="529"/>
                  </a:lnTo>
                  <a:lnTo>
                    <a:pt x="133" y="536"/>
                  </a:lnTo>
                  <a:lnTo>
                    <a:pt x="140" y="549"/>
                  </a:lnTo>
                  <a:lnTo>
                    <a:pt x="147" y="570"/>
                  </a:lnTo>
                  <a:lnTo>
                    <a:pt x="140" y="598"/>
                  </a:lnTo>
                  <a:lnTo>
                    <a:pt x="133" y="618"/>
                  </a:lnTo>
                  <a:lnTo>
                    <a:pt x="112" y="632"/>
                  </a:lnTo>
                  <a:lnTo>
                    <a:pt x="91" y="646"/>
                  </a:lnTo>
                  <a:lnTo>
                    <a:pt x="70" y="653"/>
                  </a:lnTo>
                  <a:lnTo>
                    <a:pt x="98" y="666"/>
                  </a:lnTo>
                  <a:lnTo>
                    <a:pt x="119" y="673"/>
                  </a:lnTo>
                  <a:lnTo>
                    <a:pt x="140" y="673"/>
                  </a:lnTo>
                  <a:lnTo>
                    <a:pt x="147" y="673"/>
                  </a:lnTo>
                  <a:lnTo>
                    <a:pt x="217" y="653"/>
                  </a:lnTo>
                  <a:lnTo>
                    <a:pt x="266" y="598"/>
                  </a:lnTo>
                  <a:lnTo>
                    <a:pt x="301" y="515"/>
                  </a:lnTo>
                  <a:lnTo>
                    <a:pt x="343" y="371"/>
                  </a:lnTo>
                  <a:lnTo>
                    <a:pt x="364" y="261"/>
                  </a:lnTo>
                  <a:lnTo>
                    <a:pt x="385" y="185"/>
                  </a:lnTo>
                  <a:lnTo>
                    <a:pt x="392" y="144"/>
                  </a:lnTo>
                  <a:lnTo>
                    <a:pt x="385" y="110"/>
                  </a:lnTo>
                  <a:lnTo>
                    <a:pt x="378" y="89"/>
                  </a:lnTo>
                  <a:lnTo>
                    <a:pt x="371" y="69"/>
                  </a:lnTo>
                  <a:lnTo>
                    <a:pt x="357" y="55"/>
                  </a:lnTo>
                  <a:lnTo>
                    <a:pt x="343" y="48"/>
                  </a:lnTo>
                  <a:lnTo>
                    <a:pt x="329" y="41"/>
                  </a:lnTo>
                  <a:lnTo>
                    <a:pt x="315" y="34"/>
                  </a:lnTo>
                  <a:lnTo>
                    <a:pt x="301" y="34"/>
                  </a:lnTo>
                  <a:lnTo>
                    <a:pt x="266" y="41"/>
                  </a:lnTo>
                  <a:lnTo>
                    <a:pt x="217" y="62"/>
                  </a:lnTo>
                  <a:lnTo>
                    <a:pt x="168" y="96"/>
                  </a:lnTo>
                  <a:lnTo>
                    <a:pt x="126" y="158"/>
                  </a:lnTo>
                  <a:lnTo>
                    <a:pt x="91" y="240"/>
                  </a:lnTo>
                  <a:lnTo>
                    <a:pt x="84" y="254"/>
                  </a:lnTo>
                  <a:lnTo>
                    <a:pt x="77" y="254"/>
                  </a:lnTo>
                  <a:lnTo>
                    <a:pt x="70" y="254"/>
                  </a:lnTo>
                  <a:lnTo>
                    <a:pt x="63" y="254"/>
                  </a:lnTo>
                  <a:lnTo>
                    <a:pt x="56" y="254"/>
                  </a:lnTo>
                  <a:lnTo>
                    <a:pt x="49" y="254"/>
                  </a:lnTo>
                  <a:lnTo>
                    <a:pt x="49" y="240"/>
                  </a:lnTo>
                  <a:lnTo>
                    <a:pt x="56" y="213"/>
                  </a:lnTo>
                  <a:lnTo>
                    <a:pt x="77" y="165"/>
                  </a:lnTo>
                  <a:lnTo>
                    <a:pt x="112" y="110"/>
                  </a:lnTo>
                  <a:lnTo>
                    <a:pt x="161" y="55"/>
                  </a:lnTo>
                  <a:lnTo>
                    <a:pt x="231" y="14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5187" y="2265"/>
              <a:ext cx="189" cy="46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7"/>
                </a:cxn>
                <a:cxn ang="0">
                  <a:pos x="161" y="41"/>
                </a:cxn>
                <a:cxn ang="0">
                  <a:pos x="182" y="89"/>
                </a:cxn>
                <a:cxn ang="0">
                  <a:pos x="189" y="158"/>
                </a:cxn>
                <a:cxn ang="0">
                  <a:pos x="189" y="158"/>
                </a:cxn>
                <a:cxn ang="0">
                  <a:pos x="175" y="261"/>
                </a:cxn>
                <a:cxn ang="0">
                  <a:pos x="140" y="350"/>
                </a:cxn>
                <a:cxn ang="0">
                  <a:pos x="98" y="412"/>
                </a:cxn>
                <a:cxn ang="0">
                  <a:pos x="63" y="453"/>
                </a:cxn>
                <a:cxn ang="0">
                  <a:pos x="42" y="467"/>
                </a:cxn>
                <a:cxn ang="0">
                  <a:pos x="35" y="467"/>
                </a:cxn>
                <a:cxn ang="0">
                  <a:pos x="28" y="460"/>
                </a:cxn>
                <a:cxn ang="0">
                  <a:pos x="28" y="446"/>
                </a:cxn>
                <a:cxn ang="0">
                  <a:pos x="28" y="446"/>
                </a:cxn>
                <a:cxn ang="0">
                  <a:pos x="28" y="439"/>
                </a:cxn>
                <a:cxn ang="0">
                  <a:pos x="35" y="433"/>
                </a:cxn>
                <a:cxn ang="0">
                  <a:pos x="42" y="426"/>
                </a:cxn>
                <a:cxn ang="0">
                  <a:pos x="91" y="357"/>
                </a:cxn>
                <a:cxn ang="0">
                  <a:pos x="133" y="268"/>
                </a:cxn>
                <a:cxn ang="0">
                  <a:pos x="154" y="158"/>
                </a:cxn>
                <a:cxn ang="0">
                  <a:pos x="154" y="151"/>
                </a:cxn>
                <a:cxn ang="0">
                  <a:pos x="154" y="144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0" y="144"/>
                </a:cxn>
                <a:cxn ang="0">
                  <a:pos x="126" y="158"/>
                </a:cxn>
                <a:cxn ang="0">
                  <a:pos x="105" y="158"/>
                </a:cxn>
                <a:cxn ang="0">
                  <a:pos x="84" y="165"/>
                </a:cxn>
                <a:cxn ang="0">
                  <a:pos x="63" y="158"/>
                </a:cxn>
                <a:cxn ang="0">
                  <a:pos x="42" y="151"/>
                </a:cxn>
                <a:cxn ang="0">
                  <a:pos x="21" y="137"/>
                </a:cxn>
                <a:cxn ang="0">
                  <a:pos x="7" y="124"/>
                </a:cxn>
                <a:cxn ang="0">
                  <a:pos x="0" y="103"/>
                </a:cxn>
                <a:cxn ang="0">
                  <a:pos x="0" y="82"/>
                </a:cxn>
                <a:cxn ang="0">
                  <a:pos x="0" y="62"/>
                </a:cxn>
                <a:cxn ang="0">
                  <a:pos x="7" y="41"/>
                </a:cxn>
                <a:cxn ang="0">
                  <a:pos x="21" y="20"/>
                </a:cxn>
                <a:cxn ang="0">
                  <a:pos x="42" y="14"/>
                </a:cxn>
                <a:cxn ang="0">
                  <a:pos x="63" y="0"/>
                </a:cxn>
                <a:cxn ang="0">
                  <a:pos x="84" y="0"/>
                </a:cxn>
              </a:cxnLst>
              <a:rect l="0" t="0" r="r" b="b"/>
              <a:pathLst>
                <a:path w="189" h="467">
                  <a:moveTo>
                    <a:pt x="84" y="0"/>
                  </a:moveTo>
                  <a:lnTo>
                    <a:pt x="126" y="7"/>
                  </a:lnTo>
                  <a:lnTo>
                    <a:pt x="161" y="41"/>
                  </a:lnTo>
                  <a:lnTo>
                    <a:pt x="182" y="89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75" y="261"/>
                  </a:lnTo>
                  <a:lnTo>
                    <a:pt x="140" y="350"/>
                  </a:lnTo>
                  <a:lnTo>
                    <a:pt x="98" y="412"/>
                  </a:lnTo>
                  <a:lnTo>
                    <a:pt x="63" y="453"/>
                  </a:lnTo>
                  <a:lnTo>
                    <a:pt x="42" y="467"/>
                  </a:lnTo>
                  <a:lnTo>
                    <a:pt x="35" y="467"/>
                  </a:lnTo>
                  <a:lnTo>
                    <a:pt x="28" y="460"/>
                  </a:lnTo>
                  <a:lnTo>
                    <a:pt x="28" y="446"/>
                  </a:lnTo>
                  <a:lnTo>
                    <a:pt x="28" y="446"/>
                  </a:lnTo>
                  <a:lnTo>
                    <a:pt x="28" y="439"/>
                  </a:lnTo>
                  <a:lnTo>
                    <a:pt x="35" y="433"/>
                  </a:lnTo>
                  <a:lnTo>
                    <a:pt x="42" y="426"/>
                  </a:lnTo>
                  <a:lnTo>
                    <a:pt x="91" y="357"/>
                  </a:lnTo>
                  <a:lnTo>
                    <a:pt x="133" y="268"/>
                  </a:lnTo>
                  <a:lnTo>
                    <a:pt x="154" y="158"/>
                  </a:lnTo>
                  <a:lnTo>
                    <a:pt x="154" y="151"/>
                  </a:lnTo>
                  <a:lnTo>
                    <a:pt x="154" y="144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0" y="144"/>
                  </a:lnTo>
                  <a:lnTo>
                    <a:pt x="126" y="158"/>
                  </a:lnTo>
                  <a:lnTo>
                    <a:pt x="105" y="158"/>
                  </a:lnTo>
                  <a:lnTo>
                    <a:pt x="84" y="165"/>
                  </a:lnTo>
                  <a:lnTo>
                    <a:pt x="63" y="158"/>
                  </a:lnTo>
                  <a:lnTo>
                    <a:pt x="42" y="151"/>
                  </a:lnTo>
                  <a:lnTo>
                    <a:pt x="21" y="137"/>
                  </a:lnTo>
                  <a:lnTo>
                    <a:pt x="7" y="124"/>
                  </a:lnTo>
                  <a:lnTo>
                    <a:pt x="0" y="103"/>
                  </a:lnTo>
                  <a:lnTo>
                    <a:pt x="0" y="82"/>
                  </a:lnTo>
                  <a:lnTo>
                    <a:pt x="0" y="62"/>
                  </a:lnTo>
                  <a:lnTo>
                    <a:pt x="7" y="41"/>
                  </a:lnTo>
                  <a:lnTo>
                    <a:pt x="21" y="20"/>
                  </a:lnTo>
                  <a:lnTo>
                    <a:pt x="42" y="14"/>
                  </a:lnTo>
                  <a:lnTo>
                    <a:pt x="63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5802" y="1757"/>
              <a:ext cx="768" cy="69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705" y="0"/>
                </a:cxn>
                <a:cxn ang="0">
                  <a:pos x="726" y="0"/>
                </a:cxn>
                <a:cxn ang="0">
                  <a:pos x="740" y="0"/>
                </a:cxn>
                <a:cxn ang="0">
                  <a:pos x="754" y="0"/>
                </a:cxn>
                <a:cxn ang="0">
                  <a:pos x="761" y="6"/>
                </a:cxn>
                <a:cxn ang="0">
                  <a:pos x="768" y="20"/>
                </a:cxn>
                <a:cxn ang="0">
                  <a:pos x="768" y="34"/>
                </a:cxn>
                <a:cxn ang="0">
                  <a:pos x="768" y="55"/>
                </a:cxn>
                <a:cxn ang="0">
                  <a:pos x="761" y="68"/>
                </a:cxn>
                <a:cxn ang="0">
                  <a:pos x="747" y="82"/>
                </a:cxn>
                <a:cxn ang="0">
                  <a:pos x="733" y="82"/>
                </a:cxn>
                <a:cxn ang="0">
                  <a:pos x="719" y="89"/>
                </a:cxn>
                <a:cxn ang="0">
                  <a:pos x="705" y="89"/>
                </a:cxn>
                <a:cxn ang="0">
                  <a:pos x="691" y="89"/>
                </a:cxn>
                <a:cxn ang="0">
                  <a:pos x="426" y="89"/>
                </a:cxn>
                <a:cxn ang="0">
                  <a:pos x="321" y="625"/>
                </a:cxn>
                <a:cxn ang="0">
                  <a:pos x="321" y="632"/>
                </a:cxn>
                <a:cxn ang="0">
                  <a:pos x="314" y="645"/>
                </a:cxn>
                <a:cxn ang="0">
                  <a:pos x="307" y="659"/>
                </a:cxn>
                <a:cxn ang="0">
                  <a:pos x="300" y="673"/>
                </a:cxn>
                <a:cxn ang="0">
                  <a:pos x="286" y="680"/>
                </a:cxn>
                <a:cxn ang="0">
                  <a:pos x="272" y="686"/>
                </a:cxn>
                <a:cxn ang="0">
                  <a:pos x="251" y="693"/>
                </a:cxn>
                <a:cxn ang="0">
                  <a:pos x="237" y="686"/>
                </a:cxn>
                <a:cxn ang="0">
                  <a:pos x="223" y="680"/>
                </a:cxn>
                <a:cxn ang="0">
                  <a:pos x="216" y="673"/>
                </a:cxn>
                <a:cxn ang="0">
                  <a:pos x="209" y="659"/>
                </a:cxn>
                <a:cxn ang="0">
                  <a:pos x="209" y="645"/>
                </a:cxn>
                <a:cxn ang="0">
                  <a:pos x="209" y="638"/>
                </a:cxn>
                <a:cxn ang="0">
                  <a:pos x="209" y="632"/>
                </a:cxn>
                <a:cxn ang="0">
                  <a:pos x="216" y="618"/>
                </a:cxn>
                <a:cxn ang="0">
                  <a:pos x="223" y="604"/>
                </a:cxn>
                <a:cxn ang="0">
                  <a:pos x="223" y="590"/>
                </a:cxn>
                <a:cxn ang="0">
                  <a:pos x="384" y="89"/>
                </a:cxn>
                <a:cxn ang="0">
                  <a:pos x="251" y="89"/>
                </a:cxn>
                <a:cxn ang="0">
                  <a:pos x="216" y="89"/>
                </a:cxn>
                <a:cxn ang="0">
                  <a:pos x="167" y="103"/>
                </a:cxn>
                <a:cxn ang="0">
                  <a:pos x="105" y="137"/>
                </a:cxn>
                <a:cxn ang="0">
                  <a:pos x="49" y="213"/>
                </a:cxn>
                <a:cxn ang="0">
                  <a:pos x="35" y="219"/>
                </a:cxn>
                <a:cxn ang="0">
                  <a:pos x="28" y="226"/>
                </a:cxn>
                <a:cxn ang="0">
                  <a:pos x="21" y="226"/>
                </a:cxn>
                <a:cxn ang="0">
                  <a:pos x="7" y="226"/>
                </a:cxn>
                <a:cxn ang="0">
                  <a:pos x="7" y="219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7" y="192"/>
                </a:cxn>
                <a:cxn ang="0">
                  <a:pos x="28" y="158"/>
                </a:cxn>
                <a:cxn ang="0">
                  <a:pos x="63" y="116"/>
                </a:cxn>
                <a:cxn ang="0">
                  <a:pos x="98" y="68"/>
                </a:cxn>
                <a:cxn ang="0">
                  <a:pos x="167" y="20"/>
                </a:cxn>
                <a:cxn ang="0">
                  <a:pos x="223" y="0"/>
                </a:cxn>
                <a:cxn ang="0">
                  <a:pos x="265" y="0"/>
                </a:cxn>
              </a:cxnLst>
              <a:rect l="0" t="0" r="r" b="b"/>
              <a:pathLst>
                <a:path w="768" h="693">
                  <a:moveTo>
                    <a:pt x="265" y="0"/>
                  </a:moveTo>
                  <a:lnTo>
                    <a:pt x="705" y="0"/>
                  </a:lnTo>
                  <a:lnTo>
                    <a:pt x="726" y="0"/>
                  </a:lnTo>
                  <a:lnTo>
                    <a:pt x="740" y="0"/>
                  </a:lnTo>
                  <a:lnTo>
                    <a:pt x="754" y="0"/>
                  </a:lnTo>
                  <a:lnTo>
                    <a:pt x="761" y="6"/>
                  </a:lnTo>
                  <a:lnTo>
                    <a:pt x="768" y="20"/>
                  </a:lnTo>
                  <a:lnTo>
                    <a:pt x="768" y="34"/>
                  </a:lnTo>
                  <a:lnTo>
                    <a:pt x="768" y="55"/>
                  </a:lnTo>
                  <a:lnTo>
                    <a:pt x="761" y="68"/>
                  </a:lnTo>
                  <a:lnTo>
                    <a:pt x="747" y="82"/>
                  </a:lnTo>
                  <a:lnTo>
                    <a:pt x="733" y="82"/>
                  </a:lnTo>
                  <a:lnTo>
                    <a:pt x="719" y="89"/>
                  </a:lnTo>
                  <a:lnTo>
                    <a:pt x="705" y="89"/>
                  </a:lnTo>
                  <a:lnTo>
                    <a:pt x="691" y="89"/>
                  </a:lnTo>
                  <a:lnTo>
                    <a:pt x="426" y="89"/>
                  </a:lnTo>
                  <a:lnTo>
                    <a:pt x="321" y="625"/>
                  </a:lnTo>
                  <a:lnTo>
                    <a:pt x="321" y="632"/>
                  </a:lnTo>
                  <a:lnTo>
                    <a:pt x="314" y="645"/>
                  </a:lnTo>
                  <a:lnTo>
                    <a:pt x="307" y="659"/>
                  </a:lnTo>
                  <a:lnTo>
                    <a:pt x="300" y="673"/>
                  </a:lnTo>
                  <a:lnTo>
                    <a:pt x="286" y="680"/>
                  </a:lnTo>
                  <a:lnTo>
                    <a:pt x="272" y="686"/>
                  </a:lnTo>
                  <a:lnTo>
                    <a:pt x="251" y="693"/>
                  </a:lnTo>
                  <a:lnTo>
                    <a:pt x="237" y="686"/>
                  </a:lnTo>
                  <a:lnTo>
                    <a:pt x="223" y="680"/>
                  </a:lnTo>
                  <a:lnTo>
                    <a:pt x="216" y="673"/>
                  </a:lnTo>
                  <a:lnTo>
                    <a:pt x="209" y="659"/>
                  </a:lnTo>
                  <a:lnTo>
                    <a:pt x="209" y="645"/>
                  </a:lnTo>
                  <a:lnTo>
                    <a:pt x="209" y="638"/>
                  </a:lnTo>
                  <a:lnTo>
                    <a:pt x="209" y="632"/>
                  </a:lnTo>
                  <a:lnTo>
                    <a:pt x="216" y="618"/>
                  </a:lnTo>
                  <a:lnTo>
                    <a:pt x="223" y="604"/>
                  </a:lnTo>
                  <a:lnTo>
                    <a:pt x="223" y="590"/>
                  </a:lnTo>
                  <a:lnTo>
                    <a:pt x="384" y="89"/>
                  </a:lnTo>
                  <a:lnTo>
                    <a:pt x="251" y="89"/>
                  </a:lnTo>
                  <a:lnTo>
                    <a:pt x="216" y="89"/>
                  </a:lnTo>
                  <a:lnTo>
                    <a:pt x="167" y="103"/>
                  </a:lnTo>
                  <a:lnTo>
                    <a:pt x="105" y="137"/>
                  </a:lnTo>
                  <a:lnTo>
                    <a:pt x="49" y="213"/>
                  </a:lnTo>
                  <a:lnTo>
                    <a:pt x="35" y="219"/>
                  </a:lnTo>
                  <a:lnTo>
                    <a:pt x="28" y="226"/>
                  </a:lnTo>
                  <a:lnTo>
                    <a:pt x="21" y="226"/>
                  </a:lnTo>
                  <a:lnTo>
                    <a:pt x="7" y="226"/>
                  </a:lnTo>
                  <a:lnTo>
                    <a:pt x="7" y="219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7" y="192"/>
                  </a:lnTo>
                  <a:lnTo>
                    <a:pt x="28" y="158"/>
                  </a:lnTo>
                  <a:lnTo>
                    <a:pt x="63" y="116"/>
                  </a:lnTo>
                  <a:lnTo>
                    <a:pt x="98" y="68"/>
                  </a:lnTo>
                  <a:lnTo>
                    <a:pt x="167" y="20"/>
                  </a:lnTo>
                  <a:lnTo>
                    <a:pt x="223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6717" y="1255"/>
              <a:ext cx="370" cy="156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14"/>
                </a:cxn>
                <a:cxn ang="0">
                  <a:pos x="83" y="48"/>
                </a:cxn>
                <a:cxn ang="0">
                  <a:pos x="139" y="110"/>
                </a:cxn>
                <a:cxn ang="0">
                  <a:pos x="202" y="193"/>
                </a:cxn>
                <a:cxn ang="0">
                  <a:pos x="265" y="296"/>
                </a:cxn>
                <a:cxn ang="0">
                  <a:pos x="328" y="474"/>
                </a:cxn>
                <a:cxn ang="0">
                  <a:pos x="356" y="639"/>
                </a:cxn>
                <a:cxn ang="0">
                  <a:pos x="370" y="783"/>
                </a:cxn>
                <a:cxn ang="0">
                  <a:pos x="370" y="783"/>
                </a:cxn>
                <a:cxn ang="0">
                  <a:pos x="356" y="927"/>
                </a:cxn>
                <a:cxn ang="0">
                  <a:pos x="328" y="1085"/>
                </a:cxn>
                <a:cxn ang="0">
                  <a:pos x="265" y="1257"/>
                </a:cxn>
                <a:cxn ang="0">
                  <a:pos x="216" y="1353"/>
                </a:cxn>
                <a:cxn ang="0">
                  <a:pos x="160" y="1429"/>
                </a:cxn>
                <a:cxn ang="0">
                  <a:pos x="111" y="1484"/>
                </a:cxn>
                <a:cxn ang="0">
                  <a:pos x="63" y="1532"/>
                </a:cxn>
                <a:cxn ang="0">
                  <a:pos x="35" y="1553"/>
                </a:cxn>
                <a:cxn ang="0">
                  <a:pos x="14" y="1566"/>
                </a:cxn>
                <a:cxn ang="0">
                  <a:pos x="7" y="1559"/>
                </a:cxn>
                <a:cxn ang="0">
                  <a:pos x="0" y="1559"/>
                </a:cxn>
                <a:cxn ang="0">
                  <a:pos x="0" y="1553"/>
                </a:cxn>
                <a:cxn ang="0">
                  <a:pos x="0" y="1546"/>
                </a:cxn>
                <a:cxn ang="0">
                  <a:pos x="0" y="1539"/>
                </a:cxn>
                <a:cxn ang="0">
                  <a:pos x="7" y="1532"/>
                </a:cxn>
                <a:cxn ang="0">
                  <a:pos x="21" y="1525"/>
                </a:cxn>
                <a:cxn ang="0">
                  <a:pos x="118" y="1395"/>
                </a:cxn>
                <a:cxn ang="0">
                  <a:pos x="195" y="1257"/>
                </a:cxn>
                <a:cxn ang="0">
                  <a:pos x="244" y="1099"/>
                </a:cxn>
                <a:cxn ang="0">
                  <a:pos x="265" y="941"/>
                </a:cxn>
                <a:cxn ang="0">
                  <a:pos x="272" y="783"/>
                </a:cxn>
                <a:cxn ang="0">
                  <a:pos x="265" y="598"/>
                </a:cxn>
                <a:cxn ang="0">
                  <a:pos x="230" y="426"/>
                </a:cxn>
                <a:cxn ang="0">
                  <a:pos x="181" y="282"/>
                </a:cxn>
                <a:cxn ang="0">
                  <a:pos x="111" y="158"/>
                </a:cxn>
                <a:cxn ang="0">
                  <a:pos x="28" y="55"/>
                </a:cxn>
                <a:cxn ang="0">
                  <a:pos x="14" y="41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4" y="0"/>
                </a:cxn>
              </a:cxnLst>
              <a:rect l="0" t="0" r="r" b="b"/>
              <a:pathLst>
                <a:path w="370" h="1566">
                  <a:moveTo>
                    <a:pt x="14" y="0"/>
                  </a:moveTo>
                  <a:lnTo>
                    <a:pt x="35" y="14"/>
                  </a:lnTo>
                  <a:lnTo>
                    <a:pt x="83" y="48"/>
                  </a:lnTo>
                  <a:lnTo>
                    <a:pt x="139" y="110"/>
                  </a:lnTo>
                  <a:lnTo>
                    <a:pt x="202" y="193"/>
                  </a:lnTo>
                  <a:lnTo>
                    <a:pt x="265" y="296"/>
                  </a:lnTo>
                  <a:lnTo>
                    <a:pt x="328" y="474"/>
                  </a:lnTo>
                  <a:lnTo>
                    <a:pt x="356" y="639"/>
                  </a:lnTo>
                  <a:lnTo>
                    <a:pt x="370" y="783"/>
                  </a:lnTo>
                  <a:lnTo>
                    <a:pt x="370" y="783"/>
                  </a:lnTo>
                  <a:lnTo>
                    <a:pt x="356" y="927"/>
                  </a:lnTo>
                  <a:lnTo>
                    <a:pt x="328" y="1085"/>
                  </a:lnTo>
                  <a:lnTo>
                    <a:pt x="265" y="1257"/>
                  </a:lnTo>
                  <a:lnTo>
                    <a:pt x="216" y="1353"/>
                  </a:lnTo>
                  <a:lnTo>
                    <a:pt x="160" y="1429"/>
                  </a:lnTo>
                  <a:lnTo>
                    <a:pt x="111" y="1484"/>
                  </a:lnTo>
                  <a:lnTo>
                    <a:pt x="63" y="1532"/>
                  </a:lnTo>
                  <a:lnTo>
                    <a:pt x="35" y="1553"/>
                  </a:lnTo>
                  <a:lnTo>
                    <a:pt x="14" y="1566"/>
                  </a:lnTo>
                  <a:lnTo>
                    <a:pt x="7" y="1559"/>
                  </a:lnTo>
                  <a:lnTo>
                    <a:pt x="0" y="1559"/>
                  </a:lnTo>
                  <a:lnTo>
                    <a:pt x="0" y="1553"/>
                  </a:lnTo>
                  <a:lnTo>
                    <a:pt x="0" y="1546"/>
                  </a:lnTo>
                  <a:lnTo>
                    <a:pt x="0" y="1539"/>
                  </a:lnTo>
                  <a:lnTo>
                    <a:pt x="7" y="1532"/>
                  </a:lnTo>
                  <a:lnTo>
                    <a:pt x="21" y="1525"/>
                  </a:lnTo>
                  <a:lnTo>
                    <a:pt x="118" y="1395"/>
                  </a:lnTo>
                  <a:lnTo>
                    <a:pt x="195" y="1257"/>
                  </a:lnTo>
                  <a:lnTo>
                    <a:pt x="244" y="1099"/>
                  </a:lnTo>
                  <a:lnTo>
                    <a:pt x="265" y="941"/>
                  </a:lnTo>
                  <a:lnTo>
                    <a:pt x="272" y="783"/>
                  </a:lnTo>
                  <a:lnTo>
                    <a:pt x="265" y="598"/>
                  </a:lnTo>
                  <a:lnTo>
                    <a:pt x="230" y="426"/>
                  </a:lnTo>
                  <a:lnTo>
                    <a:pt x="181" y="282"/>
                  </a:lnTo>
                  <a:lnTo>
                    <a:pt x="111" y="158"/>
                  </a:lnTo>
                  <a:lnTo>
                    <a:pt x="28" y="55"/>
                  </a:lnTo>
                  <a:lnTo>
                    <a:pt x="14" y="4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7834" y="1757"/>
              <a:ext cx="168" cy="673"/>
            </a:xfrm>
            <a:custGeom>
              <a:avLst/>
              <a:gdLst/>
              <a:ahLst/>
              <a:cxnLst>
                <a:cxn ang="0">
                  <a:pos x="91" y="508"/>
                </a:cxn>
                <a:cxn ang="0">
                  <a:pos x="112" y="508"/>
                </a:cxn>
                <a:cxn ang="0">
                  <a:pos x="140" y="522"/>
                </a:cxn>
                <a:cxn ang="0">
                  <a:pos x="154" y="542"/>
                </a:cxn>
                <a:cxn ang="0">
                  <a:pos x="168" y="563"/>
                </a:cxn>
                <a:cxn ang="0">
                  <a:pos x="168" y="590"/>
                </a:cxn>
                <a:cxn ang="0">
                  <a:pos x="168" y="618"/>
                </a:cxn>
                <a:cxn ang="0">
                  <a:pos x="154" y="638"/>
                </a:cxn>
                <a:cxn ang="0">
                  <a:pos x="140" y="659"/>
                </a:cxn>
                <a:cxn ang="0">
                  <a:pos x="112" y="666"/>
                </a:cxn>
                <a:cxn ang="0">
                  <a:pos x="91" y="673"/>
                </a:cxn>
                <a:cxn ang="0">
                  <a:pos x="63" y="666"/>
                </a:cxn>
                <a:cxn ang="0">
                  <a:pos x="35" y="659"/>
                </a:cxn>
                <a:cxn ang="0">
                  <a:pos x="21" y="638"/>
                </a:cxn>
                <a:cxn ang="0">
                  <a:pos x="7" y="618"/>
                </a:cxn>
                <a:cxn ang="0">
                  <a:pos x="0" y="590"/>
                </a:cxn>
                <a:cxn ang="0">
                  <a:pos x="7" y="563"/>
                </a:cxn>
                <a:cxn ang="0">
                  <a:pos x="21" y="542"/>
                </a:cxn>
                <a:cxn ang="0">
                  <a:pos x="35" y="522"/>
                </a:cxn>
                <a:cxn ang="0">
                  <a:pos x="63" y="508"/>
                </a:cxn>
                <a:cxn ang="0">
                  <a:pos x="91" y="508"/>
                </a:cxn>
                <a:cxn ang="0">
                  <a:pos x="91" y="0"/>
                </a:cxn>
                <a:cxn ang="0">
                  <a:pos x="112" y="0"/>
                </a:cxn>
                <a:cxn ang="0">
                  <a:pos x="140" y="13"/>
                </a:cxn>
                <a:cxn ang="0">
                  <a:pos x="154" y="34"/>
                </a:cxn>
                <a:cxn ang="0">
                  <a:pos x="168" y="55"/>
                </a:cxn>
                <a:cxn ang="0">
                  <a:pos x="168" y="82"/>
                </a:cxn>
                <a:cxn ang="0">
                  <a:pos x="168" y="110"/>
                </a:cxn>
                <a:cxn ang="0">
                  <a:pos x="154" y="130"/>
                </a:cxn>
                <a:cxn ang="0">
                  <a:pos x="140" y="144"/>
                </a:cxn>
                <a:cxn ang="0">
                  <a:pos x="112" y="158"/>
                </a:cxn>
                <a:cxn ang="0">
                  <a:pos x="91" y="164"/>
                </a:cxn>
                <a:cxn ang="0">
                  <a:pos x="63" y="158"/>
                </a:cxn>
                <a:cxn ang="0">
                  <a:pos x="35" y="144"/>
                </a:cxn>
                <a:cxn ang="0">
                  <a:pos x="21" y="130"/>
                </a:cxn>
                <a:cxn ang="0">
                  <a:pos x="7" y="110"/>
                </a:cxn>
                <a:cxn ang="0">
                  <a:pos x="0" y="82"/>
                </a:cxn>
                <a:cxn ang="0">
                  <a:pos x="7" y="55"/>
                </a:cxn>
                <a:cxn ang="0">
                  <a:pos x="21" y="34"/>
                </a:cxn>
                <a:cxn ang="0">
                  <a:pos x="35" y="13"/>
                </a:cxn>
                <a:cxn ang="0">
                  <a:pos x="63" y="0"/>
                </a:cxn>
                <a:cxn ang="0">
                  <a:pos x="91" y="0"/>
                </a:cxn>
              </a:cxnLst>
              <a:rect l="0" t="0" r="r" b="b"/>
              <a:pathLst>
                <a:path w="168" h="673">
                  <a:moveTo>
                    <a:pt x="91" y="508"/>
                  </a:moveTo>
                  <a:lnTo>
                    <a:pt x="112" y="508"/>
                  </a:lnTo>
                  <a:lnTo>
                    <a:pt x="140" y="522"/>
                  </a:lnTo>
                  <a:lnTo>
                    <a:pt x="154" y="542"/>
                  </a:lnTo>
                  <a:lnTo>
                    <a:pt x="168" y="563"/>
                  </a:lnTo>
                  <a:lnTo>
                    <a:pt x="168" y="590"/>
                  </a:lnTo>
                  <a:lnTo>
                    <a:pt x="168" y="618"/>
                  </a:lnTo>
                  <a:lnTo>
                    <a:pt x="154" y="638"/>
                  </a:lnTo>
                  <a:lnTo>
                    <a:pt x="140" y="659"/>
                  </a:lnTo>
                  <a:lnTo>
                    <a:pt x="112" y="666"/>
                  </a:lnTo>
                  <a:lnTo>
                    <a:pt x="91" y="673"/>
                  </a:lnTo>
                  <a:lnTo>
                    <a:pt x="63" y="666"/>
                  </a:lnTo>
                  <a:lnTo>
                    <a:pt x="35" y="659"/>
                  </a:lnTo>
                  <a:lnTo>
                    <a:pt x="21" y="638"/>
                  </a:lnTo>
                  <a:lnTo>
                    <a:pt x="7" y="618"/>
                  </a:lnTo>
                  <a:lnTo>
                    <a:pt x="0" y="590"/>
                  </a:lnTo>
                  <a:lnTo>
                    <a:pt x="7" y="563"/>
                  </a:lnTo>
                  <a:lnTo>
                    <a:pt x="21" y="542"/>
                  </a:lnTo>
                  <a:lnTo>
                    <a:pt x="35" y="522"/>
                  </a:lnTo>
                  <a:lnTo>
                    <a:pt x="63" y="508"/>
                  </a:lnTo>
                  <a:lnTo>
                    <a:pt x="91" y="508"/>
                  </a:lnTo>
                  <a:close/>
                  <a:moveTo>
                    <a:pt x="91" y="0"/>
                  </a:moveTo>
                  <a:lnTo>
                    <a:pt x="112" y="0"/>
                  </a:lnTo>
                  <a:lnTo>
                    <a:pt x="140" y="13"/>
                  </a:lnTo>
                  <a:lnTo>
                    <a:pt x="154" y="34"/>
                  </a:lnTo>
                  <a:lnTo>
                    <a:pt x="168" y="55"/>
                  </a:lnTo>
                  <a:lnTo>
                    <a:pt x="168" y="82"/>
                  </a:lnTo>
                  <a:lnTo>
                    <a:pt x="168" y="110"/>
                  </a:lnTo>
                  <a:lnTo>
                    <a:pt x="154" y="130"/>
                  </a:lnTo>
                  <a:lnTo>
                    <a:pt x="140" y="144"/>
                  </a:lnTo>
                  <a:lnTo>
                    <a:pt x="112" y="158"/>
                  </a:lnTo>
                  <a:lnTo>
                    <a:pt x="91" y="164"/>
                  </a:lnTo>
                  <a:lnTo>
                    <a:pt x="63" y="158"/>
                  </a:lnTo>
                  <a:lnTo>
                    <a:pt x="35" y="144"/>
                  </a:lnTo>
                  <a:lnTo>
                    <a:pt x="21" y="130"/>
                  </a:lnTo>
                  <a:lnTo>
                    <a:pt x="7" y="110"/>
                  </a:lnTo>
                  <a:lnTo>
                    <a:pt x="0" y="82"/>
                  </a:lnTo>
                  <a:lnTo>
                    <a:pt x="7" y="55"/>
                  </a:lnTo>
                  <a:lnTo>
                    <a:pt x="21" y="34"/>
                  </a:lnTo>
                  <a:lnTo>
                    <a:pt x="35" y="13"/>
                  </a:lnTo>
                  <a:lnTo>
                    <a:pt x="63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8232" y="1853"/>
              <a:ext cx="1055" cy="364"/>
            </a:xfrm>
            <a:custGeom>
              <a:avLst/>
              <a:gdLst/>
              <a:ahLst/>
              <a:cxnLst>
                <a:cxn ang="0">
                  <a:pos x="49" y="302"/>
                </a:cxn>
                <a:cxn ang="0">
                  <a:pos x="999" y="302"/>
                </a:cxn>
                <a:cxn ang="0">
                  <a:pos x="1013" y="302"/>
                </a:cxn>
                <a:cxn ang="0">
                  <a:pos x="1027" y="309"/>
                </a:cxn>
                <a:cxn ang="0">
                  <a:pos x="1041" y="309"/>
                </a:cxn>
                <a:cxn ang="0">
                  <a:pos x="1048" y="316"/>
                </a:cxn>
                <a:cxn ang="0">
                  <a:pos x="1055" y="323"/>
                </a:cxn>
                <a:cxn ang="0">
                  <a:pos x="1055" y="336"/>
                </a:cxn>
                <a:cxn ang="0">
                  <a:pos x="1055" y="350"/>
                </a:cxn>
                <a:cxn ang="0">
                  <a:pos x="1048" y="357"/>
                </a:cxn>
                <a:cxn ang="0">
                  <a:pos x="1041" y="364"/>
                </a:cxn>
                <a:cxn ang="0">
                  <a:pos x="1027" y="364"/>
                </a:cxn>
                <a:cxn ang="0">
                  <a:pos x="1013" y="364"/>
                </a:cxn>
                <a:cxn ang="0">
                  <a:pos x="1006" y="364"/>
                </a:cxn>
                <a:cxn ang="0">
                  <a:pos x="49" y="364"/>
                </a:cxn>
                <a:cxn ang="0">
                  <a:pos x="42" y="364"/>
                </a:cxn>
                <a:cxn ang="0">
                  <a:pos x="28" y="364"/>
                </a:cxn>
                <a:cxn ang="0">
                  <a:pos x="14" y="364"/>
                </a:cxn>
                <a:cxn ang="0">
                  <a:pos x="7" y="357"/>
                </a:cxn>
                <a:cxn ang="0">
                  <a:pos x="0" y="350"/>
                </a:cxn>
                <a:cxn ang="0">
                  <a:pos x="0" y="336"/>
                </a:cxn>
                <a:cxn ang="0">
                  <a:pos x="0" y="323"/>
                </a:cxn>
                <a:cxn ang="0">
                  <a:pos x="7" y="316"/>
                </a:cxn>
                <a:cxn ang="0">
                  <a:pos x="14" y="309"/>
                </a:cxn>
                <a:cxn ang="0">
                  <a:pos x="28" y="309"/>
                </a:cxn>
                <a:cxn ang="0">
                  <a:pos x="42" y="302"/>
                </a:cxn>
                <a:cxn ang="0">
                  <a:pos x="49" y="302"/>
                </a:cxn>
                <a:cxn ang="0">
                  <a:pos x="49" y="0"/>
                </a:cxn>
                <a:cxn ang="0">
                  <a:pos x="1006" y="0"/>
                </a:cxn>
                <a:cxn ang="0">
                  <a:pos x="1013" y="0"/>
                </a:cxn>
                <a:cxn ang="0">
                  <a:pos x="1027" y="7"/>
                </a:cxn>
                <a:cxn ang="0">
                  <a:pos x="1041" y="7"/>
                </a:cxn>
                <a:cxn ang="0">
                  <a:pos x="1048" y="14"/>
                </a:cxn>
                <a:cxn ang="0">
                  <a:pos x="1055" y="20"/>
                </a:cxn>
                <a:cxn ang="0">
                  <a:pos x="1055" y="34"/>
                </a:cxn>
                <a:cxn ang="0">
                  <a:pos x="1055" y="48"/>
                </a:cxn>
                <a:cxn ang="0">
                  <a:pos x="1048" y="55"/>
                </a:cxn>
                <a:cxn ang="0">
                  <a:pos x="1041" y="62"/>
                </a:cxn>
                <a:cxn ang="0">
                  <a:pos x="1027" y="62"/>
                </a:cxn>
                <a:cxn ang="0">
                  <a:pos x="1013" y="62"/>
                </a:cxn>
                <a:cxn ang="0">
                  <a:pos x="999" y="62"/>
                </a:cxn>
                <a:cxn ang="0">
                  <a:pos x="49" y="62"/>
                </a:cxn>
                <a:cxn ang="0">
                  <a:pos x="42" y="62"/>
                </a:cxn>
                <a:cxn ang="0">
                  <a:pos x="28" y="62"/>
                </a:cxn>
                <a:cxn ang="0">
                  <a:pos x="14" y="62"/>
                </a:cxn>
                <a:cxn ang="0">
                  <a:pos x="7" y="55"/>
                </a:cxn>
                <a:cxn ang="0">
                  <a:pos x="0" y="48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8" y="7"/>
                </a:cxn>
                <a:cxn ang="0">
                  <a:pos x="42" y="0"/>
                </a:cxn>
                <a:cxn ang="0">
                  <a:pos x="49" y="0"/>
                </a:cxn>
              </a:cxnLst>
              <a:rect l="0" t="0" r="r" b="b"/>
              <a:pathLst>
                <a:path w="1055" h="364">
                  <a:moveTo>
                    <a:pt x="49" y="302"/>
                  </a:moveTo>
                  <a:lnTo>
                    <a:pt x="999" y="302"/>
                  </a:lnTo>
                  <a:lnTo>
                    <a:pt x="1013" y="302"/>
                  </a:lnTo>
                  <a:lnTo>
                    <a:pt x="1027" y="309"/>
                  </a:lnTo>
                  <a:lnTo>
                    <a:pt x="1041" y="309"/>
                  </a:lnTo>
                  <a:lnTo>
                    <a:pt x="1048" y="316"/>
                  </a:lnTo>
                  <a:lnTo>
                    <a:pt x="1055" y="323"/>
                  </a:lnTo>
                  <a:lnTo>
                    <a:pt x="1055" y="336"/>
                  </a:lnTo>
                  <a:lnTo>
                    <a:pt x="1055" y="350"/>
                  </a:lnTo>
                  <a:lnTo>
                    <a:pt x="1048" y="357"/>
                  </a:lnTo>
                  <a:lnTo>
                    <a:pt x="1041" y="364"/>
                  </a:lnTo>
                  <a:lnTo>
                    <a:pt x="1027" y="364"/>
                  </a:lnTo>
                  <a:lnTo>
                    <a:pt x="1013" y="364"/>
                  </a:lnTo>
                  <a:lnTo>
                    <a:pt x="1006" y="364"/>
                  </a:lnTo>
                  <a:lnTo>
                    <a:pt x="49" y="364"/>
                  </a:lnTo>
                  <a:lnTo>
                    <a:pt x="42" y="364"/>
                  </a:lnTo>
                  <a:lnTo>
                    <a:pt x="28" y="364"/>
                  </a:lnTo>
                  <a:lnTo>
                    <a:pt x="14" y="364"/>
                  </a:lnTo>
                  <a:lnTo>
                    <a:pt x="7" y="357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23"/>
                  </a:lnTo>
                  <a:lnTo>
                    <a:pt x="7" y="316"/>
                  </a:lnTo>
                  <a:lnTo>
                    <a:pt x="14" y="309"/>
                  </a:lnTo>
                  <a:lnTo>
                    <a:pt x="28" y="309"/>
                  </a:lnTo>
                  <a:lnTo>
                    <a:pt x="42" y="302"/>
                  </a:lnTo>
                  <a:lnTo>
                    <a:pt x="49" y="302"/>
                  </a:lnTo>
                  <a:close/>
                  <a:moveTo>
                    <a:pt x="49" y="0"/>
                  </a:moveTo>
                  <a:lnTo>
                    <a:pt x="1006" y="0"/>
                  </a:lnTo>
                  <a:lnTo>
                    <a:pt x="1013" y="0"/>
                  </a:lnTo>
                  <a:lnTo>
                    <a:pt x="1027" y="7"/>
                  </a:lnTo>
                  <a:lnTo>
                    <a:pt x="1041" y="7"/>
                  </a:lnTo>
                  <a:lnTo>
                    <a:pt x="1048" y="14"/>
                  </a:lnTo>
                  <a:lnTo>
                    <a:pt x="1055" y="20"/>
                  </a:lnTo>
                  <a:lnTo>
                    <a:pt x="1055" y="34"/>
                  </a:lnTo>
                  <a:lnTo>
                    <a:pt x="1055" y="48"/>
                  </a:lnTo>
                  <a:lnTo>
                    <a:pt x="1048" y="55"/>
                  </a:lnTo>
                  <a:lnTo>
                    <a:pt x="1041" y="62"/>
                  </a:lnTo>
                  <a:lnTo>
                    <a:pt x="1027" y="62"/>
                  </a:lnTo>
                  <a:lnTo>
                    <a:pt x="1013" y="62"/>
                  </a:lnTo>
                  <a:lnTo>
                    <a:pt x="999" y="62"/>
                  </a:lnTo>
                  <a:lnTo>
                    <a:pt x="49" y="62"/>
                  </a:lnTo>
                  <a:lnTo>
                    <a:pt x="42" y="62"/>
                  </a:lnTo>
                  <a:lnTo>
                    <a:pt x="28" y="62"/>
                  </a:lnTo>
                  <a:lnTo>
                    <a:pt x="14" y="62"/>
                  </a:lnTo>
                  <a:lnTo>
                    <a:pt x="7" y="55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8" y="7"/>
                  </a:lnTo>
                  <a:lnTo>
                    <a:pt x="42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9908" y="1344"/>
              <a:ext cx="838" cy="1402"/>
            </a:xfrm>
            <a:custGeom>
              <a:avLst/>
              <a:gdLst/>
              <a:ahLst/>
              <a:cxnLst>
                <a:cxn ang="0">
                  <a:pos x="356" y="1072"/>
                </a:cxn>
                <a:cxn ang="0">
                  <a:pos x="559" y="990"/>
                </a:cxn>
                <a:cxn ang="0">
                  <a:pos x="685" y="832"/>
                </a:cxn>
                <a:cxn ang="0">
                  <a:pos x="727" y="639"/>
                </a:cxn>
                <a:cxn ang="0">
                  <a:pos x="692" y="509"/>
                </a:cxn>
                <a:cxn ang="0">
                  <a:pos x="587" y="440"/>
                </a:cxn>
                <a:cxn ang="0">
                  <a:pos x="475" y="426"/>
                </a:cxn>
                <a:cxn ang="0">
                  <a:pos x="273" y="502"/>
                </a:cxn>
                <a:cxn ang="0">
                  <a:pos x="147" y="667"/>
                </a:cxn>
                <a:cxn ang="0">
                  <a:pos x="105" y="852"/>
                </a:cxn>
                <a:cxn ang="0">
                  <a:pos x="154" y="996"/>
                </a:cxn>
                <a:cxn ang="0">
                  <a:pos x="259" y="1058"/>
                </a:cxn>
                <a:cxn ang="0">
                  <a:pos x="315" y="1072"/>
                </a:cxn>
                <a:cxn ang="0">
                  <a:pos x="608" y="0"/>
                </a:cxn>
                <a:cxn ang="0">
                  <a:pos x="622" y="7"/>
                </a:cxn>
                <a:cxn ang="0">
                  <a:pos x="622" y="14"/>
                </a:cxn>
                <a:cxn ang="0">
                  <a:pos x="622" y="28"/>
                </a:cxn>
                <a:cxn ang="0">
                  <a:pos x="615" y="35"/>
                </a:cxn>
                <a:cxn ang="0">
                  <a:pos x="629" y="413"/>
                </a:cxn>
                <a:cxn ang="0">
                  <a:pos x="762" y="495"/>
                </a:cxn>
                <a:cxn ang="0">
                  <a:pos x="824" y="612"/>
                </a:cxn>
                <a:cxn ang="0">
                  <a:pos x="810" y="797"/>
                </a:cxn>
                <a:cxn ang="0">
                  <a:pos x="629" y="1010"/>
                </a:cxn>
                <a:cxn ang="0">
                  <a:pos x="350" y="1106"/>
                </a:cxn>
                <a:cxn ang="0">
                  <a:pos x="287" y="1354"/>
                </a:cxn>
                <a:cxn ang="0">
                  <a:pos x="273" y="1381"/>
                </a:cxn>
                <a:cxn ang="0">
                  <a:pos x="273" y="1402"/>
                </a:cxn>
                <a:cxn ang="0">
                  <a:pos x="252" y="1402"/>
                </a:cxn>
                <a:cxn ang="0">
                  <a:pos x="238" y="1402"/>
                </a:cxn>
                <a:cxn ang="0">
                  <a:pos x="238" y="1388"/>
                </a:cxn>
                <a:cxn ang="0">
                  <a:pos x="252" y="1319"/>
                </a:cxn>
                <a:cxn ang="0">
                  <a:pos x="308" y="1106"/>
                </a:cxn>
                <a:cxn ang="0">
                  <a:pos x="112" y="1045"/>
                </a:cxn>
                <a:cxn ang="0">
                  <a:pos x="14" y="907"/>
                </a:cxn>
                <a:cxn ang="0">
                  <a:pos x="21" y="715"/>
                </a:cxn>
                <a:cxn ang="0">
                  <a:pos x="147" y="529"/>
                </a:cxn>
                <a:cxn ang="0">
                  <a:pos x="363" y="413"/>
                </a:cxn>
                <a:cxn ang="0">
                  <a:pos x="580" y="28"/>
                </a:cxn>
                <a:cxn ang="0">
                  <a:pos x="587" y="7"/>
                </a:cxn>
                <a:cxn ang="0">
                  <a:pos x="608" y="0"/>
                </a:cxn>
              </a:cxnLst>
              <a:rect l="0" t="0" r="r" b="b"/>
              <a:pathLst>
                <a:path w="838" h="1402">
                  <a:moveTo>
                    <a:pt x="517" y="426"/>
                  </a:moveTo>
                  <a:lnTo>
                    <a:pt x="356" y="1072"/>
                  </a:lnTo>
                  <a:lnTo>
                    <a:pt x="468" y="1045"/>
                  </a:lnTo>
                  <a:lnTo>
                    <a:pt x="559" y="990"/>
                  </a:lnTo>
                  <a:lnTo>
                    <a:pt x="636" y="921"/>
                  </a:lnTo>
                  <a:lnTo>
                    <a:pt x="685" y="832"/>
                  </a:lnTo>
                  <a:lnTo>
                    <a:pt x="720" y="735"/>
                  </a:lnTo>
                  <a:lnTo>
                    <a:pt x="727" y="639"/>
                  </a:lnTo>
                  <a:lnTo>
                    <a:pt x="720" y="564"/>
                  </a:lnTo>
                  <a:lnTo>
                    <a:pt x="692" y="509"/>
                  </a:lnTo>
                  <a:lnTo>
                    <a:pt x="643" y="468"/>
                  </a:lnTo>
                  <a:lnTo>
                    <a:pt x="587" y="440"/>
                  </a:lnTo>
                  <a:lnTo>
                    <a:pt x="517" y="426"/>
                  </a:lnTo>
                  <a:close/>
                  <a:moveTo>
                    <a:pt x="475" y="426"/>
                  </a:moveTo>
                  <a:lnTo>
                    <a:pt x="370" y="454"/>
                  </a:lnTo>
                  <a:lnTo>
                    <a:pt x="273" y="502"/>
                  </a:lnTo>
                  <a:lnTo>
                    <a:pt x="203" y="577"/>
                  </a:lnTo>
                  <a:lnTo>
                    <a:pt x="147" y="667"/>
                  </a:lnTo>
                  <a:lnTo>
                    <a:pt x="119" y="756"/>
                  </a:lnTo>
                  <a:lnTo>
                    <a:pt x="105" y="852"/>
                  </a:lnTo>
                  <a:lnTo>
                    <a:pt x="119" y="935"/>
                  </a:lnTo>
                  <a:lnTo>
                    <a:pt x="154" y="996"/>
                  </a:lnTo>
                  <a:lnTo>
                    <a:pt x="196" y="1038"/>
                  </a:lnTo>
                  <a:lnTo>
                    <a:pt x="259" y="1058"/>
                  </a:lnTo>
                  <a:lnTo>
                    <a:pt x="315" y="1072"/>
                  </a:lnTo>
                  <a:lnTo>
                    <a:pt x="315" y="1072"/>
                  </a:lnTo>
                  <a:lnTo>
                    <a:pt x="475" y="426"/>
                  </a:lnTo>
                  <a:close/>
                  <a:moveTo>
                    <a:pt x="608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22" y="28"/>
                  </a:lnTo>
                  <a:lnTo>
                    <a:pt x="615" y="35"/>
                  </a:lnTo>
                  <a:lnTo>
                    <a:pt x="615" y="35"/>
                  </a:lnTo>
                  <a:lnTo>
                    <a:pt x="531" y="392"/>
                  </a:lnTo>
                  <a:lnTo>
                    <a:pt x="629" y="413"/>
                  </a:lnTo>
                  <a:lnTo>
                    <a:pt x="706" y="447"/>
                  </a:lnTo>
                  <a:lnTo>
                    <a:pt x="762" y="495"/>
                  </a:lnTo>
                  <a:lnTo>
                    <a:pt x="803" y="550"/>
                  </a:lnTo>
                  <a:lnTo>
                    <a:pt x="824" y="612"/>
                  </a:lnTo>
                  <a:lnTo>
                    <a:pt x="838" y="674"/>
                  </a:lnTo>
                  <a:lnTo>
                    <a:pt x="810" y="797"/>
                  </a:lnTo>
                  <a:lnTo>
                    <a:pt x="741" y="914"/>
                  </a:lnTo>
                  <a:lnTo>
                    <a:pt x="629" y="1010"/>
                  </a:lnTo>
                  <a:lnTo>
                    <a:pt x="496" y="1079"/>
                  </a:lnTo>
                  <a:lnTo>
                    <a:pt x="350" y="1106"/>
                  </a:lnTo>
                  <a:lnTo>
                    <a:pt x="287" y="1333"/>
                  </a:lnTo>
                  <a:lnTo>
                    <a:pt x="287" y="1354"/>
                  </a:lnTo>
                  <a:lnTo>
                    <a:pt x="280" y="1367"/>
                  </a:lnTo>
                  <a:lnTo>
                    <a:pt x="273" y="1381"/>
                  </a:lnTo>
                  <a:lnTo>
                    <a:pt x="273" y="1395"/>
                  </a:lnTo>
                  <a:lnTo>
                    <a:pt x="273" y="1402"/>
                  </a:lnTo>
                  <a:lnTo>
                    <a:pt x="266" y="1402"/>
                  </a:lnTo>
                  <a:lnTo>
                    <a:pt x="252" y="1402"/>
                  </a:lnTo>
                  <a:lnTo>
                    <a:pt x="245" y="1402"/>
                  </a:lnTo>
                  <a:lnTo>
                    <a:pt x="238" y="1402"/>
                  </a:lnTo>
                  <a:lnTo>
                    <a:pt x="238" y="1395"/>
                  </a:lnTo>
                  <a:lnTo>
                    <a:pt x="238" y="1388"/>
                  </a:lnTo>
                  <a:lnTo>
                    <a:pt x="238" y="1367"/>
                  </a:lnTo>
                  <a:lnTo>
                    <a:pt x="252" y="1319"/>
                  </a:lnTo>
                  <a:lnTo>
                    <a:pt x="273" y="1251"/>
                  </a:lnTo>
                  <a:lnTo>
                    <a:pt x="308" y="1106"/>
                  </a:lnTo>
                  <a:lnTo>
                    <a:pt x="196" y="1086"/>
                  </a:lnTo>
                  <a:lnTo>
                    <a:pt x="112" y="1045"/>
                  </a:lnTo>
                  <a:lnTo>
                    <a:pt x="49" y="983"/>
                  </a:lnTo>
                  <a:lnTo>
                    <a:pt x="14" y="907"/>
                  </a:lnTo>
                  <a:lnTo>
                    <a:pt x="0" y="825"/>
                  </a:lnTo>
                  <a:lnTo>
                    <a:pt x="21" y="715"/>
                  </a:lnTo>
                  <a:lnTo>
                    <a:pt x="70" y="619"/>
                  </a:lnTo>
                  <a:lnTo>
                    <a:pt x="147" y="529"/>
                  </a:lnTo>
                  <a:lnTo>
                    <a:pt x="252" y="461"/>
                  </a:lnTo>
                  <a:lnTo>
                    <a:pt x="363" y="413"/>
                  </a:lnTo>
                  <a:lnTo>
                    <a:pt x="489" y="392"/>
                  </a:lnTo>
                  <a:lnTo>
                    <a:pt x="580" y="28"/>
                  </a:lnTo>
                  <a:lnTo>
                    <a:pt x="587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823" y="1365"/>
              <a:ext cx="405" cy="508"/>
            </a:xfrm>
            <a:custGeom>
              <a:avLst/>
              <a:gdLst/>
              <a:ahLst/>
              <a:cxnLst>
                <a:cxn ang="0">
                  <a:pos x="266" y="7"/>
                </a:cxn>
                <a:cxn ang="0">
                  <a:pos x="321" y="28"/>
                </a:cxn>
                <a:cxn ang="0">
                  <a:pos x="335" y="21"/>
                </a:cxn>
                <a:cxn ang="0">
                  <a:pos x="349" y="7"/>
                </a:cxn>
                <a:cxn ang="0">
                  <a:pos x="356" y="0"/>
                </a:cxn>
                <a:cxn ang="0">
                  <a:pos x="370" y="7"/>
                </a:cxn>
                <a:cxn ang="0">
                  <a:pos x="377" y="21"/>
                </a:cxn>
                <a:cxn ang="0">
                  <a:pos x="377" y="34"/>
                </a:cxn>
                <a:cxn ang="0">
                  <a:pos x="377" y="151"/>
                </a:cxn>
                <a:cxn ang="0">
                  <a:pos x="370" y="165"/>
                </a:cxn>
                <a:cxn ang="0">
                  <a:pos x="356" y="165"/>
                </a:cxn>
                <a:cxn ang="0">
                  <a:pos x="342" y="158"/>
                </a:cxn>
                <a:cxn ang="0">
                  <a:pos x="335" y="131"/>
                </a:cxn>
                <a:cxn ang="0">
                  <a:pos x="308" y="62"/>
                </a:cxn>
                <a:cxn ang="0">
                  <a:pos x="203" y="28"/>
                </a:cxn>
                <a:cxn ang="0">
                  <a:pos x="91" y="55"/>
                </a:cxn>
                <a:cxn ang="0">
                  <a:pos x="63" y="110"/>
                </a:cxn>
                <a:cxn ang="0">
                  <a:pos x="112" y="165"/>
                </a:cxn>
                <a:cxn ang="0">
                  <a:pos x="224" y="199"/>
                </a:cxn>
                <a:cxn ang="0">
                  <a:pos x="314" y="220"/>
                </a:cxn>
                <a:cxn ang="0">
                  <a:pos x="384" y="268"/>
                </a:cxn>
                <a:cxn ang="0">
                  <a:pos x="405" y="323"/>
                </a:cxn>
                <a:cxn ang="0">
                  <a:pos x="398" y="398"/>
                </a:cxn>
                <a:cxn ang="0">
                  <a:pos x="342" y="474"/>
                </a:cxn>
                <a:cxn ang="0">
                  <a:pos x="210" y="508"/>
                </a:cxn>
                <a:cxn ang="0">
                  <a:pos x="126" y="495"/>
                </a:cxn>
                <a:cxn ang="0">
                  <a:pos x="56" y="474"/>
                </a:cxn>
                <a:cxn ang="0">
                  <a:pos x="28" y="502"/>
                </a:cxn>
                <a:cxn ang="0">
                  <a:pos x="7" y="502"/>
                </a:cxn>
                <a:cxn ang="0">
                  <a:pos x="0" y="488"/>
                </a:cxn>
                <a:cxn ang="0">
                  <a:pos x="0" y="344"/>
                </a:cxn>
                <a:cxn ang="0">
                  <a:pos x="0" y="316"/>
                </a:cxn>
                <a:cxn ang="0">
                  <a:pos x="21" y="309"/>
                </a:cxn>
                <a:cxn ang="0">
                  <a:pos x="35" y="323"/>
                </a:cxn>
                <a:cxn ang="0">
                  <a:pos x="63" y="385"/>
                </a:cxn>
                <a:cxn ang="0">
                  <a:pos x="140" y="467"/>
                </a:cxn>
                <a:cxn ang="0">
                  <a:pos x="273" y="467"/>
                </a:cxn>
                <a:cxn ang="0">
                  <a:pos x="342" y="419"/>
                </a:cxn>
                <a:cxn ang="0">
                  <a:pos x="335" y="344"/>
                </a:cxn>
                <a:cxn ang="0">
                  <a:pos x="280" y="302"/>
                </a:cxn>
                <a:cxn ang="0">
                  <a:pos x="203" y="282"/>
                </a:cxn>
                <a:cxn ang="0">
                  <a:pos x="42" y="227"/>
                </a:cxn>
                <a:cxn ang="0">
                  <a:pos x="14" y="192"/>
                </a:cxn>
                <a:cxn ang="0">
                  <a:pos x="0" y="144"/>
                </a:cxn>
                <a:cxn ang="0">
                  <a:pos x="28" y="69"/>
                </a:cxn>
                <a:cxn ang="0">
                  <a:pos x="119" y="14"/>
                </a:cxn>
              </a:cxnLst>
              <a:rect l="0" t="0" r="r" b="b"/>
              <a:pathLst>
                <a:path w="405" h="508">
                  <a:moveTo>
                    <a:pt x="203" y="0"/>
                  </a:moveTo>
                  <a:lnTo>
                    <a:pt x="266" y="7"/>
                  </a:lnTo>
                  <a:lnTo>
                    <a:pt x="321" y="34"/>
                  </a:lnTo>
                  <a:lnTo>
                    <a:pt x="321" y="28"/>
                  </a:lnTo>
                  <a:lnTo>
                    <a:pt x="328" y="21"/>
                  </a:lnTo>
                  <a:lnTo>
                    <a:pt x="335" y="21"/>
                  </a:lnTo>
                  <a:lnTo>
                    <a:pt x="335" y="14"/>
                  </a:lnTo>
                  <a:lnTo>
                    <a:pt x="349" y="7"/>
                  </a:lnTo>
                  <a:lnTo>
                    <a:pt x="356" y="7"/>
                  </a:lnTo>
                  <a:lnTo>
                    <a:pt x="356" y="0"/>
                  </a:lnTo>
                  <a:lnTo>
                    <a:pt x="363" y="0"/>
                  </a:lnTo>
                  <a:lnTo>
                    <a:pt x="370" y="7"/>
                  </a:lnTo>
                  <a:lnTo>
                    <a:pt x="377" y="7"/>
                  </a:lnTo>
                  <a:lnTo>
                    <a:pt x="377" y="21"/>
                  </a:lnTo>
                  <a:lnTo>
                    <a:pt x="377" y="34"/>
                  </a:lnTo>
                  <a:lnTo>
                    <a:pt x="377" y="34"/>
                  </a:lnTo>
                  <a:lnTo>
                    <a:pt x="377" y="137"/>
                  </a:lnTo>
                  <a:lnTo>
                    <a:pt x="377" y="151"/>
                  </a:lnTo>
                  <a:lnTo>
                    <a:pt x="377" y="158"/>
                  </a:lnTo>
                  <a:lnTo>
                    <a:pt x="370" y="165"/>
                  </a:lnTo>
                  <a:lnTo>
                    <a:pt x="356" y="165"/>
                  </a:lnTo>
                  <a:lnTo>
                    <a:pt x="356" y="165"/>
                  </a:lnTo>
                  <a:lnTo>
                    <a:pt x="349" y="165"/>
                  </a:lnTo>
                  <a:lnTo>
                    <a:pt x="342" y="158"/>
                  </a:lnTo>
                  <a:lnTo>
                    <a:pt x="335" y="151"/>
                  </a:lnTo>
                  <a:lnTo>
                    <a:pt x="335" y="131"/>
                  </a:lnTo>
                  <a:lnTo>
                    <a:pt x="328" y="96"/>
                  </a:lnTo>
                  <a:lnTo>
                    <a:pt x="308" y="62"/>
                  </a:lnTo>
                  <a:lnTo>
                    <a:pt x="266" y="41"/>
                  </a:lnTo>
                  <a:lnTo>
                    <a:pt x="203" y="28"/>
                  </a:lnTo>
                  <a:lnTo>
                    <a:pt x="133" y="34"/>
                  </a:lnTo>
                  <a:lnTo>
                    <a:pt x="91" y="55"/>
                  </a:lnTo>
                  <a:lnTo>
                    <a:pt x="70" y="83"/>
                  </a:lnTo>
                  <a:lnTo>
                    <a:pt x="63" y="110"/>
                  </a:lnTo>
                  <a:lnTo>
                    <a:pt x="77" y="144"/>
                  </a:lnTo>
                  <a:lnTo>
                    <a:pt x="112" y="165"/>
                  </a:lnTo>
                  <a:lnTo>
                    <a:pt x="161" y="186"/>
                  </a:lnTo>
                  <a:lnTo>
                    <a:pt x="224" y="199"/>
                  </a:lnTo>
                  <a:lnTo>
                    <a:pt x="266" y="206"/>
                  </a:lnTo>
                  <a:lnTo>
                    <a:pt x="314" y="220"/>
                  </a:lnTo>
                  <a:lnTo>
                    <a:pt x="363" y="247"/>
                  </a:lnTo>
                  <a:lnTo>
                    <a:pt x="384" y="268"/>
                  </a:lnTo>
                  <a:lnTo>
                    <a:pt x="398" y="295"/>
                  </a:lnTo>
                  <a:lnTo>
                    <a:pt x="405" y="323"/>
                  </a:lnTo>
                  <a:lnTo>
                    <a:pt x="405" y="350"/>
                  </a:lnTo>
                  <a:lnTo>
                    <a:pt x="398" y="398"/>
                  </a:lnTo>
                  <a:lnTo>
                    <a:pt x="377" y="440"/>
                  </a:lnTo>
                  <a:lnTo>
                    <a:pt x="342" y="474"/>
                  </a:lnTo>
                  <a:lnTo>
                    <a:pt x="287" y="495"/>
                  </a:lnTo>
                  <a:lnTo>
                    <a:pt x="210" y="508"/>
                  </a:lnTo>
                  <a:lnTo>
                    <a:pt x="175" y="502"/>
                  </a:lnTo>
                  <a:lnTo>
                    <a:pt x="126" y="495"/>
                  </a:lnTo>
                  <a:lnTo>
                    <a:pt x="70" y="460"/>
                  </a:lnTo>
                  <a:lnTo>
                    <a:pt x="56" y="474"/>
                  </a:lnTo>
                  <a:lnTo>
                    <a:pt x="42" y="495"/>
                  </a:lnTo>
                  <a:lnTo>
                    <a:pt x="28" y="502"/>
                  </a:lnTo>
                  <a:lnTo>
                    <a:pt x="21" y="508"/>
                  </a:lnTo>
                  <a:lnTo>
                    <a:pt x="7" y="502"/>
                  </a:lnTo>
                  <a:lnTo>
                    <a:pt x="0" y="502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0" y="344"/>
                  </a:lnTo>
                  <a:lnTo>
                    <a:pt x="0" y="330"/>
                  </a:lnTo>
                  <a:lnTo>
                    <a:pt x="0" y="316"/>
                  </a:lnTo>
                  <a:lnTo>
                    <a:pt x="7" y="316"/>
                  </a:lnTo>
                  <a:lnTo>
                    <a:pt x="21" y="309"/>
                  </a:lnTo>
                  <a:lnTo>
                    <a:pt x="35" y="316"/>
                  </a:lnTo>
                  <a:lnTo>
                    <a:pt x="35" y="323"/>
                  </a:lnTo>
                  <a:lnTo>
                    <a:pt x="42" y="330"/>
                  </a:lnTo>
                  <a:lnTo>
                    <a:pt x="63" y="385"/>
                  </a:lnTo>
                  <a:lnTo>
                    <a:pt x="91" y="433"/>
                  </a:lnTo>
                  <a:lnTo>
                    <a:pt x="140" y="467"/>
                  </a:lnTo>
                  <a:lnTo>
                    <a:pt x="210" y="474"/>
                  </a:lnTo>
                  <a:lnTo>
                    <a:pt x="273" y="467"/>
                  </a:lnTo>
                  <a:lnTo>
                    <a:pt x="321" y="447"/>
                  </a:lnTo>
                  <a:lnTo>
                    <a:pt x="342" y="419"/>
                  </a:lnTo>
                  <a:lnTo>
                    <a:pt x="349" y="385"/>
                  </a:lnTo>
                  <a:lnTo>
                    <a:pt x="335" y="344"/>
                  </a:lnTo>
                  <a:lnTo>
                    <a:pt x="314" y="316"/>
                  </a:lnTo>
                  <a:lnTo>
                    <a:pt x="280" y="302"/>
                  </a:lnTo>
                  <a:lnTo>
                    <a:pt x="238" y="289"/>
                  </a:lnTo>
                  <a:lnTo>
                    <a:pt x="203" y="282"/>
                  </a:lnTo>
                  <a:lnTo>
                    <a:pt x="112" y="268"/>
                  </a:lnTo>
                  <a:lnTo>
                    <a:pt x="42" y="227"/>
                  </a:lnTo>
                  <a:lnTo>
                    <a:pt x="28" y="213"/>
                  </a:lnTo>
                  <a:lnTo>
                    <a:pt x="14" y="192"/>
                  </a:lnTo>
                  <a:lnTo>
                    <a:pt x="7" y="165"/>
                  </a:lnTo>
                  <a:lnTo>
                    <a:pt x="0" y="144"/>
                  </a:lnTo>
                  <a:lnTo>
                    <a:pt x="7" y="103"/>
                  </a:lnTo>
                  <a:lnTo>
                    <a:pt x="28" y="69"/>
                  </a:lnTo>
                  <a:lnTo>
                    <a:pt x="63" y="34"/>
                  </a:lnTo>
                  <a:lnTo>
                    <a:pt x="119" y="1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11319" y="1365"/>
              <a:ext cx="552" cy="508"/>
            </a:xfrm>
            <a:custGeom>
              <a:avLst/>
              <a:gdLst/>
              <a:ahLst/>
              <a:cxnLst>
                <a:cxn ang="0">
                  <a:pos x="272" y="34"/>
                </a:cxn>
                <a:cxn ang="0">
                  <a:pos x="196" y="48"/>
                </a:cxn>
                <a:cxn ang="0">
                  <a:pos x="140" y="89"/>
                </a:cxn>
                <a:cxn ang="0">
                  <a:pos x="112" y="144"/>
                </a:cxn>
                <a:cxn ang="0">
                  <a:pos x="105" y="199"/>
                </a:cxn>
                <a:cxn ang="0">
                  <a:pos x="98" y="247"/>
                </a:cxn>
                <a:cxn ang="0">
                  <a:pos x="105" y="302"/>
                </a:cxn>
                <a:cxn ang="0">
                  <a:pos x="112" y="357"/>
                </a:cxn>
                <a:cxn ang="0">
                  <a:pos x="133" y="405"/>
                </a:cxn>
                <a:cxn ang="0">
                  <a:pos x="175" y="447"/>
                </a:cxn>
                <a:cxn ang="0">
                  <a:pos x="224" y="467"/>
                </a:cxn>
                <a:cxn ang="0">
                  <a:pos x="272" y="474"/>
                </a:cxn>
                <a:cxn ang="0">
                  <a:pos x="328" y="467"/>
                </a:cxn>
                <a:cxn ang="0">
                  <a:pos x="377" y="447"/>
                </a:cxn>
                <a:cxn ang="0">
                  <a:pos x="412" y="405"/>
                </a:cxn>
                <a:cxn ang="0">
                  <a:pos x="433" y="357"/>
                </a:cxn>
                <a:cxn ang="0">
                  <a:pos x="447" y="302"/>
                </a:cxn>
                <a:cxn ang="0">
                  <a:pos x="447" y="247"/>
                </a:cxn>
                <a:cxn ang="0">
                  <a:pos x="447" y="199"/>
                </a:cxn>
                <a:cxn ang="0">
                  <a:pos x="433" y="144"/>
                </a:cxn>
                <a:cxn ang="0">
                  <a:pos x="412" y="96"/>
                </a:cxn>
                <a:cxn ang="0">
                  <a:pos x="377" y="69"/>
                </a:cxn>
                <a:cxn ang="0">
                  <a:pos x="335" y="41"/>
                </a:cxn>
                <a:cxn ang="0">
                  <a:pos x="272" y="34"/>
                </a:cxn>
                <a:cxn ang="0">
                  <a:pos x="272" y="0"/>
                </a:cxn>
                <a:cxn ang="0">
                  <a:pos x="363" y="14"/>
                </a:cxn>
                <a:cxn ang="0">
                  <a:pos x="440" y="55"/>
                </a:cxn>
                <a:cxn ang="0">
                  <a:pos x="496" y="110"/>
                </a:cxn>
                <a:cxn ang="0">
                  <a:pos x="538" y="179"/>
                </a:cxn>
                <a:cxn ang="0">
                  <a:pos x="552" y="261"/>
                </a:cxn>
                <a:cxn ang="0">
                  <a:pos x="538" y="337"/>
                </a:cxn>
                <a:cxn ang="0">
                  <a:pos x="496" y="405"/>
                </a:cxn>
                <a:cxn ang="0">
                  <a:pos x="433" y="460"/>
                </a:cxn>
                <a:cxn ang="0">
                  <a:pos x="363" y="495"/>
                </a:cxn>
                <a:cxn ang="0">
                  <a:pos x="272" y="508"/>
                </a:cxn>
                <a:cxn ang="0">
                  <a:pos x="189" y="495"/>
                </a:cxn>
                <a:cxn ang="0">
                  <a:pos x="112" y="460"/>
                </a:cxn>
                <a:cxn ang="0">
                  <a:pos x="49" y="405"/>
                </a:cxn>
                <a:cxn ang="0">
                  <a:pos x="14" y="337"/>
                </a:cxn>
                <a:cxn ang="0">
                  <a:pos x="0" y="261"/>
                </a:cxn>
                <a:cxn ang="0">
                  <a:pos x="14" y="179"/>
                </a:cxn>
                <a:cxn ang="0">
                  <a:pos x="49" y="110"/>
                </a:cxn>
                <a:cxn ang="0">
                  <a:pos x="112" y="55"/>
                </a:cxn>
                <a:cxn ang="0">
                  <a:pos x="189" y="14"/>
                </a:cxn>
                <a:cxn ang="0">
                  <a:pos x="272" y="0"/>
                </a:cxn>
              </a:cxnLst>
              <a:rect l="0" t="0" r="r" b="b"/>
              <a:pathLst>
                <a:path w="552" h="508">
                  <a:moveTo>
                    <a:pt x="272" y="34"/>
                  </a:moveTo>
                  <a:lnTo>
                    <a:pt x="196" y="48"/>
                  </a:lnTo>
                  <a:lnTo>
                    <a:pt x="140" y="89"/>
                  </a:lnTo>
                  <a:lnTo>
                    <a:pt x="112" y="144"/>
                  </a:lnTo>
                  <a:lnTo>
                    <a:pt x="105" y="199"/>
                  </a:lnTo>
                  <a:lnTo>
                    <a:pt x="98" y="247"/>
                  </a:lnTo>
                  <a:lnTo>
                    <a:pt x="105" y="302"/>
                  </a:lnTo>
                  <a:lnTo>
                    <a:pt x="112" y="357"/>
                  </a:lnTo>
                  <a:lnTo>
                    <a:pt x="133" y="405"/>
                  </a:lnTo>
                  <a:lnTo>
                    <a:pt x="175" y="447"/>
                  </a:lnTo>
                  <a:lnTo>
                    <a:pt x="224" y="467"/>
                  </a:lnTo>
                  <a:lnTo>
                    <a:pt x="272" y="474"/>
                  </a:lnTo>
                  <a:lnTo>
                    <a:pt x="328" y="467"/>
                  </a:lnTo>
                  <a:lnTo>
                    <a:pt x="377" y="447"/>
                  </a:lnTo>
                  <a:lnTo>
                    <a:pt x="412" y="405"/>
                  </a:lnTo>
                  <a:lnTo>
                    <a:pt x="433" y="357"/>
                  </a:lnTo>
                  <a:lnTo>
                    <a:pt x="447" y="302"/>
                  </a:lnTo>
                  <a:lnTo>
                    <a:pt x="447" y="247"/>
                  </a:lnTo>
                  <a:lnTo>
                    <a:pt x="447" y="199"/>
                  </a:lnTo>
                  <a:lnTo>
                    <a:pt x="433" y="144"/>
                  </a:lnTo>
                  <a:lnTo>
                    <a:pt x="412" y="96"/>
                  </a:lnTo>
                  <a:lnTo>
                    <a:pt x="377" y="69"/>
                  </a:lnTo>
                  <a:lnTo>
                    <a:pt x="335" y="41"/>
                  </a:lnTo>
                  <a:lnTo>
                    <a:pt x="272" y="34"/>
                  </a:lnTo>
                  <a:close/>
                  <a:moveTo>
                    <a:pt x="272" y="0"/>
                  </a:moveTo>
                  <a:lnTo>
                    <a:pt x="363" y="14"/>
                  </a:lnTo>
                  <a:lnTo>
                    <a:pt x="440" y="55"/>
                  </a:lnTo>
                  <a:lnTo>
                    <a:pt x="496" y="110"/>
                  </a:lnTo>
                  <a:lnTo>
                    <a:pt x="538" y="179"/>
                  </a:lnTo>
                  <a:lnTo>
                    <a:pt x="552" y="261"/>
                  </a:lnTo>
                  <a:lnTo>
                    <a:pt x="538" y="337"/>
                  </a:lnTo>
                  <a:lnTo>
                    <a:pt x="496" y="405"/>
                  </a:lnTo>
                  <a:lnTo>
                    <a:pt x="433" y="460"/>
                  </a:lnTo>
                  <a:lnTo>
                    <a:pt x="363" y="495"/>
                  </a:lnTo>
                  <a:lnTo>
                    <a:pt x="272" y="508"/>
                  </a:lnTo>
                  <a:lnTo>
                    <a:pt x="189" y="495"/>
                  </a:lnTo>
                  <a:lnTo>
                    <a:pt x="112" y="460"/>
                  </a:lnTo>
                  <a:lnTo>
                    <a:pt x="49" y="405"/>
                  </a:lnTo>
                  <a:lnTo>
                    <a:pt x="14" y="337"/>
                  </a:lnTo>
                  <a:lnTo>
                    <a:pt x="0" y="261"/>
                  </a:lnTo>
                  <a:lnTo>
                    <a:pt x="14" y="179"/>
                  </a:lnTo>
                  <a:lnTo>
                    <a:pt x="49" y="110"/>
                  </a:lnTo>
                  <a:lnTo>
                    <a:pt x="112" y="55"/>
                  </a:lnTo>
                  <a:lnTo>
                    <a:pt x="189" y="14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969" y="1097"/>
              <a:ext cx="251" cy="7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67" y="673"/>
                </a:cxn>
                <a:cxn ang="0">
                  <a:pos x="167" y="694"/>
                </a:cxn>
                <a:cxn ang="0">
                  <a:pos x="174" y="708"/>
                </a:cxn>
                <a:cxn ang="0">
                  <a:pos x="181" y="721"/>
                </a:cxn>
                <a:cxn ang="0">
                  <a:pos x="202" y="721"/>
                </a:cxn>
                <a:cxn ang="0">
                  <a:pos x="223" y="728"/>
                </a:cxn>
                <a:cxn ang="0">
                  <a:pos x="251" y="728"/>
                </a:cxn>
                <a:cxn ang="0">
                  <a:pos x="251" y="763"/>
                </a:cxn>
                <a:cxn ang="0">
                  <a:pos x="125" y="763"/>
                </a:cxn>
                <a:cxn ang="0">
                  <a:pos x="76" y="763"/>
                </a:cxn>
                <a:cxn ang="0">
                  <a:pos x="21" y="763"/>
                </a:cxn>
                <a:cxn ang="0">
                  <a:pos x="0" y="763"/>
                </a:cxn>
                <a:cxn ang="0">
                  <a:pos x="0" y="728"/>
                </a:cxn>
                <a:cxn ang="0">
                  <a:pos x="34" y="728"/>
                </a:cxn>
                <a:cxn ang="0">
                  <a:pos x="55" y="721"/>
                </a:cxn>
                <a:cxn ang="0">
                  <a:pos x="69" y="721"/>
                </a:cxn>
                <a:cxn ang="0">
                  <a:pos x="76" y="708"/>
                </a:cxn>
                <a:cxn ang="0">
                  <a:pos x="83" y="694"/>
                </a:cxn>
                <a:cxn ang="0">
                  <a:pos x="83" y="673"/>
                </a:cxn>
                <a:cxn ang="0">
                  <a:pos x="83" y="110"/>
                </a:cxn>
                <a:cxn ang="0">
                  <a:pos x="83" y="90"/>
                </a:cxn>
                <a:cxn ang="0">
                  <a:pos x="76" y="69"/>
                </a:cxn>
                <a:cxn ang="0">
                  <a:pos x="69" y="62"/>
                </a:cxn>
                <a:cxn ang="0">
                  <a:pos x="55" y="55"/>
                </a:cxn>
                <a:cxn ang="0">
                  <a:pos x="34" y="48"/>
                </a:cxn>
                <a:cxn ang="0">
                  <a:pos x="0" y="48"/>
                </a:cxn>
                <a:cxn ang="0">
                  <a:pos x="0" y="7"/>
                </a:cxn>
                <a:cxn ang="0">
                  <a:pos x="167" y="0"/>
                </a:cxn>
              </a:cxnLst>
              <a:rect l="0" t="0" r="r" b="b"/>
              <a:pathLst>
                <a:path w="251" h="763">
                  <a:moveTo>
                    <a:pt x="167" y="0"/>
                  </a:moveTo>
                  <a:lnTo>
                    <a:pt x="167" y="673"/>
                  </a:lnTo>
                  <a:lnTo>
                    <a:pt x="167" y="694"/>
                  </a:lnTo>
                  <a:lnTo>
                    <a:pt x="174" y="708"/>
                  </a:lnTo>
                  <a:lnTo>
                    <a:pt x="181" y="721"/>
                  </a:lnTo>
                  <a:lnTo>
                    <a:pt x="202" y="721"/>
                  </a:lnTo>
                  <a:lnTo>
                    <a:pt x="223" y="728"/>
                  </a:lnTo>
                  <a:lnTo>
                    <a:pt x="251" y="728"/>
                  </a:lnTo>
                  <a:lnTo>
                    <a:pt x="251" y="763"/>
                  </a:lnTo>
                  <a:lnTo>
                    <a:pt x="125" y="763"/>
                  </a:lnTo>
                  <a:lnTo>
                    <a:pt x="76" y="763"/>
                  </a:lnTo>
                  <a:lnTo>
                    <a:pt x="21" y="763"/>
                  </a:lnTo>
                  <a:lnTo>
                    <a:pt x="0" y="763"/>
                  </a:lnTo>
                  <a:lnTo>
                    <a:pt x="0" y="728"/>
                  </a:lnTo>
                  <a:lnTo>
                    <a:pt x="34" y="728"/>
                  </a:lnTo>
                  <a:lnTo>
                    <a:pt x="55" y="721"/>
                  </a:lnTo>
                  <a:lnTo>
                    <a:pt x="69" y="721"/>
                  </a:lnTo>
                  <a:lnTo>
                    <a:pt x="76" y="708"/>
                  </a:lnTo>
                  <a:lnTo>
                    <a:pt x="83" y="694"/>
                  </a:lnTo>
                  <a:lnTo>
                    <a:pt x="83" y="673"/>
                  </a:lnTo>
                  <a:lnTo>
                    <a:pt x="83" y="110"/>
                  </a:lnTo>
                  <a:lnTo>
                    <a:pt x="83" y="90"/>
                  </a:lnTo>
                  <a:lnTo>
                    <a:pt x="76" y="69"/>
                  </a:lnTo>
                  <a:lnTo>
                    <a:pt x="69" y="62"/>
                  </a:lnTo>
                  <a:lnTo>
                    <a:pt x="55" y="55"/>
                  </a:lnTo>
                  <a:lnTo>
                    <a:pt x="34" y="48"/>
                  </a:lnTo>
                  <a:lnTo>
                    <a:pt x="0" y="48"/>
                  </a:lnTo>
                  <a:lnTo>
                    <a:pt x="0" y="7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10823" y="2114"/>
              <a:ext cx="342" cy="742"/>
            </a:xfrm>
            <a:custGeom>
              <a:avLst/>
              <a:gdLst/>
              <a:ahLst/>
              <a:cxnLst>
                <a:cxn ang="0">
                  <a:pos x="203" y="247"/>
                </a:cxn>
                <a:cxn ang="0">
                  <a:pos x="252" y="281"/>
                </a:cxn>
                <a:cxn ang="0">
                  <a:pos x="273" y="336"/>
                </a:cxn>
                <a:cxn ang="0">
                  <a:pos x="266" y="371"/>
                </a:cxn>
                <a:cxn ang="0">
                  <a:pos x="245" y="439"/>
                </a:cxn>
                <a:cxn ang="0">
                  <a:pos x="217" y="508"/>
                </a:cxn>
                <a:cxn ang="0">
                  <a:pos x="168" y="625"/>
                </a:cxn>
                <a:cxn ang="0">
                  <a:pos x="161" y="673"/>
                </a:cxn>
                <a:cxn ang="0">
                  <a:pos x="161" y="700"/>
                </a:cxn>
                <a:cxn ang="0">
                  <a:pos x="189" y="707"/>
                </a:cxn>
                <a:cxn ang="0">
                  <a:pos x="273" y="652"/>
                </a:cxn>
                <a:cxn ang="0">
                  <a:pos x="308" y="570"/>
                </a:cxn>
                <a:cxn ang="0">
                  <a:pos x="321" y="556"/>
                </a:cxn>
                <a:cxn ang="0">
                  <a:pos x="335" y="556"/>
                </a:cxn>
                <a:cxn ang="0">
                  <a:pos x="342" y="563"/>
                </a:cxn>
                <a:cxn ang="0">
                  <a:pos x="342" y="597"/>
                </a:cxn>
                <a:cxn ang="0">
                  <a:pos x="287" y="687"/>
                </a:cxn>
                <a:cxn ang="0">
                  <a:pos x="182" y="742"/>
                </a:cxn>
                <a:cxn ang="0">
                  <a:pos x="126" y="728"/>
                </a:cxn>
                <a:cxn ang="0">
                  <a:pos x="91" y="694"/>
                </a:cxn>
                <a:cxn ang="0">
                  <a:pos x="77" y="645"/>
                </a:cxn>
                <a:cxn ang="0">
                  <a:pos x="84" y="597"/>
                </a:cxn>
                <a:cxn ang="0">
                  <a:pos x="154" y="419"/>
                </a:cxn>
                <a:cxn ang="0">
                  <a:pos x="189" y="336"/>
                </a:cxn>
                <a:cxn ang="0">
                  <a:pos x="189" y="295"/>
                </a:cxn>
                <a:cxn ang="0">
                  <a:pos x="175" y="275"/>
                </a:cxn>
                <a:cxn ang="0">
                  <a:pos x="119" y="288"/>
                </a:cxn>
                <a:cxn ang="0">
                  <a:pos x="42" y="405"/>
                </a:cxn>
                <a:cxn ang="0">
                  <a:pos x="35" y="426"/>
                </a:cxn>
                <a:cxn ang="0">
                  <a:pos x="21" y="426"/>
                </a:cxn>
                <a:cxn ang="0">
                  <a:pos x="7" y="419"/>
                </a:cxn>
                <a:cxn ang="0">
                  <a:pos x="7" y="384"/>
                </a:cxn>
                <a:cxn ang="0">
                  <a:pos x="63" y="295"/>
                </a:cxn>
                <a:cxn ang="0">
                  <a:pos x="168" y="240"/>
                </a:cxn>
                <a:cxn ang="0">
                  <a:pos x="287" y="0"/>
                </a:cxn>
                <a:cxn ang="0">
                  <a:pos x="308" y="14"/>
                </a:cxn>
                <a:cxn ang="0">
                  <a:pos x="314" y="41"/>
                </a:cxn>
                <a:cxn ang="0">
                  <a:pos x="294" y="82"/>
                </a:cxn>
                <a:cxn ang="0">
                  <a:pos x="252" y="103"/>
                </a:cxn>
                <a:cxn ang="0">
                  <a:pos x="224" y="89"/>
                </a:cxn>
                <a:cxn ang="0">
                  <a:pos x="210" y="68"/>
                </a:cxn>
                <a:cxn ang="0">
                  <a:pos x="210" y="34"/>
                </a:cxn>
                <a:cxn ang="0">
                  <a:pos x="238" y="7"/>
                </a:cxn>
                <a:cxn ang="0">
                  <a:pos x="273" y="0"/>
                </a:cxn>
              </a:cxnLst>
              <a:rect l="0" t="0" r="r" b="b"/>
              <a:pathLst>
                <a:path w="342" h="742">
                  <a:moveTo>
                    <a:pt x="168" y="240"/>
                  </a:moveTo>
                  <a:lnTo>
                    <a:pt x="203" y="247"/>
                  </a:lnTo>
                  <a:lnTo>
                    <a:pt x="231" y="261"/>
                  </a:lnTo>
                  <a:lnTo>
                    <a:pt x="252" y="281"/>
                  </a:lnTo>
                  <a:lnTo>
                    <a:pt x="266" y="309"/>
                  </a:lnTo>
                  <a:lnTo>
                    <a:pt x="273" y="336"/>
                  </a:lnTo>
                  <a:lnTo>
                    <a:pt x="273" y="350"/>
                  </a:lnTo>
                  <a:lnTo>
                    <a:pt x="266" y="371"/>
                  </a:lnTo>
                  <a:lnTo>
                    <a:pt x="259" y="398"/>
                  </a:lnTo>
                  <a:lnTo>
                    <a:pt x="245" y="439"/>
                  </a:lnTo>
                  <a:lnTo>
                    <a:pt x="224" y="481"/>
                  </a:lnTo>
                  <a:lnTo>
                    <a:pt x="217" y="508"/>
                  </a:lnTo>
                  <a:lnTo>
                    <a:pt x="175" y="597"/>
                  </a:lnTo>
                  <a:lnTo>
                    <a:pt x="168" y="625"/>
                  </a:lnTo>
                  <a:lnTo>
                    <a:pt x="161" y="645"/>
                  </a:lnTo>
                  <a:lnTo>
                    <a:pt x="161" y="673"/>
                  </a:lnTo>
                  <a:lnTo>
                    <a:pt x="161" y="687"/>
                  </a:lnTo>
                  <a:lnTo>
                    <a:pt x="161" y="700"/>
                  </a:lnTo>
                  <a:lnTo>
                    <a:pt x="175" y="707"/>
                  </a:lnTo>
                  <a:lnTo>
                    <a:pt x="189" y="707"/>
                  </a:lnTo>
                  <a:lnTo>
                    <a:pt x="231" y="694"/>
                  </a:lnTo>
                  <a:lnTo>
                    <a:pt x="273" y="652"/>
                  </a:lnTo>
                  <a:lnTo>
                    <a:pt x="308" y="577"/>
                  </a:lnTo>
                  <a:lnTo>
                    <a:pt x="308" y="570"/>
                  </a:lnTo>
                  <a:lnTo>
                    <a:pt x="314" y="563"/>
                  </a:lnTo>
                  <a:lnTo>
                    <a:pt x="321" y="556"/>
                  </a:lnTo>
                  <a:lnTo>
                    <a:pt x="328" y="556"/>
                  </a:lnTo>
                  <a:lnTo>
                    <a:pt x="335" y="556"/>
                  </a:lnTo>
                  <a:lnTo>
                    <a:pt x="335" y="556"/>
                  </a:lnTo>
                  <a:lnTo>
                    <a:pt x="342" y="563"/>
                  </a:lnTo>
                  <a:lnTo>
                    <a:pt x="342" y="570"/>
                  </a:lnTo>
                  <a:lnTo>
                    <a:pt x="342" y="597"/>
                  </a:lnTo>
                  <a:lnTo>
                    <a:pt x="321" y="639"/>
                  </a:lnTo>
                  <a:lnTo>
                    <a:pt x="287" y="687"/>
                  </a:lnTo>
                  <a:lnTo>
                    <a:pt x="245" y="721"/>
                  </a:lnTo>
                  <a:lnTo>
                    <a:pt x="182" y="742"/>
                  </a:lnTo>
                  <a:lnTo>
                    <a:pt x="154" y="735"/>
                  </a:lnTo>
                  <a:lnTo>
                    <a:pt x="126" y="728"/>
                  </a:lnTo>
                  <a:lnTo>
                    <a:pt x="105" y="714"/>
                  </a:lnTo>
                  <a:lnTo>
                    <a:pt x="91" y="694"/>
                  </a:lnTo>
                  <a:lnTo>
                    <a:pt x="77" y="673"/>
                  </a:lnTo>
                  <a:lnTo>
                    <a:pt x="77" y="645"/>
                  </a:lnTo>
                  <a:lnTo>
                    <a:pt x="77" y="625"/>
                  </a:lnTo>
                  <a:lnTo>
                    <a:pt x="84" y="597"/>
                  </a:lnTo>
                  <a:lnTo>
                    <a:pt x="84" y="597"/>
                  </a:lnTo>
                  <a:lnTo>
                    <a:pt x="154" y="419"/>
                  </a:lnTo>
                  <a:lnTo>
                    <a:pt x="175" y="371"/>
                  </a:lnTo>
                  <a:lnTo>
                    <a:pt x="189" y="336"/>
                  </a:lnTo>
                  <a:lnTo>
                    <a:pt x="189" y="309"/>
                  </a:lnTo>
                  <a:lnTo>
                    <a:pt x="189" y="295"/>
                  </a:lnTo>
                  <a:lnTo>
                    <a:pt x="182" y="281"/>
                  </a:lnTo>
                  <a:lnTo>
                    <a:pt x="175" y="275"/>
                  </a:lnTo>
                  <a:lnTo>
                    <a:pt x="161" y="275"/>
                  </a:lnTo>
                  <a:lnTo>
                    <a:pt x="119" y="288"/>
                  </a:lnTo>
                  <a:lnTo>
                    <a:pt x="77" y="329"/>
                  </a:lnTo>
                  <a:lnTo>
                    <a:pt x="42" y="405"/>
                  </a:lnTo>
                  <a:lnTo>
                    <a:pt x="42" y="419"/>
                  </a:lnTo>
                  <a:lnTo>
                    <a:pt x="35" y="426"/>
                  </a:lnTo>
                  <a:lnTo>
                    <a:pt x="21" y="426"/>
                  </a:lnTo>
                  <a:lnTo>
                    <a:pt x="21" y="426"/>
                  </a:lnTo>
                  <a:lnTo>
                    <a:pt x="14" y="426"/>
                  </a:lnTo>
                  <a:lnTo>
                    <a:pt x="7" y="419"/>
                  </a:lnTo>
                  <a:lnTo>
                    <a:pt x="0" y="412"/>
                  </a:lnTo>
                  <a:lnTo>
                    <a:pt x="7" y="384"/>
                  </a:lnTo>
                  <a:lnTo>
                    <a:pt x="28" y="343"/>
                  </a:lnTo>
                  <a:lnTo>
                    <a:pt x="63" y="295"/>
                  </a:lnTo>
                  <a:lnTo>
                    <a:pt x="105" y="261"/>
                  </a:lnTo>
                  <a:lnTo>
                    <a:pt x="168" y="240"/>
                  </a:lnTo>
                  <a:close/>
                  <a:moveTo>
                    <a:pt x="273" y="0"/>
                  </a:moveTo>
                  <a:lnTo>
                    <a:pt x="287" y="0"/>
                  </a:lnTo>
                  <a:lnTo>
                    <a:pt x="301" y="7"/>
                  </a:lnTo>
                  <a:lnTo>
                    <a:pt x="308" y="14"/>
                  </a:lnTo>
                  <a:lnTo>
                    <a:pt x="314" y="27"/>
                  </a:lnTo>
                  <a:lnTo>
                    <a:pt x="314" y="41"/>
                  </a:lnTo>
                  <a:lnTo>
                    <a:pt x="308" y="62"/>
                  </a:lnTo>
                  <a:lnTo>
                    <a:pt x="294" y="82"/>
                  </a:lnTo>
                  <a:lnTo>
                    <a:pt x="280" y="96"/>
                  </a:lnTo>
                  <a:lnTo>
                    <a:pt x="252" y="103"/>
                  </a:lnTo>
                  <a:lnTo>
                    <a:pt x="238" y="96"/>
                  </a:lnTo>
                  <a:lnTo>
                    <a:pt x="224" y="89"/>
                  </a:lnTo>
                  <a:lnTo>
                    <a:pt x="217" y="82"/>
                  </a:lnTo>
                  <a:lnTo>
                    <a:pt x="210" y="68"/>
                  </a:lnTo>
                  <a:lnTo>
                    <a:pt x="210" y="55"/>
                  </a:lnTo>
                  <a:lnTo>
                    <a:pt x="210" y="34"/>
                  </a:lnTo>
                  <a:lnTo>
                    <a:pt x="224" y="20"/>
                  </a:lnTo>
                  <a:lnTo>
                    <a:pt x="238" y="7"/>
                  </a:lnTo>
                  <a:lnTo>
                    <a:pt x="252" y="0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11214" y="2114"/>
              <a:ext cx="496" cy="955"/>
            </a:xfrm>
            <a:custGeom>
              <a:avLst/>
              <a:gdLst/>
              <a:ahLst/>
              <a:cxnLst>
                <a:cxn ang="0">
                  <a:pos x="391" y="254"/>
                </a:cxn>
                <a:cxn ang="0">
                  <a:pos x="454" y="343"/>
                </a:cxn>
                <a:cxn ang="0">
                  <a:pos x="454" y="371"/>
                </a:cxn>
                <a:cxn ang="0">
                  <a:pos x="350" y="783"/>
                </a:cxn>
                <a:cxn ang="0">
                  <a:pos x="266" y="900"/>
                </a:cxn>
                <a:cxn ang="0">
                  <a:pos x="161" y="948"/>
                </a:cxn>
                <a:cxn ang="0">
                  <a:pos x="56" y="948"/>
                </a:cxn>
                <a:cxn ang="0">
                  <a:pos x="0" y="886"/>
                </a:cxn>
                <a:cxn ang="0">
                  <a:pos x="21" y="838"/>
                </a:cxn>
                <a:cxn ang="0">
                  <a:pos x="63" y="824"/>
                </a:cxn>
                <a:cxn ang="0">
                  <a:pos x="98" y="831"/>
                </a:cxn>
                <a:cxn ang="0">
                  <a:pos x="105" y="865"/>
                </a:cxn>
                <a:cxn ang="0">
                  <a:pos x="105" y="886"/>
                </a:cxn>
                <a:cxn ang="0">
                  <a:pos x="84" y="906"/>
                </a:cxn>
                <a:cxn ang="0">
                  <a:pos x="91" y="920"/>
                </a:cxn>
                <a:cxn ang="0">
                  <a:pos x="175" y="906"/>
                </a:cxn>
                <a:cxn ang="0">
                  <a:pos x="259" y="783"/>
                </a:cxn>
                <a:cxn ang="0">
                  <a:pos x="363" y="350"/>
                </a:cxn>
                <a:cxn ang="0">
                  <a:pos x="370" y="329"/>
                </a:cxn>
                <a:cxn ang="0">
                  <a:pos x="363" y="295"/>
                </a:cxn>
                <a:cxn ang="0">
                  <a:pos x="343" y="275"/>
                </a:cxn>
                <a:cxn ang="0">
                  <a:pos x="266" y="295"/>
                </a:cxn>
                <a:cxn ang="0">
                  <a:pos x="182" y="405"/>
                </a:cxn>
                <a:cxn ang="0">
                  <a:pos x="168" y="426"/>
                </a:cxn>
                <a:cxn ang="0">
                  <a:pos x="154" y="426"/>
                </a:cxn>
                <a:cxn ang="0">
                  <a:pos x="140" y="419"/>
                </a:cxn>
                <a:cxn ang="0">
                  <a:pos x="147" y="384"/>
                </a:cxn>
                <a:cxn ang="0">
                  <a:pos x="210" y="295"/>
                </a:cxn>
                <a:cxn ang="0">
                  <a:pos x="336" y="240"/>
                </a:cxn>
                <a:cxn ang="0">
                  <a:pos x="468" y="0"/>
                </a:cxn>
                <a:cxn ang="0">
                  <a:pos x="489" y="14"/>
                </a:cxn>
                <a:cxn ang="0">
                  <a:pos x="496" y="41"/>
                </a:cxn>
                <a:cxn ang="0">
                  <a:pos x="475" y="82"/>
                </a:cxn>
                <a:cxn ang="0">
                  <a:pos x="433" y="103"/>
                </a:cxn>
                <a:cxn ang="0">
                  <a:pos x="405" y="89"/>
                </a:cxn>
                <a:cxn ang="0">
                  <a:pos x="391" y="68"/>
                </a:cxn>
                <a:cxn ang="0">
                  <a:pos x="391" y="34"/>
                </a:cxn>
                <a:cxn ang="0">
                  <a:pos x="426" y="0"/>
                </a:cxn>
              </a:cxnLst>
              <a:rect l="0" t="0" r="r" b="b"/>
              <a:pathLst>
                <a:path w="496" h="955">
                  <a:moveTo>
                    <a:pt x="336" y="240"/>
                  </a:moveTo>
                  <a:lnTo>
                    <a:pt x="391" y="254"/>
                  </a:lnTo>
                  <a:lnTo>
                    <a:pt x="440" y="295"/>
                  </a:lnTo>
                  <a:lnTo>
                    <a:pt x="454" y="343"/>
                  </a:lnTo>
                  <a:lnTo>
                    <a:pt x="454" y="364"/>
                  </a:lnTo>
                  <a:lnTo>
                    <a:pt x="454" y="371"/>
                  </a:lnTo>
                  <a:lnTo>
                    <a:pt x="447" y="384"/>
                  </a:lnTo>
                  <a:lnTo>
                    <a:pt x="350" y="783"/>
                  </a:lnTo>
                  <a:lnTo>
                    <a:pt x="315" y="851"/>
                  </a:lnTo>
                  <a:lnTo>
                    <a:pt x="266" y="900"/>
                  </a:lnTo>
                  <a:lnTo>
                    <a:pt x="217" y="934"/>
                  </a:lnTo>
                  <a:lnTo>
                    <a:pt x="161" y="948"/>
                  </a:lnTo>
                  <a:lnTo>
                    <a:pt x="112" y="955"/>
                  </a:lnTo>
                  <a:lnTo>
                    <a:pt x="56" y="948"/>
                  </a:lnTo>
                  <a:lnTo>
                    <a:pt x="14" y="920"/>
                  </a:lnTo>
                  <a:lnTo>
                    <a:pt x="0" y="886"/>
                  </a:lnTo>
                  <a:lnTo>
                    <a:pt x="7" y="858"/>
                  </a:lnTo>
                  <a:lnTo>
                    <a:pt x="21" y="838"/>
                  </a:lnTo>
                  <a:lnTo>
                    <a:pt x="42" y="824"/>
                  </a:lnTo>
                  <a:lnTo>
                    <a:pt x="63" y="824"/>
                  </a:lnTo>
                  <a:lnTo>
                    <a:pt x="84" y="824"/>
                  </a:lnTo>
                  <a:lnTo>
                    <a:pt x="98" y="831"/>
                  </a:lnTo>
                  <a:lnTo>
                    <a:pt x="105" y="845"/>
                  </a:lnTo>
                  <a:lnTo>
                    <a:pt x="105" y="865"/>
                  </a:lnTo>
                  <a:lnTo>
                    <a:pt x="105" y="872"/>
                  </a:lnTo>
                  <a:lnTo>
                    <a:pt x="105" y="886"/>
                  </a:lnTo>
                  <a:lnTo>
                    <a:pt x="98" y="900"/>
                  </a:lnTo>
                  <a:lnTo>
                    <a:pt x="84" y="906"/>
                  </a:lnTo>
                  <a:lnTo>
                    <a:pt x="70" y="913"/>
                  </a:lnTo>
                  <a:lnTo>
                    <a:pt x="91" y="920"/>
                  </a:lnTo>
                  <a:lnTo>
                    <a:pt x="112" y="927"/>
                  </a:lnTo>
                  <a:lnTo>
                    <a:pt x="175" y="906"/>
                  </a:lnTo>
                  <a:lnTo>
                    <a:pt x="224" y="851"/>
                  </a:lnTo>
                  <a:lnTo>
                    <a:pt x="259" y="783"/>
                  </a:lnTo>
                  <a:lnTo>
                    <a:pt x="363" y="364"/>
                  </a:lnTo>
                  <a:lnTo>
                    <a:pt x="363" y="350"/>
                  </a:lnTo>
                  <a:lnTo>
                    <a:pt x="370" y="336"/>
                  </a:lnTo>
                  <a:lnTo>
                    <a:pt x="370" y="329"/>
                  </a:lnTo>
                  <a:lnTo>
                    <a:pt x="370" y="309"/>
                  </a:lnTo>
                  <a:lnTo>
                    <a:pt x="363" y="295"/>
                  </a:lnTo>
                  <a:lnTo>
                    <a:pt x="356" y="281"/>
                  </a:lnTo>
                  <a:lnTo>
                    <a:pt x="343" y="275"/>
                  </a:lnTo>
                  <a:lnTo>
                    <a:pt x="329" y="275"/>
                  </a:lnTo>
                  <a:lnTo>
                    <a:pt x="266" y="295"/>
                  </a:lnTo>
                  <a:lnTo>
                    <a:pt x="217" y="343"/>
                  </a:lnTo>
                  <a:lnTo>
                    <a:pt x="182" y="405"/>
                  </a:lnTo>
                  <a:lnTo>
                    <a:pt x="175" y="419"/>
                  </a:lnTo>
                  <a:lnTo>
                    <a:pt x="168" y="426"/>
                  </a:lnTo>
                  <a:lnTo>
                    <a:pt x="154" y="426"/>
                  </a:lnTo>
                  <a:lnTo>
                    <a:pt x="154" y="426"/>
                  </a:lnTo>
                  <a:lnTo>
                    <a:pt x="147" y="426"/>
                  </a:lnTo>
                  <a:lnTo>
                    <a:pt x="140" y="419"/>
                  </a:lnTo>
                  <a:lnTo>
                    <a:pt x="133" y="412"/>
                  </a:lnTo>
                  <a:lnTo>
                    <a:pt x="147" y="384"/>
                  </a:lnTo>
                  <a:lnTo>
                    <a:pt x="168" y="343"/>
                  </a:lnTo>
                  <a:lnTo>
                    <a:pt x="210" y="295"/>
                  </a:lnTo>
                  <a:lnTo>
                    <a:pt x="266" y="261"/>
                  </a:lnTo>
                  <a:lnTo>
                    <a:pt x="336" y="240"/>
                  </a:lnTo>
                  <a:close/>
                  <a:moveTo>
                    <a:pt x="454" y="0"/>
                  </a:moveTo>
                  <a:lnTo>
                    <a:pt x="468" y="0"/>
                  </a:lnTo>
                  <a:lnTo>
                    <a:pt x="482" y="7"/>
                  </a:lnTo>
                  <a:lnTo>
                    <a:pt x="489" y="14"/>
                  </a:lnTo>
                  <a:lnTo>
                    <a:pt x="496" y="27"/>
                  </a:lnTo>
                  <a:lnTo>
                    <a:pt x="496" y="41"/>
                  </a:lnTo>
                  <a:lnTo>
                    <a:pt x="489" y="62"/>
                  </a:lnTo>
                  <a:lnTo>
                    <a:pt x="475" y="82"/>
                  </a:lnTo>
                  <a:lnTo>
                    <a:pt x="454" y="96"/>
                  </a:lnTo>
                  <a:lnTo>
                    <a:pt x="433" y="103"/>
                  </a:lnTo>
                  <a:lnTo>
                    <a:pt x="419" y="96"/>
                  </a:lnTo>
                  <a:lnTo>
                    <a:pt x="405" y="89"/>
                  </a:lnTo>
                  <a:lnTo>
                    <a:pt x="398" y="82"/>
                  </a:lnTo>
                  <a:lnTo>
                    <a:pt x="391" y="68"/>
                  </a:lnTo>
                  <a:lnTo>
                    <a:pt x="391" y="55"/>
                  </a:lnTo>
                  <a:lnTo>
                    <a:pt x="391" y="34"/>
                  </a:lnTo>
                  <a:lnTo>
                    <a:pt x="405" y="14"/>
                  </a:lnTo>
                  <a:lnTo>
                    <a:pt x="426" y="0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2527" y="1255"/>
              <a:ext cx="370" cy="1566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3" y="0"/>
                </a:cxn>
                <a:cxn ang="0">
                  <a:pos x="363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3" y="28"/>
                </a:cxn>
                <a:cxn ang="0">
                  <a:pos x="356" y="35"/>
                </a:cxn>
                <a:cxn ang="0">
                  <a:pos x="349" y="41"/>
                </a:cxn>
                <a:cxn ang="0">
                  <a:pos x="245" y="172"/>
                </a:cxn>
                <a:cxn ang="0">
                  <a:pos x="175" y="309"/>
                </a:cxn>
                <a:cxn ang="0">
                  <a:pos x="126" y="460"/>
                </a:cxn>
                <a:cxn ang="0">
                  <a:pos x="98" y="618"/>
                </a:cxn>
                <a:cxn ang="0">
                  <a:pos x="91" y="783"/>
                </a:cxn>
                <a:cxn ang="0">
                  <a:pos x="98" y="907"/>
                </a:cxn>
                <a:cxn ang="0">
                  <a:pos x="112" y="1037"/>
                </a:cxn>
                <a:cxn ang="0">
                  <a:pos x="140" y="1161"/>
                </a:cxn>
                <a:cxn ang="0">
                  <a:pos x="189" y="1292"/>
                </a:cxn>
                <a:cxn ang="0">
                  <a:pos x="252" y="1408"/>
                </a:cxn>
                <a:cxn ang="0">
                  <a:pos x="342" y="1518"/>
                </a:cxn>
                <a:cxn ang="0">
                  <a:pos x="356" y="1525"/>
                </a:cxn>
                <a:cxn ang="0">
                  <a:pos x="363" y="1539"/>
                </a:cxn>
                <a:cxn ang="0">
                  <a:pos x="363" y="1546"/>
                </a:cxn>
                <a:cxn ang="0">
                  <a:pos x="370" y="1546"/>
                </a:cxn>
                <a:cxn ang="0">
                  <a:pos x="370" y="1553"/>
                </a:cxn>
                <a:cxn ang="0">
                  <a:pos x="370" y="1553"/>
                </a:cxn>
                <a:cxn ang="0">
                  <a:pos x="363" y="1559"/>
                </a:cxn>
                <a:cxn ang="0">
                  <a:pos x="363" y="1566"/>
                </a:cxn>
                <a:cxn ang="0">
                  <a:pos x="349" y="1566"/>
                </a:cxn>
                <a:cxn ang="0">
                  <a:pos x="329" y="1553"/>
                </a:cxn>
                <a:cxn ang="0">
                  <a:pos x="287" y="1518"/>
                </a:cxn>
                <a:cxn ang="0">
                  <a:pos x="231" y="1456"/>
                </a:cxn>
                <a:cxn ang="0">
                  <a:pos x="161" y="1374"/>
                </a:cxn>
                <a:cxn ang="0">
                  <a:pos x="105" y="1271"/>
                </a:cxn>
                <a:cxn ang="0">
                  <a:pos x="49" y="1140"/>
                </a:cxn>
                <a:cxn ang="0">
                  <a:pos x="21" y="1010"/>
                </a:cxn>
                <a:cxn ang="0">
                  <a:pos x="0" y="886"/>
                </a:cxn>
                <a:cxn ang="0">
                  <a:pos x="0" y="783"/>
                </a:cxn>
                <a:cxn ang="0">
                  <a:pos x="7" y="639"/>
                </a:cxn>
                <a:cxn ang="0">
                  <a:pos x="35" y="474"/>
                </a:cxn>
                <a:cxn ang="0">
                  <a:pos x="98" y="302"/>
                </a:cxn>
                <a:cxn ang="0">
                  <a:pos x="147" y="213"/>
                </a:cxn>
                <a:cxn ang="0">
                  <a:pos x="203" y="138"/>
                </a:cxn>
                <a:cxn ang="0">
                  <a:pos x="252" y="76"/>
                </a:cxn>
                <a:cxn ang="0">
                  <a:pos x="301" y="35"/>
                </a:cxn>
                <a:cxn ang="0">
                  <a:pos x="336" y="7"/>
                </a:cxn>
                <a:cxn ang="0">
                  <a:pos x="349" y="0"/>
                </a:cxn>
              </a:cxnLst>
              <a:rect l="0" t="0" r="r" b="b"/>
              <a:pathLst>
                <a:path w="370" h="1566">
                  <a:moveTo>
                    <a:pt x="349" y="0"/>
                  </a:moveTo>
                  <a:lnTo>
                    <a:pt x="363" y="0"/>
                  </a:lnTo>
                  <a:lnTo>
                    <a:pt x="363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3" y="28"/>
                  </a:lnTo>
                  <a:lnTo>
                    <a:pt x="356" y="35"/>
                  </a:lnTo>
                  <a:lnTo>
                    <a:pt x="349" y="41"/>
                  </a:lnTo>
                  <a:lnTo>
                    <a:pt x="245" y="172"/>
                  </a:lnTo>
                  <a:lnTo>
                    <a:pt x="175" y="309"/>
                  </a:lnTo>
                  <a:lnTo>
                    <a:pt x="126" y="460"/>
                  </a:lnTo>
                  <a:lnTo>
                    <a:pt x="98" y="618"/>
                  </a:lnTo>
                  <a:lnTo>
                    <a:pt x="91" y="783"/>
                  </a:lnTo>
                  <a:lnTo>
                    <a:pt x="98" y="907"/>
                  </a:lnTo>
                  <a:lnTo>
                    <a:pt x="112" y="1037"/>
                  </a:lnTo>
                  <a:lnTo>
                    <a:pt x="140" y="1161"/>
                  </a:lnTo>
                  <a:lnTo>
                    <a:pt x="189" y="1292"/>
                  </a:lnTo>
                  <a:lnTo>
                    <a:pt x="252" y="1408"/>
                  </a:lnTo>
                  <a:lnTo>
                    <a:pt x="342" y="1518"/>
                  </a:lnTo>
                  <a:lnTo>
                    <a:pt x="356" y="1525"/>
                  </a:lnTo>
                  <a:lnTo>
                    <a:pt x="363" y="1539"/>
                  </a:lnTo>
                  <a:lnTo>
                    <a:pt x="363" y="1546"/>
                  </a:lnTo>
                  <a:lnTo>
                    <a:pt x="370" y="1546"/>
                  </a:lnTo>
                  <a:lnTo>
                    <a:pt x="370" y="1553"/>
                  </a:lnTo>
                  <a:lnTo>
                    <a:pt x="370" y="1553"/>
                  </a:lnTo>
                  <a:lnTo>
                    <a:pt x="363" y="1559"/>
                  </a:lnTo>
                  <a:lnTo>
                    <a:pt x="363" y="1566"/>
                  </a:lnTo>
                  <a:lnTo>
                    <a:pt x="349" y="1566"/>
                  </a:lnTo>
                  <a:lnTo>
                    <a:pt x="329" y="1553"/>
                  </a:lnTo>
                  <a:lnTo>
                    <a:pt x="287" y="1518"/>
                  </a:lnTo>
                  <a:lnTo>
                    <a:pt x="231" y="1456"/>
                  </a:lnTo>
                  <a:lnTo>
                    <a:pt x="161" y="1374"/>
                  </a:lnTo>
                  <a:lnTo>
                    <a:pt x="105" y="1271"/>
                  </a:lnTo>
                  <a:lnTo>
                    <a:pt x="49" y="1140"/>
                  </a:lnTo>
                  <a:lnTo>
                    <a:pt x="21" y="1010"/>
                  </a:lnTo>
                  <a:lnTo>
                    <a:pt x="0" y="886"/>
                  </a:lnTo>
                  <a:lnTo>
                    <a:pt x="0" y="783"/>
                  </a:lnTo>
                  <a:lnTo>
                    <a:pt x="7" y="639"/>
                  </a:lnTo>
                  <a:lnTo>
                    <a:pt x="35" y="474"/>
                  </a:lnTo>
                  <a:lnTo>
                    <a:pt x="98" y="302"/>
                  </a:lnTo>
                  <a:lnTo>
                    <a:pt x="147" y="213"/>
                  </a:lnTo>
                  <a:lnTo>
                    <a:pt x="203" y="138"/>
                  </a:lnTo>
                  <a:lnTo>
                    <a:pt x="252" y="76"/>
                  </a:lnTo>
                  <a:lnTo>
                    <a:pt x="301" y="35"/>
                  </a:lnTo>
                  <a:lnTo>
                    <a:pt x="336" y="7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3037" y="1729"/>
              <a:ext cx="608" cy="714"/>
            </a:xfrm>
            <a:custGeom>
              <a:avLst/>
              <a:gdLst/>
              <a:ahLst/>
              <a:cxnLst>
                <a:cxn ang="0">
                  <a:pos x="419" y="7"/>
                </a:cxn>
                <a:cxn ang="0">
                  <a:pos x="538" y="62"/>
                </a:cxn>
                <a:cxn ang="0">
                  <a:pos x="587" y="165"/>
                </a:cxn>
                <a:cxn ang="0">
                  <a:pos x="573" y="213"/>
                </a:cxn>
                <a:cxn ang="0">
                  <a:pos x="538" y="234"/>
                </a:cxn>
                <a:cxn ang="0">
                  <a:pos x="489" y="234"/>
                </a:cxn>
                <a:cxn ang="0">
                  <a:pos x="454" y="213"/>
                </a:cxn>
                <a:cxn ang="0">
                  <a:pos x="440" y="165"/>
                </a:cxn>
                <a:cxn ang="0">
                  <a:pos x="447" y="144"/>
                </a:cxn>
                <a:cxn ang="0">
                  <a:pos x="461" y="124"/>
                </a:cxn>
                <a:cxn ang="0">
                  <a:pos x="496" y="103"/>
                </a:cxn>
                <a:cxn ang="0">
                  <a:pos x="468" y="62"/>
                </a:cxn>
                <a:cxn ang="0">
                  <a:pos x="370" y="41"/>
                </a:cxn>
                <a:cxn ang="0">
                  <a:pos x="300" y="41"/>
                </a:cxn>
                <a:cxn ang="0">
                  <a:pos x="210" y="103"/>
                </a:cxn>
                <a:cxn ang="0">
                  <a:pos x="140" y="247"/>
                </a:cxn>
                <a:cxn ang="0">
                  <a:pos x="133" y="357"/>
                </a:cxn>
                <a:cxn ang="0">
                  <a:pos x="168" y="556"/>
                </a:cxn>
                <a:cxn ang="0">
                  <a:pos x="259" y="653"/>
                </a:cxn>
                <a:cxn ang="0">
                  <a:pos x="356" y="680"/>
                </a:cxn>
                <a:cxn ang="0">
                  <a:pos x="440" y="660"/>
                </a:cxn>
                <a:cxn ang="0">
                  <a:pos x="531" y="584"/>
                </a:cxn>
                <a:cxn ang="0">
                  <a:pos x="566" y="508"/>
                </a:cxn>
                <a:cxn ang="0">
                  <a:pos x="587" y="495"/>
                </a:cxn>
                <a:cxn ang="0">
                  <a:pos x="601" y="502"/>
                </a:cxn>
                <a:cxn ang="0">
                  <a:pos x="608" y="515"/>
                </a:cxn>
                <a:cxn ang="0">
                  <a:pos x="594" y="563"/>
                </a:cxn>
                <a:cxn ang="0">
                  <a:pos x="538" y="639"/>
                </a:cxn>
                <a:cxn ang="0">
                  <a:pos x="426" y="708"/>
                </a:cxn>
                <a:cxn ang="0">
                  <a:pos x="238" y="701"/>
                </a:cxn>
                <a:cxn ang="0">
                  <a:pos x="70" y="570"/>
                </a:cxn>
                <a:cxn ang="0">
                  <a:pos x="0" y="364"/>
                </a:cxn>
                <a:cxn ang="0">
                  <a:pos x="63" y="151"/>
                </a:cxn>
                <a:cxn ang="0">
                  <a:pos x="231" y="21"/>
                </a:cxn>
              </a:cxnLst>
              <a:rect l="0" t="0" r="r" b="b"/>
              <a:pathLst>
                <a:path w="608" h="714">
                  <a:moveTo>
                    <a:pt x="342" y="0"/>
                  </a:moveTo>
                  <a:lnTo>
                    <a:pt x="419" y="7"/>
                  </a:lnTo>
                  <a:lnTo>
                    <a:pt x="482" y="28"/>
                  </a:lnTo>
                  <a:lnTo>
                    <a:pt x="538" y="62"/>
                  </a:lnTo>
                  <a:lnTo>
                    <a:pt x="573" y="110"/>
                  </a:lnTo>
                  <a:lnTo>
                    <a:pt x="587" y="165"/>
                  </a:lnTo>
                  <a:lnTo>
                    <a:pt x="587" y="192"/>
                  </a:lnTo>
                  <a:lnTo>
                    <a:pt x="573" y="213"/>
                  </a:lnTo>
                  <a:lnTo>
                    <a:pt x="559" y="227"/>
                  </a:lnTo>
                  <a:lnTo>
                    <a:pt x="538" y="234"/>
                  </a:lnTo>
                  <a:lnTo>
                    <a:pt x="517" y="241"/>
                  </a:lnTo>
                  <a:lnTo>
                    <a:pt x="489" y="234"/>
                  </a:lnTo>
                  <a:lnTo>
                    <a:pt x="468" y="227"/>
                  </a:lnTo>
                  <a:lnTo>
                    <a:pt x="454" y="213"/>
                  </a:lnTo>
                  <a:lnTo>
                    <a:pt x="447" y="192"/>
                  </a:lnTo>
                  <a:lnTo>
                    <a:pt x="440" y="165"/>
                  </a:lnTo>
                  <a:lnTo>
                    <a:pt x="447" y="158"/>
                  </a:lnTo>
                  <a:lnTo>
                    <a:pt x="447" y="144"/>
                  </a:lnTo>
                  <a:lnTo>
                    <a:pt x="454" y="131"/>
                  </a:lnTo>
                  <a:lnTo>
                    <a:pt x="461" y="124"/>
                  </a:lnTo>
                  <a:lnTo>
                    <a:pt x="475" y="110"/>
                  </a:lnTo>
                  <a:lnTo>
                    <a:pt x="496" y="103"/>
                  </a:lnTo>
                  <a:lnTo>
                    <a:pt x="517" y="96"/>
                  </a:lnTo>
                  <a:lnTo>
                    <a:pt x="468" y="62"/>
                  </a:lnTo>
                  <a:lnTo>
                    <a:pt x="419" y="48"/>
                  </a:lnTo>
                  <a:lnTo>
                    <a:pt x="370" y="41"/>
                  </a:lnTo>
                  <a:lnTo>
                    <a:pt x="342" y="41"/>
                  </a:lnTo>
                  <a:lnTo>
                    <a:pt x="300" y="41"/>
                  </a:lnTo>
                  <a:lnTo>
                    <a:pt x="252" y="62"/>
                  </a:lnTo>
                  <a:lnTo>
                    <a:pt x="210" y="103"/>
                  </a:lnTo>
                  <a:lnTo>
                    <a:pt x="168" y="165"/>
                  </a:lnTo>
                  <a:lnTo>
                    <a:pt x="140" y="247"/>
                  </a:lnTo>
                  <a:lnTo>
                    <a:pt x="133" y="357"/>
                  </a:lnTo>
                  <a:lnTo>
                    <a:pt x="133" y="357"/>
                  </a:lnTo>
                  <a:lnTo>
                    <a:pt x="140" y="467"/>
                  </a:lnTo>
                  <a:lnTo>
                    <a:pt x="168" y="556"/>
                  </a:lnTo>
                  <a:lnTo>
                    <a:pt x="210" y="611"/>
                  </a:lnTo>
                  <a:lnTo>
                    <a:pt x="259" y="653"/>
                  </a:lnTo>
                  <a:lnTo>
                    <a:pt x="307" y="673"/>
                  </a:lnTo>
                  <a:lnTo>
                    <a:pt x="356" y="680"/>
                  </a:lnTo>
                  <a:lnTo>
                    <a:pt x="398" y="673"/>
                  </a:lnTo>
                  <a:lnTo>
                    <a:pt x="440" y="660"/>
                  </a:lnTo>
                  <a:lnTo>
                    <a:pt x="489" y="632"/>
                  </a:lnTo>
                  <a:lnTo>
                    <a:pt x="531" y="584"/>
                  </a:lnTo>
                  <a:lnTo>
                    <a:pt x="566" y="515"/>
                  </a:lnTo>
                  <a:lnTo>
                    <a:pt x="566" y="508"/>
                  </a:lnTo>
                  <a:lnTo>
                    <a:pt x="573" y="502"/>
                  </a:lnTo>
                  <a:lnTo>
                    <a:pt x="587" y="495"/>
                  </a:lnTo>
                  <a:lnTo>
                    <a:pt x="594" y="495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8" y="515"/>
                  </a:lnTo>
                  <a:lnTo>
                    <a:pt x="601" y="529"/>
                  </a:lnTo>
                  <a:lnTo>
                    <a:pt x="594" y="563"/>
                  </a:lnTo>
                  <a:lnTo>
                    <a:pt x="566" y="598"/>
                  </a:lnTo>
                  <a:lnTo>
                    <a:pt x="538" y="639"/>
                  </a:lnTo>
                  <a:lnTo>
                    <a:pt x="489" y="680"/>
                  </a:lnTo>
                  <a:lnTo>
                    <a:pt x="426" y="708"/>
                  </a:lnTo>
                  <a:lnTo>
                    <a:pt x="342" y="714"/>
                  </a:lnTo>
                  <a:lnTo>
                    <a:pt x="238" y="701"/>
                  </a:lnTo>
                  <a:lnTo>
                    <a:pt x="140" y="653"/>
                  </a:lnTo>
                  <a:lnTo>
                    <a:pt x="70" y="570"/>
                  </a:lnTo>
                  <a:lnTo>
                    <a:pt x="21" y="474"/>
                  </a:lnTo>
                  <a:lnTo>
                    <a:pt x="0" y="364"/>
                  </a:lnTo>
                  <a:lnTo>
                    <a:pt x="14" y="247"/>
                  </a:lnTo>
                  <a:lnTo>
                    <a:pt x="63" y="151"/>
                  </a:lnTo>
                  <a:lnTo>
                    <a:pt x="140" y="69"/>
                  </a:lnTo>
                  <a:lnTo>
                    <a:pt x="231" y="21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13736" y="1729"/>
              <a:ext cx="705" cy="714"/>
            </a:xfrm>
            <a:custGeom>
              <a:avLst/>
              <a:gdLst/>
              <a:ahLst/>
              <a:cxnLst>
                <a:cxn ang="0">
                  <a:pos x="356" y="34"/>
                </a:cxn>
                <a:cxn ang="0">
                  <a:pos x="286" y="41"/>
                </a:cxn>
                <a:cxn ang="0">
                  <a:pos x="223" y="83"/>
                </a:cxn>
                <a:cxn ang="0">
                  <a:pos x="174" y="138"/>
                </a:cxn>
                <a:cxn ang="0">
                  <a:pos x="146" y="213"/>
                </a:cxn>
                <a:cxn ang="0">
                  <a:pos x="132" y="289"/>
                </a:cxn>
                <a:cxn ang="0">
                  <a:pos x="132" y="350"/>
                </a:cxn>
                <a:cxn ang="0">
                  <a:pos x="132" y="419"/>
                </a:cxn>
                <a:cxn ang="0">
                  <a:pos x="146" y="502"/>
                </a:cxn>
                <a:cxn ang="0">
                  <a:pos x="174" y="577"/>
                </a:cxn>
                <a:cxn ang="0">
                  <a:pos x="223" y="632"/>
                </a:cxn>
                <a:cxn ang="0">
                  <a:pos x="286" y="666"/>
                </a:cxn>
                <a:cxn ang="0">
                  <a:pos x="356" y="680"/>
                </a:cxn>
                <a:cxn ang="0">
                  <a:pos x="356" y="680"/>
                </a:cxn>
                <a:cxn ang="0">
                  <a:pos x="433" y="666"/>
                </a:cxn>
                <a:cxn ang="0">
                  <a:pos x="495" y="625"/>
                </a:cxn>
                <a:cxn ang="0">
                  <a:pos x="537" y="563"/>
                </a:cxn>
                <a:cxn ang="0">
                  <a:pos x="565" y="488"/>
                </a:cxn>
                <a:cxn ang="0">
                  <a:pos x="572" y="419"/>
                </a:cxn>
                <a:cxn ang="0">
                  <a:pos x="572" y="350"/>
                </a:cxn>
                <a:cxn ang="0">
                  <a:pos x="572" y="282"/>
                </a:cxn>
                <a:cxn ang="0">
                  <a:pos x="565" y="206"/>
                </a:cxn>
                <a:cxn ang="0">
                  <a:pos x="537" y="131"/>
                </a:cxn>
                <a:cxn ang="0">
                  <a:pos x="481" y="76"/>
                </a:cxn>
                <a:cxn ang="0">
                  <a:pos x="426" y="41"/>
                </a:cxn>
                <a:cxn ang="0">
                  <a:pos x="356" y="34"/>
                </a:cxn>
                <a:cxn ang="0">
                  <a:pos x="356" y="0"/>
                </a:cxn>
                <a:cxn ang="0">
                  <a:pos x="467" y="21"/>
                </a:cxn>
                <a:cxn ang="0">
                  <a:pos x="558" y="69"/>
                </a:cxn>
                <a:cxn ang="0">
                  <a:pos x="635" y="151"/>
                </a:cxn>
                <a:cxn ang="0">
                  <a:pos x="691" y="247"/>
                </a:cxn>
                <a:cxn ang="0">
                  <a:pos x="705" y="364"/>
                </a:cxn>
                <a:cxn ang="0">
                  <a:pos x="691" y="481"/>
                </a:cxn>
                <a:cxn ang="0">
                  <a:pos x="635" y="577"/>
                </a:cxn>
                <a:cxn ang="0">
                  <a:pos x="558" y="653"/>
                </a:cxn>
                <a:cxn ang="0">
                  <a:pos x="467" y="701"/>
                </a:cxn>
                <a:cxn ang="0">
                  <a:pos x="356" y="714"/>
                </a:cxn>
                <a:cxn ang="0">
                  <a:pos x="244" y="701"/>
                </a:cxn>
                <a:cxn ang="0">
                  <a:pos x="146" y="653"/>
                </a:cxn>
                <a:cxn ang="0">
                  <a:pos x="69" y="577"/>
                </a:cxn>
                <a:cxn ang="0">
                  <a:pos x="20" y="481"/>
                </a:cxn>
                <a:cxn ang="0">
                  <a:pos x="0" y="364"/>
                </a:cxn>
                <a:cxn ang="0">
                  <a:pos x="20" y="254"/>
                </a:cxn>
                <a:cxn ang="0">
                  <a:pos x="69" y="151"/>
                </a:cxn>
                <a:cxn ang="0">
                  <a:pos x="146" y="69"/>
                </a:cxn>
                <a:cxn ang="0">
                  <a:pos x="244" y="21"/>
                </a:cxn>
                <a:cxn ang="0">
                  <a:pos x="356" y="0"/>
                </a:cxn>
              </a:cxnLst>
              <a:rect l="0" t="0" r="r" b="b"/>
              <a:pathLst>
                <a:path w="705" h="714">
                  <a:moveTo>
                    <a:pt x="356" y="34"/>
                  </a:moveTo>
                  <a:lnTo>
                    <a:pt x="286" y="41"/>
                  </a:lnTo>
                  <a:lnTo>
                    <a:pt x="223" y="83"/>
                  </a:lnTo>
                  <a:lnTo>
                    <a:pt x="174" y="138"/>
                  </a:lnTo>
                  <a:lnTo>
                    <a:pt x="146" y="213"/>
                  </a:lnTo>
                  <a:lnTo>
                    <a:pt x="132" y="289"/>
                  </a:lnTo>
                  <a:lnTo>
                    <a:pt x="132" y="350"/>
                  </a:lnTo>
                  <a:lnTo>
                    <a:pt x="132" y="419"/>
                  </a:lnTo>
                  <a:lnTo>
                    <a:pt x="146" y="502"/>
                  </a:lnTo>
                  <a:lnTo>
                    <a:pt x="174" y="577"/>
                  </a:lnTo>
                  <a:lnTo>
                    <a:pt x="223" y="632"/>
                  </a:lnTo>
                  <a:lnTo>
                    <a:pt x="286" y="666"/>
                  </a:lnTo>
                  <a:lnTo>
                    <a:pt x="356" y="680"/>
                  </a:lnTo>
                  <a:lnTo>
                    <a:pt x="356" y="680"/>
                  </a:lnTo>
                  <a:lnTo>
                    <a:pt x="433" y="666"/>
                  </a:lnTo>
                  <a:lnTo>
                    <a:pt x="495" y="625"/>
                  </a:lnTo>
                  <a:lnTo>
                    <a:pt x="537" y="563"/>
                  </a:lnTo>
                  <a:lnTo>
                    <a:pt x="565" y="488"/>
                  </a:lnTo>
                  <a:lnTo>
                    <a:pt x="572" y="419"/>
                  </a:lnTo>
                  <a:lnTo>
                    <a:pt x="572" y="350"/>
                  </a:lnTo>
                  <a:lnTo>
                    <a:pt x="572" y="282"/>
                  </a:lnTo>
                  <a:lnTo>
                    <a:pt x="565" y="206"/>
                  </a:lnTo>
                  <a:lnTo>
                    <a:pt x="537" y="131"/>
                  </a:lnTo>
                  <a:lnTo>
                    <a:pt x="481" y="76"/>
                  </a:lnTo>
                  <a:lnTo>
                    <a:pt x="426" y="41"/>
                  </a:lnTo>
                  <a:lnTo>
                    <a:pt x="356" y="34"/>
                  </a:lnTo>
                  <a:close/>
                  <a:moveTo>
                    <a:pt x="356" y="0"/>
                  </a:moveTo>
                  <a:lnTo>
                    <a:pt x="467" y="21"/>
                  </a:lnTo>
                  <a:lnTo>
                    <a:pt x="558" y="69"/>
                  </a:lnTo>
                  <a:lnTo>
                    <a:pt x="635" y="151"/>
                  </a:lnTo>
                  <a:lnTo>
                    <a:pt x="691" y="247"/>
                  </a:lnTo>
                  <a:lnTo>
                    <a:pt x="705" y="364"/>
                  </a:lnTo>
                  <a:lnTo>
                    <a:pt x="691" y="481"/>
                  </a:lnTo>
                  <a:lnTo>
                    <a:pt x="635" y="577"/>
                  </a:lnTo>
                  <a:lnTo>
                    <a:pt x="558" y="653"/>
                  </a:lnTo>
                  <a:lnTo>
                    <a:pt x="467" y="701"/>
                  </a:lnTo>
                  <a:lnTo>
                    <a:pt x="356" y="714"/>
                  </a:lnTo>
                  <a:lnTo>
                    <a:pt x="244" y="701"/>
                  </a:lnTo>
                  <a:lnTo>
                    <a:pt x="146" y="653"/>
                  </a:lnTo>
                  <a:lnTo>
                    <a:pt x="69" y="577"/>
                  </a:lnTo>
                  <a:lnTo>
                    <a:pt x="20" y="481"/>
                  </a:lnTo>
                  <a:lnTo>
                    <a:pt x="0" y="364"/>
                  </a:lnTo>
                  <a:lnTo>
                    <a:pt x="20" y="254"/>
                  </a:lnTo>
                  <a:lnTo>
                    <a:pt x="69" y="151"/>
                  </a:lnTo>
                  <a:lnTo>
                    <a:pt x="146" y="69"/>
                  </a:lnTo>
                  <a:lnTo>
                    <a:pt x="244" y="21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553" y="1729"/>
              <a:ext cx="516" cy="714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405" y="41"/>
                </a:cxn>
                <a:cxn ang="0">
                  <a:pos x="419" y="28"/>
                </a:cxn>
                <a:cxn ang="0">
                  <a:pos x="433" y="21"/>
                </a:cxn>
                <a:cxn ang="0">
                  <a:pos x="447" y="0"/>
                </a:cxn>
                <a:cxn ang="0">
                  <a:pos x="461" y="0"/>
                </a:cxn>
                <a:cxn ang="0">
                  <a:pos x="475" y="0"/>
                </a:cxn>
                <a:cxn ang="0">
                  <a:pos x="482" y="21"/>
                </a:cxn>
                <a:cxn ang="0">
                  <a:pos x="482" y="192"/>
                </a:cxn>
                <a:cxn ang="0">
                  <a:pos x="475" y="227"/>
                </a:cxn>
                <a:cxn ang="0">
                  <a:pos x="461" y="234"/>
                </a:cxn>
                <a:cxn ang="0">
                  <a:pos x="447" y="234"/>
                </a:cxn>
                <a:cxn ang="0">
                  <a:pos x="440" y="220"/>
                </a:cxn>
                <a:cxn ang="0">
                  <a:pos x="426" y="144"/>
                </a:cxn>
                <a:cxn ang="0">
                  <a:pos x="377" y="69"/>
                </a:cxn>
                <a:cxn ang="0">
                  <a:pos x="251" y="28"/>
                </a:cxn>
                <a:cxn ang="0">
                  <a:pos x="132" y="55"/>
                </a:cxn>
                <a:cxn ang="0">
                  <a:pos x="83" y="117"/>
                </a:cxn>
                <a:cxn ang="0">
                  <a:pos x="90" y="192"/>
                </a:cxn>
                <a:cxn ang="0">
                  <a:pos x="160" y="247"/>
                </a:cxn>
                <a:cxn ang="0">
                  <a:pos x="272" y="275"/>
                </a:cxn>
                <a:cxn ang="0">
                  <a:pos x="398" y="309"/>
                </a:cxn>
                <a:cxn ang="0">
                  <a:pos x="468" y="371"/>
                </a:cxn>
                <a:cxn ang="0">
                  <a:pos x="509" y="447"/>
                </a:cxn>
                <a:cxn ang="0">
                  <a:pos x="509" y="563"/>
                </a:cxn>
                <a:cxn ang="0">
                  <a:pos x="433" y="673"/>
                </a:cxn>
                <a:cxn ang="0">
                  <a:pos x="265" y="714"/>
                </a:cxn>
                <a:cxn ang="0">
                  <a:pos x="160" y="694"/>
                </a:cxn>
                <a:cxn ang="0">
                  <a:pos x="76" y="666"/>
                </a:cxn>
                <a:cxn ang="0">
                  <a:pos x="62" y="680"/>
                </a:cxn>
                <a:cxn ang="0">
                  <a:pos x="55" y="687"/>
                </a:cxn>
                <a:cxn ang="0">
                  <a:pos x="35" y="708"/>
                </a:cxn>
                <a:cxn ang="0">
                  <a:pos x="21" y="714"/>
                </a:cxn>
                <a:cxn ang="0">
                  <a:pos x="7" y="714"/>
                </a:cxn>
                <a:cxn ang="0">
                  <a:pos x="0" y="694"/>
                </a:cxn>
                <a:cxn ang="0">
                  <a:pos x="0" y="474"/>
                </a:cxn>
                <a:cxn ang="0">
                  <a:pos x="0" y="440"/>
                </a:cxn>
                <a:cxn ang="0">
                  <a:pos x="21" y="433"/>
                </a:cxn>
                <a:cxn ang="0">
                  <a:pos x="35" y="440"/>
                </a:cxn>
                <a:cxn ang="0">
                  <a:pos x="42" y="460"/>
                </a:cxn>
                <a:cxn ang="0">
                  <a:pos x="90" y="598"/>
                </a:cxn>
                <a:cxn ang="0">
                  <a:pos x="188" y="673"/>
                </a:cxn>
                <a:cxn ang="0">
                  <a:pos x="342" y="673"/>
                </a:cxn>
                <a:cxn ang="0">
                  <a:pos x="433" y="598"/>
                </a:cxn>
                <a:cxn ang="0">
                  <a:pos x="433" y="481"/>
                </a:cxn>
                <a:cxn ang="0">
                  <a:pos x="349" y="419"/>
                </a:cxn>
                <a:cxn ang="0">
                  <a:pos x="279" y="399"/>
                </a:cxn>
                <a:cxn ang="0">
                  <a:pos x="181" y="378"/>
                </a:cxn>
                <a:cxn ang="0">
                  <a:pos x="69" y="323"/>
                </a:cxn>
                <a:cxn ang="0">
                  <a:pos x="7" y="241"/>
                </a:cxn>
                <a:cxn ang="0">
                  <a:pos x="7" y="144"/>
                </a:cxn>
                <a:cxn ang="0">
                  <a:pos x="55" y="62"/>
                </a:cxn>
                <a:cxn ang="0">
                  <a:pos x="167" y="7"/>
                </a:cxn>
              </a:cxnLst>
              <a:rect l="0" t="0" r="r" b="b"/>
              <a:pathLst>
                <a:path w="516" h="714">
                  <a:moveTo>
                    <a:pt x="251" y="0"/>
                  </a:moveTo>
                  <a:lnTo>
                    <a:pt x="286" y="0"/>
                  </a:lnTo>
                  <a:lnTo>
                    <a:pt x="342" y="14"/>
                  </a:lnTo>
                  <a:lnTo>
                    <a:pt x="405" y="41"/>
                  </a:lnTo>
                  <a:lnTo>
                    <a:pt x="412" y="34"/>
                  </a:lnTo>
                  <a:lnTo>
                    <a:pt x="419" y="28"/>
                  </a:lnTo>
                  <a:lnTo>
                    <a:pt x="426" y="21"/>
                  </a:lnTo>
                  <a:lnTo>
                    <a:pt x="433" y="21"/>
                  </a:lnTo>
                  <a:lnTo>
                    <a:pt x="440" y="7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75" y="0"/>
                  </a:lnTo>
                  <a:lnTo>
                    <a:pt x="475" y="7"/>
                  </a:lnTo>
                  <a:lnTo>
                    <a:pt x="482" y="21"/>
                  </a:lnTo>
                  <a:lnTo>
                    <a:pt x="482" y="34"/>
                  </a:lnTo>
                  <a:lnTo>
                    <a:pt x="482" y="192"/>
                  </a:lnTo>
                  <a:lnTo>
                    <a:pt x="482" y="213"/>
                  </a:lnTo>
                  <a:lnTo>
                    <a:pt x="475" y="227"/>
                  </a:lnTo>
                  <a:lnTo>
                    <a:pt x="468" y="234"/>
                  </a:lnTo>
                  <a:lnTo>
                    <a:pt x="461" y="234"/>
                  </a:lnTo>
                  <a:lnTo>
                    <a:pt x="454" y="234"/>
                  </a:lnTo>
                  <a:lnTo>
                    <a:pt x="447" y="234"/>
                  </a:lnTo>
                  <a:lnTo>
                    <a:pt x="440" y="227"/>
                  </a:lnTo>
                  <a:lnTo>
                    <a:pt x="440" y="220"/>
                  </a:lnTo>
                  <a:lnTo>
                    <a:pt x="440" y="186"/>
                  </a:lnTo>
                  <a:lnTo>
                    <a:pt x="426" y="144"/>
                  </a:lnTo>
                  <a:lnTo>
                    <a:pt x="412" y="103"/>
                  </a:lnTo>
                  <a:lnTo>
                    <a:pt x="377" y="69"/>
                  </a:lnTo>
                  <a:lnTo>
                    <a:pt x="328" y="41"/>
                  </a:lnTo>
                  <a:lnTo>
                    <a:pt x="251" y="28"/>
                  </a:lnTo>
                  <a:lnTo>
                    <a:pt x="181" y="34"/>
                  </a:lnTo>
                  <a:lnTo>
                    <a:pt x="132" y="55"/>
                  </a:lnTo>
                  <a:lnTo>
                    <a:pt x="97" y="83"/>
                  </a:lnTo>
                  <a:lnTo>
                    <a:pt x="83" y="117"/>
                  </a:lnTo>
                  <a:lnTo>
                    <a:pt x="76" y="151"/>
                  </a:lnTo>
                  <a:lnTo>
                    <a:pt x="90" y="192"/>
                  </a:lnTo>
                  <a:lnTo>
                    <a:pt x="118" y="227"/>
                  </a:lnTo>
                  <a:lnTo>
                    <a:pt x="160" y="247"/>
                  </a:lnTo>
                  <a:lnTo>
                    <a:pt x="216" y="268"/>
                  </a:lnTo>
                  <a:lnTo>
                    <a:pt x="272" y="275"/>
                  </a:lnTo>
                  <a:lnTo>
                    <a:pt x="335" y="289"/>
                  </a:lnTo>
                  <a:lnTo>
                    <a:pt x="398" y="309"/>
                  </a:lnTo>
                  <a:lnTo>
                    <a:pt x="454" y="350"/>
                  </a:lnTo>
                  <a:lnTo>
                    <a:pt x="468" y="371"/>
                  </a:lnTo>
                  <a:lnTo>
                    <a:pt x="495" y="399"/>
                  </a:lnTo>
                  <a:lnTo>
                    <a:pt x="509" y="447"/>
                  </a:lnTo>
                  <a:lnTo>
                    <a:pt x="516" y="502"/>
                  </a:lnTo>
                  <a:lnTo>
                    <a:pt x="509" y="563"/>
                  </a:lnTo>
                  <a:lnTo>
                    <a:pt x="482" y="625"/>
                  </a:lnTo>
                  <a:lnTo>
                    <a:pt x="433" y="673"/>
                  </a:lnTo>
                  <a:lnTo>
                    <a:pt x="363" y="708"/>
                  </a:lnTo>
                  <a:lnTo>
                    <a:pt x="265" y="714"/>
                  </a:lnTo>
                  <a:lnTo>
                    <a:pt x="216" y="714"/>
                  </a:lnTo>
                  <a:lnTo>
                    <a:pt x="160" y="694"/>
                  </a:lnTo>
                  <a:lnTo>
                    <a:pt x="90" y="653"/>
                  </a:lnTo>
                  <a:lnTo>
                    <a:pt x="76" y="666"/>
                  </a:lnTo>
                  <a:lnTo>
                    <a:pt x="62" y="673"/>
                  </a:lnTo>
                  <a:lnTo>
                    <a:pt x="62" y="680"/>
                  </a:lnTo>
                  <a:lnTo>
                    <a:pt x="55" y="680"/>
                  </a:lnTo>
                  <a:lnTo>
                    <a:pt x="55" y="687"/>
                  </a:lnTo>
                  <a:lnTo>
                    <a:pt x="42" y="701"/>
                  </a:lnTo>
                  <a:lnTo>
                    <a:pt x="35" y="708"/>
                  </a:lnTo>
                  <a:lnTo>
                    <a:pt x="28" y="714"/>
                  </a:lnTo>
                  <a:lnTo>
                    <a:pt x="21" y="714"/>
                  </a:lnTo>
                  <a:lnTo>
                    <a:pt x="14" y="714"/>
                  </a:lnTo>
                  <a:lnTo>
                    <a:pt x="7" y="714"/>
                  </a:lnTo>
                  <a:lnTo>
                    <a:pt x="0" y="708"/>
                  </a:lnTo>
                  <a:lnTo>
                    <a:pt x="0" y="694"/>
                  </a:lnTo>
                  <a:lnTo>
                    <a:pt x="0" y="680"/>
                  </a:lnTo>
                  <a:lnTo>
                    <a:pt x="0" y="474"/>
                  </a:lnTo>
                  <a:lnTo>
                    <a:pt x="0" y="453"/>
                  </a:lnTo>
                  <a:lnTo>
                    <a:pt x="0" y="440"/>
                  </a:lnTo>
                  <a:lnTo>
                    <a:pt x="7" y="433"/>
                  </a:lnTo>
                  <a:lnTo>
                    <a:pt x="21" y="433"/>
                  </a:lnTo>
                  <a:lnTo>
                    <a:pt x="28" y="433"/>
                  </a:lnTo>
                  <a:lnTo>
                    <a:pt x="35" y="440"/>
                  </a:lnTo>
                  <a:lnTo>
                    <a:pt x="35" y="447"/>
                  </a:lnTo>
                  <a:lnTo>
                    <a:pt x="42" y="460"/>
                  </a:lnTo>
                  <a:lnTo>
                    <a:pt x="62" y="536"/>
                  </a:lnTo>
                  <a:lnTo>
                    <a:pt x="90" y="598"/>
                  </a:lnTo>
                  <a:lnTo>
                    <a:pt x="132" y="646"/>
                  </a:lnTo>
                  <a:lnTo>
                    <a:pt x="188" y="673"/>
                  </a:lnTo>
                  <a:lnTo>
                    <a:pt x="265" y="680"/>
                  </a:lnTo>
                  <a:lnTo>
                    <a:pt x="342" y="673"/>
                  </a:lnTo>
                  <a:lnTo>
                    <a:pt x="398" y="639"/>
                  </a:lnTo>
                  <a:lnTo>
                    <a:pt x="433" y="598"/>
                  </a:lnTo>
                  <a:lnTo>
                    <a:pt x="447" y="543"/>
                  </a:lnTo>
                  <a:lnTo>
                    <a:pt x="433" y="481"/>
                  </a:lnTo>
                  <a:lnTo>
                    <a:pt x="398" y="440"/>
                  </a:lnTo>
                  <a:lnTo>
                    <a:pt x="349" y="419"/>
                  </a:lnTo>
                  <a:lnTo>
                    <a:pt x="307" y="405"/>
                  </a:lnTo>
                  <a:lnTo>
                    <a:pt x="279" y="399"/>
                  </a:lnTo>
                  <a:lnTo>
                    <a:pt x="279" y="399"/>
                  </a:lnTo>
                  <a:lnTo>
                    <a:pt x="181" y="378"/>
                  </a:lnTo>
                  <a:lnTo>
                    <a:pt x="118" y="357"/>
                  </a:lnTo>
                  <a:lnTo>
                    <a:pt x="69" y="323"/>
                  </a:lnTo>
                  <a:lnTo>
                    <a:pt x="28" y="289"/>
                  </a:lnTo>
                  <a:lnTo>
                    <a:pt x="7" y="241"/>
                  </a:lnTo>
                  <a:lnTo>
                    <a:pt x="0" y="192"/>
                  </a:lnTo>
                  <a:lnTo>
                    <a:pt x="7" y="144"/>
                  </a:lnTo>
                  <a:lnTo>
                    <a:pt x="21" y="103"/>
                  </a:lnTo>
                  <a:lnTo>
                    <a:pt x="55" y="62"/>
                  </a:lnTo>
                  <a:lnTo>
                    <a:pt x="104" y="28"/>
                  </a:lnTo>
                  <a:lnTo>
                    <a:pt x="167" y="7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15447" y="1324"/>
              <a:ext cx="663" cy="1119"/>
            </a:xfrm>
            <a:custGeom>
              <a:avLst/>
              <a:gdLst/>
              <a:ahLst/>
              <a:cxnLst>
                <a:cxn ang="0">
                  <a:pos x="132" y="694"/>
                </a:cxn>
                <a:cxn ang="0">
                  <a:pos x="111" y="845"/>
                </a:cxn>
                <a:cxn ang="0">
                  <a:pos x="111" y="989"/>
                </a:cxn>
                <a:cxn ang="0">
                  <a:pos x="160" y="1078"/>
                </a:cxn>
                <a:cxn ang="0">
                  <a:pos x="244" y="1071"/>
                </a:cxn>
                <a:cxn ang="0">
                  <a:pos x="335" y="975"/>
                </a:cxn>
                <a:cxn ang="0">
                  <a:pos x="433" y="790"/>
                </a:cxn>
                <a:cxn ang="0">
                  <a:pos x="488" y="591"/>
                </a:cxn>
                <a:cxn ang="0">
                  <a:pos x="467" y="34"/>
                </a:cxn>
                <a:cxn ang="0">
                  <a:pos x="370" y="89"/>
                </a:cxn>
                <a:cxn ang="0">
                  <a:pos x="293" y="199"/>
                </a:cxn>
                <a:cxn ang="0">
                  <a:pos x="202" y="433"/>
                </a:cxn>
                <a:cxn ang="0">
                  <a:pos x="502" y="536"/>
                </a:cxn>
                <a:cxn ang="0">
                  <a:pos x="544" y="350"/>
                </a:cxn>
                <a:cxn ang="0">
                  <a:pos x="558" y="227"/>
                </a:cxn>
                <a:cxn ang="0">
                  <a:pos x="544" y="124"/>
                </a:cxn>
                <a:cxn ang="0">
                  <a:pos x="509" y="48"/>
                </a:cxn>
                <a:cxn ang="0">
                  <a:pos x="467" y="0"/>
                </a:cxn>
                <a:cxn ang="0">
                  <a:pos x="579" y="48"/>
                </a:cxn>
                <a:cxn ang="0">
                  <a:pos x="635" y="151"/>
                </a:cxn>
                <a:cxn ang="0">
                  <a:pos x="656" y="275"/>
                </a:cxn>
                <a:cxn ang="0">
                  <a:pos x="649" y="460"/>
                </a:cxn>
                <a:cxn ang="0">
                  <a:pos x="572" y="728"/>
                </a:cxn>
                <a:cxn ang="0">
                  <a:pos x="440" y="961"/>
                </a:cxn>
                <a:cxn ang="0">
                  <a:pos x="279" y="1099"/>
                </a:cxn>
                <a:cxn ang="0">
                  <a:pos x="125" y="1106"/>
                </a:cxn>
                <a:cxn ang="0">
                  <a:pos x="41" y="1016"/>
                </a:cxn>
                <a:cxn ang="0">
                  <a:pos x="7" y="879"/>
                </a:cxn>
                <a:cxn ang="0">
                  <a:pos x="14" y="666"/>
                </a:cxn>
                <a:cxn ang="0">
                  <a:pos x="90" y="391"/>
                </a:cxn>
                <a:cxn ang="0">
                  <a:pos x="223" y="158"/>
                </a:cxn>
                <a:cxn ang="0">
                  <a:pos x="384" y="20"/>
                </a:cxn>
              </a:cxnLst>
              <a:rect l="0" t="0" r="r" b="b"/>
              <a:pathLst>
                <a:path w="663" h="1119">
                  <a:moveTo>
                    <a:pt x="160" y="591"/>
                  </a:moveTo>
                  <a:lnTo>
                    <a:pt x="132" y="694"/>
                  </a:lnTo>
                  <a:lnTo>
                    <a:pt x="118" y="776"/>
                  </a:lnTo>
                  <a:lnTo>
                    <a:pt x="111" y="845"/>
                  </a:lnTo>
                  <a:lnTo>
                    <a:pt x="104" y="893"/>
                  </a:lnTo>
                  <a:lnTo>
                    <a:pt x="111" y="989"/>
                  </a:lnTo>
                  <a:lnTo>
                    <a:pt x="132" y="1044"/>
                  </a:lnTo>
                  <a:lnTo>
                    <a:pt x="160" y="1078"/>
                  </a:lnTo>
                  <a:lnTo>
                    <a:pt x="195" y="1085"/>
                  </a:lnTo>
                  <a:lnTo>
                    <a:pt x="244" y="1071"/>
                  </a:lnTo>
                  <a:lnTo>
                    <a:pt x="293" y="1037"/>
                  </a:lnTo>
                  <a:lnTo>
                    <a:pt x="335" y="975"/>
                  </a:lnTo>
                  <a:lnTo>
                    <a:pt x="377" y="907"/>
                  </a:lnTo>
                  <a:lnTo>
                    <a:pt x="433" y="790"/>
                  </a:lnTo>
                  <a:lnTo>
                    <a:pt x="467" y="680"/>
                  </a:lnTo>
                  <a:lnTo>
                    <a:pt x="488" y="591"/>
                  </a:lnTo>
                  <a:lnTo>
                    <a:pt x="160" y="591"/>
                  </a:lnTo>
                  <a:close/>
                  <a:moveTo>
                    <a:pt x="467" y="34"/>
                  </a:moveTo>
                  <a:lnTo>
                    <a:pt x="419" y="55"/>
                  </a:lnTo>
                  <a:lnTo>
                    <a:pt x="370" y="89"/>
                  </a:lnTo>
                  <a:lnTo>
                    <a:pt x="328" y="144"/>
                  </a:lnTo>
                  <a:lnTo>
                    <a:pt x="293" y="199"/>
                  </a:lnTo>
                  <a:lnTo>
                    <a:pt x="237" y="316"/>
                  </a:lnTo>
                  <a:lnTo>
                    <a:pt x="202" y="433"/>
                  </a:lnTo>
                  <a:lnTo>
                    <a:pt x="167" y="536"/>
                  </a:lnTo>
                  <a:lnTo>
                    <a:pt x="502" y="536"/>
                  </a:lnTo>
                  <a:lnTo>
                    <a:pt x="530" y="433"/>
                  </a:lnTo>
                  <a:lnTo>
                    <a:pt x="544" y="350"/>
                  </a:lnTo>
                  <a:lnTo>
                    <a:pt x="551" y="288"/>
                  </a:lnTo>
                  <a:lnTo>
                    <a:pt x="558" y="227"/>
                  </a:lnTo>
                  <a:lnTo>
                    <a:pt x="551" y="172"/>
                  </a:lnTo>
                  <a:lnTo>
                    <a:pt x="544" y="124"/>
                  </a:lnTo>
                  <a:lnTo>
                    <a:pt x="530" y="75"/>
                  </a:lnTo>
                  <a:lnTo>
                    <a:pt x="509" y="48"/>
                  </a:lnTo>
                  <a:lnTo>
                    <a:pt x="467" y="34"/>
                  </a:lnTo>
                  <a:close/>
                  <a:moveTo>
                    <a:pt x="467" y="0"/>
                  </a:moveTo>
                  <a:lnTo>
                    <a:pt x="530" y="14"/>
                  </a:lnTo>
                  <a:lnTo>
                    <a:pt x="579" y="48"/>
                  </a:lnTo>
                  <a:lnTo>
                    <a:pt x="614" y="96"/>
                  </a:lnTo>
                  <a:lnTo>
                    <a:pt x="635" y="151"/>
                  </a:lnTo>
                  <a:lnTo>
                    <a:pt x="649" y="213"/>
                  </a:lnTo>
                  <a:lnTo>
                    <a:pt x="656" y="275"/>
                  </a:lnTo>
                  <a:lnTo>
                    <a:pt x="663" y="323"/>
                  </a:lnTo>
                  <a:lnTo>
                    <a:pt x="649" y="460"/>
                  </a:lnTo>
                  <a:lnTo>
                    <a:pt x="621" y="597"/>
                  </a:lnTo>
                  <a:lnTo>
                    <a:pt x="572" y="728"/>
                  </a:lnTo>
                  <a:lnTo>
                    <a:pt x="509" y="852"/>
                  </a:lnTo>
                  <a:lnTo>
                    <a:pt x="440" y="961"/>
                  </a:lnTo>
                  <a:lnTo>
                    <a:pt x="363" y="1044"/>
                  </a:lnTo>
                  <a:lnTo>
                    <a:pt x="279" y="1099"/>
                  </a:lnTo>
                  <a:lnTo>
                    <a:pt x="195" y="1119"/>
                  </a:lnTo>
                  <a:lnTo>
                    <a:pt x="125" y="1106"/>
                  </a:lnTo>
                  <a:lnTo>
                    <a:pt x="76" y="1071"/>
                  </a:lnTo>
                  <a:lnTo>
                    <a:pt x="41" y="1016"/>
                  </a:lnTo>
                  <a:lnTo>
                    <a:pt x="21" y="948"/>
                  </a:lnTo>
                  <a:lnTo>
                    <a:pt x="7" y="879"/>
                  </a:lnTo>
                  <a:lnTo>
                    <a:pt x="0" y="804"/>
                  </a:lnTo>
                  <a:lnTo>
                    <a:pt x="14" y="666"/>
                  </a:lnTo>
                  <a:lnTo>
                    <a:pt x="41" y="529"/>
                  </a:lnTo>
                  <a:lnTo>
                    <a:pt x="90" y="391"/>
                  </a:lnTo>
                  <a:lnTo>
                    <a:pt x="153" y="268"/>
                  </a:lnTo>
                  <a:lnTo>
                    <a:pt x="223" y="158"/>
                  </a:lnTo>
                  <a:lnTo>
                    <a:pt x="300" y="75"/>
                  </a:lnTo>
                  <a:lnTo>
                    <a:pt x="384" y="20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6215" y="1736"/>
              <a:ext cx="796" cy="707"/>
            </a:xfrm>
            <a:custGeom>
              <a:avLst/>
              <a:gdLst/>
              <a:ahLst/>
              <a:cxnLst>
                <a:cxn ang="0">
                  <a:pos x="398" y="21"/>
                </a:cxn>
                <a:cxn ang="0">
                  <a:pos x="496" y="89"/>
                </a:cxn>
                <a:cxn ang="0">
                  <a:pos x="642" y="0"/>
                </a:cxn>
                <a:cxn ang="0">
                  <a:pos x="761" y="34"/>
                </a:cxn>
                <a:cxn ang="0">
                  <a:pos x="789" y="131"/>
                </a:cxn>
                <a:cxn ang="0">
                  <a:pos x="754" y="179"/>
                </a:cxn>
                <a:cxn ang="0">
                  <a:pos x="705" y="192"/>
                </a:cxn>
                <a:cxn ang="0">
                  <a:pos x="656" y="172"/>
                </a:cxn>
                <a:cxn ang="0">
                  <a:pos x="649" y="117"/>
                </a:cxn>
                <a:cxn ang="0">
                  <a:pos x="698" y="62"/>
                </a:cxn>
                <a:cxn ang="0">
                  <a:pos x="677" y="41"/>
                </a:cxn>
                <a:cxn ang="0">
                  <a:pos x="586" y="48"/>
                </a:cxn>
                <a:cxn ang="0">
                  <a:pos x="496" y="185"/>
                </a:cxn>
                <a:cxn ang="0">
                  <a:pos x="433" y="433"/>
                </a:cxn>
                <a:cxn ang="0">
                  <a:pos x="405" y="570"/>
                </a:cxn>
                <a:cxn ang="0">
                  <a:pos x="419" y="639"/>
                </a:cxn>
                <a:cxn ang="0">
                  <a:pos x="468" y="673"/>
                </a:cxn>
                <a:cxn ang="0">
                  <a:pos x="572" y="653"/>
                </a:cxn>
                <a:cxn ang="0">
                  <a:pos x="705" y="474"/>
                </a:cxn>
                <a:cxn ang="0">
                  <a:pos x="726" y="453"/>
                </a:cxn>
                <a:cxn ang="0">
                  <a:pos x="740" y="460"/>
                </a:cxn>
                <a:cxn ang="0">
                  <a:pos x="712" y="549"/>
                </a:cxn>
                <a:cxn ang="0">
                  <a:pos x="566" y="694"/>
                </a:cxn>
                <a:cxn ang="0">
                  <a:pos x="377" y="673"/>
                </a:cxn>
                <a:cxn ang="0">
                  <a:pos x="307" y="604"/>
                </a:cxn>
                <a:cxn ang="0">
                  <a:pos x="209" y="701"/>
                </a:cxn>
                <a:cxn ang="0">
                  <a:pos x="49" y="687"/>
                </a:cxn>
                <a:cxn ang="0">
                  <a:pos x="7" y="577"/>
                </a:cxn>
                <a:cxn ang="0">
                  <a:pos x="63" y="522"/>
                </a:cxn>
                <a:cxn ang="0">
                  <a:pos x="112" y="522"/>
                </a:cxn>
                <a:cxn ang="0">
                  <a:pos x="146" y="549"/>
                </a:cxn>
                <a:cxn ang="0">
                  <a:pos x="132" y="618"/>
                </a:cxn>
                <a:cxn ang="0">
                  <a:pos x="70" y="653"/>
                </a:cxn>
                <a:cxn ang="0">
                  <a:pos x="139" y="673"/>
                </a:cxn>
                <a:cxn ang="0">
                  <a:pos x="265" y="598"/>
                </a:cxn>
                <a:cxn ang="0">
                  <a:pos x="370" y="261"/>
                </a:cxn>
                <a:cxn ang="0">
                  <a:pos x="384" y="110"/>
                </a:cxn>
                <a:cxn ang="0">
                  <a:pos x="356" y="55"/>
                </a:cxn>
                <a:cxn ang="0">
                  <a:pos x="314" y="34"/>
                </a:cxn>
                <a:cxn ang="0">
                  <a:pos x="223" y="62"/>
                </a:cxn>
                <a:cxn ang="0">
                  <a:pos x="91" y="240"/>
                </a:cxn>
                <a:cxn ang="0">
                  <a:pos x="70" y="254"/>
                </a:cxn>
                <a:cxn ang="0">
                  <a:pos x="56" y="254"/>
                </a:cxn>
                <a:cxn ang="0">
                  <a:pos x="77" y="165"/>
                </a:cxn>
                <a:cxn ang="0">
                  <a:pos x="230" y="14"/>
                </a:cxn>
              </a:cxnLst>
              <a:rect l="0" t="0" r="r" b="b"/>
              <a:pathLst>
                <a:path w="796" h="707">
                  <a:moveTo>
                    <a:pt x="307" y="0"/>
                  </a:moveTo>
                  <a:lnTo>
                    <a:pt x="349" y="7"/>
                  </a:lnTo>
                  <a:lnTo>
                    <a:pt x="398" y="21"/>
                  </a:lnTo>
                  <a:lnTo>
                    <a:pt x="440" y="55"/>
                  </a:lnTo>
                  <a:lnTo>
                    <a:pt x="475" y="117"/>
                  </a:lnTo>
                  <a:lnTo>
                    <a:pt x="496" y="89"/>
                  </a:lnTo>
                  <a:lnTo>
                    <a:pt x="531" y="48"/>
                  </a:lnTo>
                  <a:lnTo>
                    <a:pt x="579" y="14"/>
                  </a:lnTo>
                  <a:lnTo>
                    <a:pt x="642" y="0"/>
                  </a:lnTo>
                  <a:lnTo>
                    <a:pt x="684" y="7"/>
                  </a:lnTo>
                  <a:lnTo>
                    <a:pt x="719" y="14"/>
                  </a:lnTo>
                  <a:lnTo>
                    <a:pt x="761" y="34"/>
                  </a:lnTo>
                  <a:lnTo>
                    <a:pt x="782" y="62"/>
                  </a:lnTo>
                  <a:lnTo>
                    <a:pt x="796" y="103"/>
                  </a:lnTo>
                  <a:lnTo>
                    <a:pt x="789" y="131"/>
                  </a:lnTo>
                  <a:lnTo>
                    <a:pt x="782" y="151"/>
                  </a:lnTo>
                  <a:lnTo>
                    <a:pt x="768" y="165"/>
                  </a:lnTo>
                  <a:lnTo>
                    <a:pt x="754" y="179"/>
                  </a:lnTo>
                  <a:lnTo>
                    <a:pt x="740" y="185"/>
                  </a:lnTo>
                  <a:lnTo>
                    <a:pt x="726" y="192"/>
                  </a:lnTo>
                  <a:lnTo>
                    <a:pt x="705" y="192"/>
                  </a:lnTo>
                  <a:lnTo>
                    <a:pt x="684" y="192"/>
                  </a:lnTo>
                  <a:lnTo>
                    <a:pt x="670" y="185"/>
                  </a:lnTo>
                  <a:lnTo>
                    <a:pt x="656" y="172"/>
                  </a:lnTo>
                  <a:lnTo>
                    <a:pt x="649" y="158"/>
                  </a:lnTo>
                  <a:lnTo>
                    <a:pt x="649" y="144"/>
                  </a:lnTo>
                  <a:lnTo>
                    <a:pt x="649" y="117"/>
                  </a:lnTo>
                  <a:lnTo>
                    <a:pt x="663" y="96"/>
                  </a:lnTo>
                  <a:lnTo>
                    <a:pt x="677" y="76"/>
                  </a:lnTo>
                  <a:lnTo>
                    <a:pt x="698" y="62"/>
                  </a:lnTo>
                  <a:lnTo>
                    <a:pt x="726" y="55"/>
                  </a:lnTo>
                  <a:lnTo>
                    <a:pt x="698" y="41"/>
                  </a:lnTo>
                  <a:lnTo>
                    <a:pt x="677" y="41"/>
                  </a:lnTo>
                  <a:lnTo>
                    <a:pt x="656" y="34"/>
                  </a:lnTo>
                  <a:lnTo>
                    <a:pt x="642" y="34"/>
                  </a:lnTo>
                  <a:lnTo>
                    <a:pt x="586" y="48"/>
                  </a:lnTo>
                  <a:lnTo>
                    <a:pt x="545" y="89"/>
                  </a:lnTo>
                  <a:lnTo>
                    <a:pt x="517" y="137"/>
                  </a:lnTo>
                  <a:lnTo>
                    <a:pt x="496" y="185"/>
                  </a:lnTo>
                  <a:lnTo>
                    <a:pt x="489" y="220"/>
                  </a:lnTo>
                  <a:lnTo>
                    <a:pt x="489" y="220"/>
                  </a:lnTo>
                  <a:lnTo>
                    <a:pt x="433" y="433"/>
                  </a:lnTo>
                  <a:lnTo>
                    <a:pt x="419" y="495"/>
                  </a:lnTo>
                  <a:lnTo>
                    <a:pt x="405" y="536"/>
                  </a:lnTo>
                  <a:lnTo>
                    <a:pt x="405" y="570"/>
                  </a:lnTo>
                  <a:lnTo>
                    <a:pt x="405" y="598"/>
                  </a:lnTo>
                  <a:lnTo>
                    <a:pt x="412" y="618"/>
                  </a:lnTo>
                  <a:lnTo>
                    <a:pt x="419" y="639"/>
                  </a:lnTo>
                  <a:lnTo>
                    <a:pt x="433" y="653"/>
                  </a:lnTo>
                  <a:lnTo>
                    <a:pt x="447" y="666"/>
                  </a:lnTo>
                  <a:lnTo>
                    <a:pt x="468" y="673"/>
                  </a:lnTo>
                  <a:lnTo>
                    <a:pt x="496" y="673"/>
                  </a:lnTo>
                  <a:lnTo>
                    <a:pt x="531" y="673"/>
                  </a:lnTo>
                  <a:lnTo>
                    <a:pt x="572" y="653"/>
                  </a:lnTo>
                  <a:lnTo>
                    <a:pt x="621" y="618"/>
                  </a:lnTo>
                  <a:lnTo>
                    <a:pt x="670" y="556"/>
                  </a:lnTo>
                  <a:lnTo>
                    <a:pt x="705" y="474"/>
                  </a:lnTo>
                  <a:lnTo>
                    <a:pt x="705" y="460"/>
                  </a:lnTo>
                  <a:lnTo>
                    <a:pt x="712" y="453"/>
                  </a:lnTo>
                  <a:lnTo>
                    <a:pt x="726" y="453"/>
                  </a:lnTo>
                  <a:lnTo>
                    <a:pt x="733" y="453"/>
                  </a:lnTo>
                  <a:lnTo>
                    <a:pt x="740" y="453"/>
                  </a:lnTo>
                  <a:lnTo>
                    <a:pt x="740" y="460"/>
                  </a:lnTo>
                  <a:lnTo>
                    <a:pt x="747" y="467"/>
                  </a:lnTo>
                  <a:lnTo>
                    <a:pt x="740" y="501"/>
                  </a:lnTo>
                  <a:lnTo>
                    <a:pt x="712" y="549"/>
                  </a:lnTo>
                  <a:lnTo>
                    <a:pt x="677" y="604"/>
                  </a:lnTo>
                  <a:lnTo>
                    <a:pt x="628" y="659"/>
                  </a:lnTo>
                  <a:lnTo>
                    <a:pt x="566" y="694"/>
                  </a:lnTo>
                  <a:lnTo>
                    <a:pt x="489" y="707"/>
                  </a:lnTo>
                  <a:lnTo>
                    <a:pt x="426" y="701"/>
                  </a:lnTo>
                  <a:lnTo>
                    <a:pt x="377" y="673"/>
                  </a:lnTo>
                  <a:lnTo>
                    <a:pt x="342" y="632"/>
                  </a:lnTo>
                  <a:lnTo>
                    <a:pt x="314" y="591"/>
                  </a:lnTo>
                  <a:lnTo>
                    <a:pt x="307" y="604"/>
                  </a:lnTo>
                  <a:lnTo>
                    <a:pt x="286" y="639"/>
                  </a:lnTo>
                  <a:lnTo>
                    <a:pt x="251" y="673"/>
                  </a:lnTo>
                  <a:lnTo>
                    <a:pt x="209" y="701"/>
                  </a:lnTo>
                  <a:lnTo>
                    <a:pt x="146" y="707"/>
                  </a:lnTo>
                  <a:lnTo>
                    <a:pt x="98" y="701"/>
                  </a:lnTo>
                  <a:lnTo>
                    <a:pt x="49" y="687"/>
                  </a:lnTo>
                  <a:lnTo>
                    <a:pt x="14" y="653"/>
                  </a:lnTo>
                  <a:lnTo>
                    <a:pt x="0" y="604"/>
                  </a:lnTo>
                  <a:lnTo>
                    <a:pt x="7" y="577"/>
                  </a:lnTo>
                  <a:lnTo>
                    <a:pt x="14" y="556"/>
                  </a:lnTo>
                  <a:lnTo>
                    <a:pt x="35" y="536"/>
                  </a:lnTo>
                  <a:lnTo>
                    <a:pt x="63" y="522"/>
                  </a:lnTo>
                  <a:lnTo>
                    <a:pt x="91" y="515"/>
                  </a:lnTo>
                  <a:lnTo>
                    <a:pt x="98" y="515"/>
                  </a:lnTo>
                  <a:lnTo>
                    <a:pt x="112" y="522"/>
                  </a:lnTo>
                  <a:lnTo>
                    <a:pt x="126" y="529"/>
                  </a:lnTo>
                  <a:lnTo>
                    <a:pt x="139" y="536"/>
                  </a:lnTo>
                  <a:lnTo>
                    <a:pt x="146" y="549"/>
                  </a:lnTo>
                  <a:lnTo>
                    <a:pt x="146" y="570"/>
                  </a:lnTo>
                  <a:lnTo>
                    <a:pt x="146" y="598"/>
                  </a:lnTo>
                  <a:lnTo>
                    <a:pt x="132" y="618"/>
                  </a:lnTo>
                  <a:lnTo>
                    <a:pt x="119" y="632"/>
                  </a:lnTo>
                  <a:lnTo>
                    <a:pt x="98" y="646"/>
                  </a:lnTo>
                  <a:lnTo>
                    <a:pt x="70" y="653"/>
                  </a:lnTo>
                  <a:lnTo>
                    <a:pt x="98" y="666"/>
                  </a:lnTo>
                  <a:lnTo>
                    <a:pt x="119" y="673"/>
                  </a:lnTo>
                  <a:lnTo>
                    <a:pt x="139" y="673"/>
                  </a:lnTo>
                  <a:lnTo>
                    <a:pt x="153" y="673"/>
                  </a:lnTo>
                  <a:lnTo>
                    <a:pt x="216" y="653"/>
                  </a:lnTo>
                  <a:lnTo>
                    <a:pt x="265" y="598"/>
                  </a:lnTo>
                  <a:lnTo>
                    <a:pt x="300" y="515"/>
                  </a:lnTo>
                  <a:lnTo>
                    <a:pt x="342" y="371"/>
                  </a:lnTo>
                  <a:lnTo>
                    <a:pt x="370" y="261"/>
                  </a:lnTo>
                  <a:lnTo>
                    <a:pt x="384" y="185"/>
                  </a:lnTo>
                  <a:lnTo>
                    <a:pt x="391" y="144"/>
                  </a:lnTo>
                  <a:lnTo>
                    <a:pt x="384" y="110"/>
                  </a:lnTo>
                  <a:lnTo>
                    <a:pt x="384" y="89"/>
                  </a:lnTo>
                  <a:lnTo>
                    <a:pt x="370" y="69"/>
                  </a:lnTo>
                  <a:lnTo>
                    <a:pt x="356" y="55"/>
                  </a:lnTo>
                  <a:lnTo>
                    <a:pt x="342" y="48"/>
                  </a:lnTo>
                  <a:lnTo>
                    <a:pt x="328" y="41"/>
                  </a:lnTo>
                  <a:lnTo>
                    <a:pt x="314" y="34"/>
                  </a:lnTo>
                  <a:lnTo>
                    <a:pt x="300" y="34"/>
                  </a:lnTo>
                  <a:lnTo>
                    <a:pt x="265" y="41"/>
                  </a:lnTo>
                  <a:lnTo>
                    <a:pt x="223" y="62"/>
                  </a:lnTo>
                  <a:lnTo>
                    <a:pt x="174" y="96"/>
                  </a:lnTo>
                  <a:lnTo>
                    <a:pt x="126" y="158"/>
                  </a:lnTo>
                  <a:lnTo>
                    <a:pt x="91" y="240"/>
                  </a:lnTo>
                  <a:lnTo>
                    <a:pt x="84" y="254"/>
                  </a:lnTo>
                  <a:lnTo>
                    <a:pt x="77" y="254"/>
                  </a:lnTo>
                  <a:lnTo>
                    <a:pt x="70" y="254"/>
                  </a:lnTo>
                  <a:lnTo>
                    <a:pt x="63" y="254"/>
                  </a:lnTo>
                  <a:lnTo>
                    <a:pt x="56" y="254"/>
                  </a:lnTo>
                  <a:lnTo>
                    <a:pt x="56" y="254"/>
                  </a:lnTo>
                  <a:lnTo>
                    <a:pt x="49" y="240"/>
                  </a:lnTo>
                  <a:lnTo>
                    <a:pt x="56" y="213"/>
                  </a:lnTo>
                  <a:lnTo>
                    <a:pt x="77" y="165"/>
                  </a:lnTo>
                  <a:lnTo>
                    <a:pt x="119" y="110"/>
                  </a:lnTo>
                  <a:lnTo>
                    <a:pt x="167" y="55"/>
                  </a:lnTo>
                  <a:lnTo>
                    <a:pt x="230" y="1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7528" y="1516"/>
              <a:ext cx="1054" cy="1044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545" y="0"/>
                </a:cxn>
                <a:cxn ang="0">
                  <a:pos x="552" y="7"/>
                </a:cxn>
                <a:cxn ang="0">
                  <a:pos x="552" y="21"/>
                </a:cxn>
                <a:cxn ang="0">
                  <a:pos x="558" y="28"/>
                </a:cxn>
                <a:cxn ang="0">
                  <a:pos x="558" y="41"/>
                </a:cxn>
                <a:cxn ang="0">
                  <a:pos x="558" y="55"/>
                </a:cxn>
                <a:cxn ang="0">
                  <a:pos x="558" y="488"/>
                </a:cxn>
                <a:cxn ang="0">
                  <a:pos x="1005" y="488"/>
                </a:cxn>
                <a:cxn ang="0">
                  <a:pos x="1012" y="488"/>
                </a:cxn>
                <a:cxn ang="0">
                  <a:pos x="1026" y="488"/>
                </a:cxn>
                <a:cxn ang="0">
                  <a:pos x="1040" y="495"/>
                </a:cxn>
                <a:cxn ang="0">
                  <a:pos x="1047" y="502"/>
                </a:cxn>
                <a:cxn ang="0">
                  <a:pos x="1054" y="508"/>
                </a:cxn>
                <a:cxn ang="0">
                  <a:pos x="1054" y="522"/>
                </a:cxn>
                <a:cxn ang="0">
                  <a:pos x="1054" y="536"/>
                </a:cxn>
                <a:cxn ang="0">
                  <a:pos x="1047" y="543"/>
                </a:cxn>
                <a:cxn ang="0">
                  <a:pos x="1040" y="550"/>
                </a:cxn>
                <a:cxn ang="0">
                  <a:pos x="1026" y="550"/>
                </a:cxn>
                <a:cxn ang="0">
                  <a:pos x="1012" y="550"/>
                </a:cxn>
                <a:cxn ang="0">
                  <a:pos x="1005" y="550"/>
                </a:cxn>
                <a:cxn ang="0">
                  <a:pos x="558" y="550"/>
                </a:cxn>
                <a:cxn ang="0">
                  <a:pos x="558" y="989"/>
                </a:cxn>
                <a:cxn ang="0">
                  <a:pos x="558" y="1003"/>
                </a:cxn>
                <a:cxn ang="0">
                  <a:pos x="558" y="1017"/>
                </a:cxn>
                <a:cxn ang="0">
                  <a:pos x="552" y="1024"/>
                </a:cxn>
                <a:cxn ang="0">
                  <a:pos x="552" y="1037"/>
                </a:cxn>
                <a:cxn ang="0">
                  <a:pos x="545" y="1037"/>
                </a:cxn>
                <a:cxn ang="0">
                  <a:pos x="531" y="1044"/>
                </a:cxn>
                <a:cxn ang="0">
                  <a:pos x="517" y="1037"/>
                </a:cxn>
                <a:cxn ang="0">
                  <a:pos x="503" y="1037"/>
                </a:cxn>
                <a:cxn ang="0">
                  <a:pos x="503" y="1024"/>
                </a:cxn>
                <a:cxn ang="0">
                  <a:pos x="496" y="1017"/>
                </a:cxn>
                <a:cxn ang="0">
                  <a:pos x="496" y="1003"/>
                </a:cxn>
                <a:cxn ang="0">
                  <a:pos x="496" y="989"/>
                </a:cxn>
                <a:cxn ang="0">
                  <a:pos x="496" y="550"/>
                </a:cxn>
                <a:cxn ang="0">
                  <a:pos x="49" y="550"/>
                </a:cxn>
                <a:cxn ang="0">
                  <a:pos x="42" y="550"/>
                </a:cxn>
                <a:cxn ang="0">
                  <a:pos x="28" y="550"/>
                </a:cxn>
                <a:cxn ang="0">
                  <a:pos x="14" y="550"/>
                </a:cxn>
                <a:cxn ang="0">
                  <a:pos x="7" y="543"/>
                </a:cxn>
                <a:cxn ang="0">
                  <a:pos x="0" y="536"/>
                </a:cxn>
                <a:cxn ang="0">
                  <a:pos x="0" y="522"/>
                </a:cxn>
                <a:cxn ang="0">
                  <a:pos x="0" y="508"/>
                </a:cxn>
                <a:cxn ang="0">
                  <a:pos x="7" y="502"/>
                </a:cxn>
                <a:cxn ang="0">
                  <a:pos x="14" y="495"/>
                </a:cxn>
                <a:cxn ang="0">
                  <a:pos x="28" y="488"/>
                </a:cxn>
                <a:cxn ang="0">
                  <a:pos x="42" y="488"/>
                </a:cxn>
                <a:cxn ang="0">
                  <a:pos x="49" y="488"/>
                </a:cxn>
                <a:cxn ang="0">
                  <a:pos x="496" y="488"/>
                </a:cxn>
                <a:cxn ang="0">
                  <a:pos x="496" y="55"/>
                </a:cxn>
                <a:cxn ang="0">
                  <a:pos x="496" y="41"/>
                </a:cxn>
                <a:cxn ang="0">
                  <a:pos x="496" y="28"/>
                </a:cxn>
                <a:cxn ang="0">
                  <a:pos x="503" y="21"/>
                </a:cxn>
                <a:cxn ang="0">
                  <a:pos x="503" y="7"/>
                </a:cxn>
                <a:cxn ang="0">
                  <a:pos x="517" y="0"/>
                </a:cxn>
                <a:cxn ang="0">
                  <a:pos x="531" y="0"/>
                </a:cxn>
              </a:cxnLst>
              <a:rect l="0" t="0" r="r" b="b"/>
              <a:pathLst>
                <a:path w="1054" h="1044">
                  <a:moveTo>
                    <a:pt x="531" y="0"/>
                  </a:moveTo>
                  <a:lnTo>
                    <a:pt x="545" y="0"/>
                  </a:lnTo>
                  <a:lnTo>
                    <a:pt x="552" y="7"/>
                  </a:lnTo>
                  <a:lnTo>
                    <a:pt x="552" y="21"/>
                  </a:lnTo>
                  <a:lnTo>
                    <a:pt x="558" y="28"/>
                  </a:lnTo>
                  <a:lnTo>
                    <a:pt x="558" y="41"/>
                  </a:lnTo>
                  <a:lnTo>
                    <a:pt x="558" y="55"/>
                  </a:lnTo>
                  <a:lnTo>
                    <a:pt x="558" y="488"/>
                  </a:lnTo>
                  <a:lnTo>
                    <a:pt x="1005" y="488"/>
                  </a:lnTo>
                  <a:lnTo>
                    <a:pt x="1012" y="488"/>
                  </a:lnTo>
                  <a:lnTo>
                    <a:pt x="1026" y="488"/>
                  </a:lnTo>
                  <a:lnTo>
                    <a:pt x="1040" y="495"/>
                  </a:lnTo>
                  <a:lnTo>
                    <a:pt x="1047" y="502"/>
                  </a:lnTo>
                  <a:lnTo>
                    <a:pt x="1054" y="508"/>
                  </a:lnTo>
                  <a:lnTo>
                    <a:pt x="1054" y="522"/>
                  </a:lnTo>
                  <a:lnTo>
                    <a:pt x="1054" y="536"/>
                  </a:lnTo>
                  <a:lnTo>
                    <a:pt x="1047" y="543"/>
                  </a:lnTo>
                  <a:lnTo>
                    <a:pt x="1040" y="550"/>
                  </a:lnTo>
                  <a:lnTo>
                    <a:pt x="1026" y="550"/>
                  </a:lnTo>
                  <a:lnTo>
                    <a:pt x="1012" y="550"/>
                  </a:lnTo>
                  <a:lnTo>
                    <a:pt x="1005" y="550"/>
                  </a:lnTo>
                  <a:lnTo>
                    <a:pt x="558" y="550"/>
                  </a:lnTo>
                  <a:lnTo>
                    <a:pt x="558" y="989"/>
                  </a:lnTo>
                  <a:lnTo>
                    <a:pt x="558" y="1003"/>
                  </a:lnTo>
                  <a:lnTo>
                    <a:pt x="558" y="1017"/>
                  </a:lnTo>
                  <a:lnTo>
                    <a:pt x="552" y="1024"/>
                  </a:lnTo>
                  <a:lnTo>
                    <a:pt x="552" y="1037"/>
                  </a:lnTo>
                  <a:lnTo>
                    <a:pt x="545" y="1037"/>
                  </a:lnTo>
                  <a:lnTo>
                    <a:pt x="531" y="1044"/>
                  </a:lnTo>
                  <a:lnTo>
                    <a:pt x="517" y="1037"/>
                  </a:lnTo>
                  <a:lnTo>
                    <a:pt x="503" y="1037"/>
                  </a:lnTo>
                  <a:lnTo>
                    <a:pt x="503" y="1024"/>
                  </a:lnTo>
                  <a:lnTo>
                    <a:pt x="496" y="1017"/>
                  </a:lnTo>
                  <a:lnTo>
                    <a:pt x="496" y="1003"/>
                  </a:lnTo>
                  <a:lnTo>
                    <a:pt x="496" y="989"/>
                  </a:lnTo>
                  <a:lnTo>
                    <a:pt x="496" y="550"/>
                  </a:lnTo>
                  <a:lnTo>
                    <a:pt x="49" y="550"/>
                  </a:lnTo>
                  <a:lnTo>
                    <a:pt x="42" y="550"/>
                  </a:lnTo>
                  <a:lnTo>
                    <a:pt x="28" y="550"/>
                  </a:lnTo>
                  <a:lnTo>
                    <a:pt x="14" y="550"/>
                  </a:lnTo>
                  <a:lnTo>
                    <a:pt x="7" y="543"/>
                  </a:lnTo>
                  <a:lnTo>
                    <a:pt x="0" y="536"/>
                  </a:lnTo>
                  <a:lnTo>
                    <a:pt x="0" y="522"/>
                  </a:lnTo>
                  <a:lnTo>
                    <a:pt x="0" y="508"/>
                  </a:lnTo>
                  <a:lnTo>
                    <a:pt x="7" y="502"/>
                  </a:lnTo>
                  <a:lnTo>
                    <a:pt x="14" y="495"/>
                  </a:lnTo>
                  <a:lnTo>
                    <a:pt x="28" y="488"/>
                  </a:lnTo>
                  <a:lnTo>
                    <a:pt x="42" y="488"/>
                  </a:lnTo>
                  <a:lnTo>
                    <a:pt x="49" y="488"/>
                  </a:lnTo>
                  <a:lnTo>
                    <a:pt x="496" y="488"/>
                  </a:lnTo>
                  <a:lnTo>
                    <a:pt x="496" y="55"/>
                  </a:lnTo>
                  <a:lnTo>
                    <a:pt x="496" y="41"/>
                  </a:lnTo>
                  <a:lnTo>
                    <a:pt x="496" y="28"/>
                  </a:lnTo>
                  <a:lnTo>
                    <a:pt x="503" y="21"/>
                  </a:lnTo>
                  <a:lnTo>
                    <a:pt x="503" y="7"/>
                  </a:lnTo>
                  <a:lnTo>
                    <a:pt x="517" y="0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9085" y="1729"/>
              <a:ext cx="517" cy="714"/>
            </a:xfrm>
            <a:custGeom>
              <a:avLst/>
              <a:gdLst/>
              <a:ahLst/>
              <a:cxnLst>
                <a:cxn ang="0">
                  <a:pos x="287" y="0"/>
                </a:cxn>
                <a:cxn ang="0">
                  <a:pos x="405" y="41"/>
                </a:cxn>
                <a:cxn ang="0">
                  <a:pos x="419" y="28"/>
                </a:cxn>
                <a:cxn ang="0">
                  <a:pos x="433" y="21"/>
                </a:cxn>
                <a:cxn ang="0">
                  <a:pos x="447" y="0"/>
                </a:cxn>
                <a:cxn ang="0">
                  <a:pos x="454" y="0"/>
                </a:cxn>
                <a:cxn ang="0">
                  <a:pos x="468" y="0"/>
                </a:cxn>
                <a:cxn ang="0">
                  <a:pos x="475" y="21"/>
                </a:cxn>
                <a:cxn ang="0">
                  <a:pos x="475" y="192"/>
                </a:cxn>
                <a:cxn ang="0">
                  <a:pos x="475" y="227"/>
                </a:cxn>
                <a:cxn ang="0">
                  <a:pos x="454" y="234"/>
                </a:cxn>
                <a:cxn ang="0">
                  <a:pos x="447" y="234"/>
                </a:cxn>
                <a:cxn ang="0">
                  <a:pos x="440" y="220"/>
                </a:cxn>
                <a:cxn ang="0">
                  <a:pos x="426" y="144"/>
                </a:cxn>
                <a:cxn ang="0">
                  <a:pos x="377" y="69"/>
                </a:cxn>
                <a:cxn ang="0">
                  <a:pos x="252" y="28"/>
                </a:cxn>
                <a:cxn ang="0">
                  <a:pos x="133" y="55"/>
                </a:cxn>
                <a:cxn ang="0">
                  <a:pos x="77" y="117"/>
                </a:cxn>
                <a:cxn ang="0">
                  <a:pos x="84" y="192"/>
                </a:cxn>
                <a:cxn ang="0">
                  <a:pos x="161" y="247"/>
                </a:cxn>
                <a:cxn ang="0">
                  <a:pos x="273" y="275"/>
                </a:cxn>
                <a:cxn ang="0">
                  <a:pos x="398" y="309"/>
                </a:cxn>
                <a:cxn ang="0">
                  <a:pos x="468" y="371"/>
                </a:cxn>
                <a:cxn ang="0">
                  <a:pos x="510" y="447"/>
                </a:cxn>
                <a:cxn ang="0">
                  <a:pos x="510" y="563"/>
                </a:cxn>
                <a:cxn ang="0">
                  <a:pos x="433" y="673"/>
                </a:cxn>
                <a:cxn ang="0">
                  <a:pos x="266" y="714"/>
                </a:cxn>
                <a:cxn ang="0">
                  <a:pos x="154" y="694"/>
                </a:cxn>
                <a:cxn ang="0">
                  <a:pos x="70" y="666"/>
                </a:cxn>
                <a:cxn ang="0">
                  <a:pos x="56" y="680"/>
                </a:cxn>
                <a:cxn ang="0">
                  <a:pos x="56" y="687"/>
                </a:cxn>
                <a:cxn ang="0">
                  <a:pos x="28" y="708"/>
                </a:cxn>
                <a:cxn ang="0">
                  <a:pos x="21" y="714"/>
                </a:cxn>
                <a:cxn ang="0">
                  <a:pos x="7" y="714"/>
                </a:cxn>
                <a:cxn ang="0">
                  <a:pos x="0" y="694"/>
                </a:cxn>
                <a:cxn ang="0">
                  <a:pos x="0" y="474"/>
                </a:cxn>
                <a:cxn ang="0">
                  <a:pos x="0" y="440"/>
                </a:cxn>
                <a:cxn ang="0">
                  <a:pos x="14" y="433"/>
                </a:cxn>
                <a:cxn ang="0">
                  <a:pos x="35" y="440"/>
                </a:cxn>
                <a:cxn ang="0">
                  <a:pos x="42" y="460"/>
                </a:cxn>
                <a:cxn ang="0">
                  <a:pos x="91" y="598"/>
                </a:cxn>
                <a:cxn ang="0">
                  <a:pos x="189" y="673"/>
                </a:cxn>
                <a:cxn ang="0">
                  <a:pos x="342" y="673"/>
                </a:cxn>
                <a:cxn ang="0">
                  <a:pos x="433" y="598"/>
                </a:cxn>
                <a:cxn ang="0">
                  <a:pos x="426" y="481"/>
                </a:cxn>
                <a:cxn ang="0">
                  <a:pos x="349" y="419"/>
                </a:cxn>
                <a:cxn ang="0">
                  <a:pos x="273" y="399"/>
                </a:cxn>
                <a:cxn ang="0">
                  <a:pos x="182" y="378"/>
                </a:cxn>
                <a:cxn ang="0">
                  <a:pos x="63" y="323"/>
                </a:cxn>
                <a:cxn ang="0">
                  <a:pos x="7" y="241"/>
                </a:cxn>
                <a:cxn ang="0">
                  <a:pos x="0" y="144"/>
                </a:cxn>
                <a:cxn ang="0">
                  <a:pos x="49" y="62"/>
                </a:cxn>
                <a:cxn ang="0">
                  <a:pos x="168" y="7"/>
                </a:cxn>
              </a:cxnLst>
              <a:rect l="0" t="0" r="r" b="b"/>
              <a:pathLst>
                <a:path w="517" h="714">
                  <a:moveTo>
                    <a:pt x="252" y="0"/>
                  </a:moveTo>
                  <a:lnTo>
                    <a:pt x="287" y="0"/>
                  </a:lnTo>
                  <a:lnTo>
                    <a:pt x="342" y="14"/>
                  </a:lnTo>
                  <a:lnTo>
                    <a:pt x="405" y="41"/>
                  </a:lnTo>
                  <a:lnTo>
                    <a:pt x="405" y="34"/>
                  </a:lnTo>
                  <a:lnTo>
                    <a:pt x="419" y="28"/>
                  </a:lnTo>
                  <a:lnTo>
                    <a:pt x="426" y="21"/>
                  </a:lnTo>
                  <a:lnTo>
                    <a:pt x="433" y="21"/>
                  </a:lnTo>
                  <a:lnTo>
                    <a:pt x="440" y="7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7"/>
                  </a:lnTo>
                  <a:lnTo>
                    <a:pt x="475" y="21"/>
                  </a:lnTo>
                  <a:lnTo>
                    <a:pt x="475" y="34"/>
                  </a:lnTo>
                  <a:lnTo>
                    <a:pt x="475" y="192"/>
                  </a:lnTo>
                  <a:lnTo>
                    <a:pt x="475" y="213"/>
                  </a:lnTo>
                  <a:lnTo>
                    <a:pt x="475" y="227"/>
                  </a:lnTo>
                  <a:lnTo>
                    <a:pt x="468" y="234"/>
                  </a:lnTo>
                  <a:lnTo>
                    <a:pt x="454" y="234"/>
                  </a:lnTo>
                  <a:lnTo>
                    <a:pt x="454" y="234"/>
                  </a:lnTo>
                  <a:lnTo>
                    <a:pt x="447" y="234"/>
                  </a:lnTo>
                  <a:lnTo>
                    <a:pt x="440" y="227"/>
                  </a:lnTo>
                  <a:lnTo>
                    <a:pt x="440" y="220"/>
                  </a:lnTo>
                  <a:lnTo>
                    <a:pt x="433" y="186"/>
                  </a:lnTo>
                  <a:lnTo>
                    <a:pt x="426" y="144"/>
                  </a:lnTo>
                  <a:lnTo>
                    <a:pt x="412" y="103"/>
                  </a:lnTo>
                  <a:lnTo>
                    <a:pt x="377" y="69"/>
                  </a:lnTo>
                  <a:lnTo>
                    <a:pt x="328" y="41"/>
                  </a:lnTo>
                  <a:lnTo>
                    <a:pt x="252" y="28"/>
                  </a:lnTo>
                  <a:lnTo>
                    <a:pt x="182" y="34"/>
                  </a:lnTo>
                  <a:lnTo>
                    <a:pt x="133" y="55"/>
                  </a:lnTo>
                  <a:lnTo>
                    <a:pt x="98" y="83"/>
                  </a:lnTo>
                  <a:lnTo>
                    <a:pt x="77" y="117"/>
                  </a:lnTo>
                  <a:lnTo>
                    <a:pt x="77" y="151"/>
                  </a:lnTo>
                  <a:lnTo>
                    <a:pt x="84" y="192"/>
                  </a:lnTo>
                  <a:lnTo>
                    <a:pt x="119" y="227"/>
                  </a:lnTo>
                  <a:lnTo>
                    <a:pt x="161" y="247"/>
                  </a:lnTo>
                  <a:lnTo>
                    <a:pt x="217" y="268"/>
                  </a:lnTo>
                  <a:lnTo>
                    <a:pt x="273" y="275"/>
                  </a:lnTo>
                  <a:lnTo>
                    <a:pt x="335" y="289"/>
                  </a:lnTo>
                  <a:lnTo>
                    <a:pt x="398" y="309"/>
                  </a:lnTo>
                  <a:lnTo>
                    <a:pt x="447" y="350"/>
                  </a:lnTo>
                  <a:lnTo>
                    <a:pt x="468" y="371"/>
                  </a:lnTo>
                  <a:lnTo>
                    <a:pt x="489" y="399"/>
                  </a:lnTo>
                  <a:lnTo>
                    <a:pt x="510" y="447"/>
                  </a:lnTo>
                  <a:lnTo>
                    <a:pt x="517" y="502"/>
                  </a:lnTo>
                  <a:lnTo>
                    <a:pt x="510" y="563"/>
                  </a:lnTo>
                  <a:lnTo>
                    <a:pt x="482" y="625"/>
                  </a:lnTo>
                  <a:lnTo>
                    <a:pt x="433" y="673"/>
                  </a:lnTo>
                  <a:lnTo>
                    <a:pt x="356" y="708"/>
                  </a:lnTo>
                  <a:lnTo>
                    <a:pt x="266" y="714"/>
                  </a:lnTo>
                  <a:lnTo>
                    <a:pt x="217" y="714"/>
                  </a:lnTo>
                  <a:lnTo>
                    <a:pt x="154" y="694"/>
                  </a:lnTo>
                  <a:lnTo>
                    <a:pt x="84" y="653"/>
                  </a:lnTo>
                  <a:lnTo>
                    <a:pt x="70" y="666"/>
                  </a:lnTo>
                  <a:lnTo>
                    <a:pt x="63" y="673"/>
                  </a:lnTo>
                  <a:lnTo>
                    <a:pt x="56" y="680"/>
                  </a:lnTo>
                  <a:lnTo>
                    <a:pt x="56" y="680"/>
                  </a:lnTo>
                  <a:lnTo>
                    <a:pt x="56" y="687"/>
                  </a:lnTo>
                  <a:lnTo>
                    <a:pt x="42" y="701"/>
                  </a:lnTo>
                  <a:lnTo>
                    <a:pt x="28" y="708"/>
                  </a:lnTo>
                  <a:lnTo>
                    <a:pt x="21" y="714"/>
                  </a:lnTo>
                  <a:lnTo>
                    <a:pt x="21" y="714"/>
                  </a:lnTo>
                  <a:lnTo>
                    <a:pt x="14" y="714"/>
                  </a:lnTo>
                  <a:lnTo>
                    <a:pt x="7" y="714"/>
                  </a:lnTo>
                  <a:lnTo>
                    <a:pt x="0" y="708"/>
                  </a:lnTo>
                  <a:lnTo>
                    <a:pt x="0" y="694"/>
                  </a:lnTo>
                  <a:lnTo>
                    <a:pt x="0" y="680"/>
                  </a:lnTo>
                  <a:lnTo>
                    <a:pt x="0" y="474"/>
                  </a:lnTo>
                  <a:lnTo>
                    <a:pt x="0" y="453"/>
                  </a:lnTo>
                  <a:lnTo>
                    <a:pt x="0" y="440"/>
                  </a:lnTo>
                  <a:lnTo>
                    <a:pt x="7" y="433"/>
                  </a:lnTo>
                  <a:lnTo>
                    <a:pt x="14" y="433"/>
                  </a:lnTo>
                  <a:lnTo>
                    <a:pt x="28" y="433"/>
                  </a:lnTo>
                  <a:lnTo>
                    <a:pt x="35" y="440"/>
                  </a:lnTo>
                  <a:lnTo>
                    <a:pt x="35" y="447"/>
                  </a:lnTo>
                  <a:lnTo>
                    <a:pt x="42" y="460"/>
                  </a:lnTo>
                  <a:lnTo>
                    <a:pt x="63" y="536"/>
                  </a:lnTo>
                  <a:lnTo>
                    <a:pt x="91" y="598"/>
                  </a:lnTo>
                  <a:lnTo>
                    <a:pt x="133" y="646"/>
                  </a:lnTo>
                  <a:lnTo>
                    <a:pt x="189" y="673"/>
                  </a:lnTo>
                  <a:lnTo>
                    <a:pt x="266" y="680"/>
                  </a:lnTo>
                  <a:lnTo>
                    <a:pt x="342" y="673"/>
                  </a:lnTo>
                  <a:lnTo>
                    <a:pt x="398" y="639"/>
                  </a:lnTo>
                  <a:lnTo>
                    <a:pt x="433" y="598"/>
                  </a:lnTo>
                  <a:lnTo>
                    <a:pt x="440" y="543"/>
                  </a:lnTo>
                  <a:lnTo>
                    <a:pt x="426" y="481"/>
                  </a:lnTo>
                  <a:lnTo>
                    <a:pt x="391" y="440"/>
                  </a:lnTo>
                  <a:lnTo>
                    <a:pt x="349" y="419"/>
                  </a:lnTo>
                  <a:lnTo>
                    <a:pt x="307" y="405"/>
                  </a:lnTo>
                  <a:lnTo>
                    <a:pt x="273" y="399"/>
                  </a:lnTo>
                  <a:lnTo>
                    <a:pt x="273" y="399"/>
                  </a:lnTo>
                  <a:lnTo>
                    <a:pt x="182" y="378"/>
                  </a:lnTo>
                  <a:lnTo>
                    <a:pt x="119" y="357"/>
                  </a:lnTo>
                  <a:lnTo>
                    <a:pt x="63" y="323"/>
                  </a:lnTo>
                  <a:lnTo>
                    <a:pt x="28" y="289"/>
                  </a:lnTo>
                  <a:lnTo>
                    <a:pt x="7" y="241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21" y="103"/>
                  </a:lnTo>
                  <a:lnTo>
                    <a:pt x="49" y="62"/>
                  </a:lnTo>
                  <a:lnTo>
                    <a:pt x="98" y="28"/>
                  </a:lnTo>
                  <a:lnTo>
                    <a:pt x="168" y="7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19714" y="1386"/>
              <a:ext cx="342" cy="1044"/>
            </a:xfrm>
            <a:custGeom>
              <a:avLst/>
              <a:gdLst/>
              <a:ahLst/>
              <a:cxnLst>
                <a:cxn ang="0">
                  <a:pos x="230" y="350"/>
                </a:cxn>
                <a:cxn ang="0">
                  <a:pos x="230" y="927"/>
                </a:cxn>
                <a:cxn ang="0">
                  <a:pos x="230" y="948"/>
                </a:cxn>
                <a:cxn ang="0">
                  <a:pos x="237" y="968"/>
                </a:cxn>
                <a:cxn ang="0">
                  <a:pos x="244" y="975"/>
                </a:cxn>
                <a:cxn ang="0">
                  <a:pos x="251" y="989"/>
                </a:cxn>
                <a:cxn ang="0">
                  <a:pos x="272" y="989"/>
                </a:cxn>
                <a:cxn ang="0">
                  <a:pos x="300" y="996"/>
                </a:cxn>
                <a:cxn ang="0">
                  <a:pos x="342" y="996"/>
                </a:cxn>
                <a:cxn ang="0">
                  <a:pos x="342" y="1044"/>
                </a:cxn>
                <a:cxn ang="0">
                  <a:pos x="174" y="1037"/>
                </a:cxn>
                <a:cxn ang="0">
                  <a:pos x="125" y="1037"/>
                </a:cxn>
                <a:cxn ang="0">
                  <a:pos x="63" y="1037"/>
                </a:cxn>
                <a:cxn ang="0">
                  <a:pos x="0" y="1044"/>
                </a:cxn>
                <a:cxn ang="0">
                  <a:pos x="0" y="996"/>
                </a:cxn>
                <a:cxn ang="0">
                  <a:pos x="70" y="996"/>
                </a:cxn>
                <a:cxn ang="0">
                  <a:pos x="105" y="982"/>
                </a:cxn>
                <a:cxn ang="0">
                  <a:pos x="125" y="961"/>
                </a:cxn>
                <a:cxn ang="0">
                  <a:pos x="125" y="927"/>
                </a:cxn>
                <a:cxn ang="0">
                  <a:pos x="125" y="501"/>
                </a:cxn>
                <a:cxn ang="0">
                  <a:pos x="125" y="460"/>
                </a:cxn>
                <a:cxn ang="0">
                  <a:pos x="105" y="432"/>
                </a:cxn>
                <a:cxn ang="0">
                  <a:pos x="70" y="419"/>
                </a:cxn>
                <a:cxn ang="0">
                  <a:pos x="7" y="419"/>
                </a:cxn>
                <a:cxn ang="0">
                  <a:pos x="7" y="371"/>
                </a:cxn>
                <a:cxn ang="0">
                  <a:pos x="230" y="350"/>
                </a:cxn>
                <a:cxn ang="0">
                  <a:pos x="153" y="0"/>
                </a:cxn>
                <a:cxn ang="0">
                  <a:pos x="181" y="0"/>
                </a:cxn>
                <a:cxn ang="0">
                  <a:pos x="202" y="13"/>
                </a:cxn>
                <a:cxn ang="0">
                  <a:pos x="223" y="27"/>
                </a:cxn>
                <a:cxn ang="0">
                  <a:pos x="230" y="48"/>
                </a:cxn>
                <a:cxn ang="0">
                  <a:pos x="237" y="75"/>
                </a:cxn>
                <a:cxn ang="0">
                  <a:pos x="230" y="103"/>
                </a:cxn>
                <a:cxn ang="0">
                  <a:pos x="223" y="123"/>
                </a:cxn>
                <a:cxn ang="0">
                  <a:pos x="209" y="137"/>
                </a:cxn>
                <a:cxn ang="0">
                  <a:pos x="195" y="151"/>
                </a:cxn>
                <a:cxn ang="0">
                  <a:pos x="174" y="158"/>
                </a:cxn>
                <a:cxn ang="0">
                  <a:pos x="153" y="165"/>
                </a:cxn>
                <a:cxn ang="0">
                  <a:pos x="125" y="158"/>
                </a:cxn>
                <a:cxn ang="0">
                  <a:pos x="105" y="144"/>
                </a:cxn>
                <a:cxn ang="0">
                  <a:pos x="84" y="130"/>
                </a:cxn>
                <a:cxn ang="0">
                  <a:pos x="77" y="103"/>
                </a:cxn>
                <a:cxn ang="0">
                  <a:pos x="70" y="75"/>
                </a:cxn>
                <a:cxn ang="0">
                  <a:pos x="77" y="55"/>
                </a:cxn>
                <a:cxn ang="0">
                  <a:pos x="84" y="34"/>
                </a:cxn>
                <a:cxn ang="0">
                  <a:pos x="105" y="13"/>
                </a:cxn>
                <a:cxn ang="0">
                  <a:pos x="125" y="0"/>
                </a:cxn>
                <a:cxn ang="0">
                  <a:pos x="153" y="0"/>
                </a:cxn>
              </a:cxnLst>
              <a:rect l="0" t="0" r="r" b="b"/>
              <a:pathLst>
                <a:path w="342" h="1044">
                  <a:moveTo>
                    <a:pt x="230" y="350"/>
                  </a:moveTo>
                  <a:lnTo>
                    <a:pt x="230" y="927"/>
                  </a:lnTo>
                  <a:lnTo>
                    <a:pt x="230" y="948"/>
                  </a:lnTo>
                  <a:lnTo>
                    <a:pt x="237" y="968"/>
                  </a:lnTo>
                  <a:lnTo>
                    <a:pt x="244" y="975"/>
                  </a:lnTo>
                  <a:lnTo>
                    <a:pt x="251" y="989"/>
                  </a:lnTo>
                  <a:lnTo>
                    <a:pt x="272" y="989"/>
                  </a:lnTo>
                  <a:lnTo>
                    <a:pt x="300" y="996"/>
                  </a:lnTo>
                  <a:lnTo>
                    <a:pt x="342" y="996"/>
                  </a:lnTo>
                  <a:lnTo>
                    <a:pt x="342" y="1044"/>
                  </a:lnTo>
                  <a:lnTo>
                    <a:pt x="174" y="1037"/>
                  </a:lnTo>
                  <a:lnTo>
                    <a:pt x="125" y="1037"/>
                  </a:lnTo>
                  <a:lnTo>
                    <a:pt x="63" y="1037"/>
                  </a:lnTo>
                  <a:lnTo>
                    <a:pt x="0" y="1044"/>
                  </a:lnTo>
                  <a:lnTo>
                    <a:pt x="0" y="996"/>
                  </a:lnTo>
                  <a:lnTo>
                    <a:pt x="70" y="996"/>
                  </a:lnTo>
                  <a:lnTo>
                    <a:pt x="105" y="982"/>
                  </a:lnTo>
                  <a:lnTo>
                    <a:pt x="125" y="961"/>
                  </a:lnTo>
                  <a:lnTo>
                    <a:pt x="125" y="927"/>
                  </a:lnTo>
                  <a:lnTo>
                    <a:pt x="125" y="501"/>
                  </a:lnTo>
                  <a:lnTo>
                    <a:pt x="125" y="460"/>
                  </a:lnTo>
                  <a:lnTo>
                    <a:pt x="105" y="432"/>
                  </a:lnTo>
                  <a:lnTo>
                    <a:pt x="70" y="419"/>
                  </a:lnTo>
                  <a:lnTo>
                    <a:pt x="7" y="419"/>
                  </a:lnTo>
                  <a:lnTo>
                    <a:pt x="7" y="371"/>
                  </a:lnTo>
                  <a:lnTo>
                    <a:pt x="230" y="350"/>
                  </a:lnTo>
                  <a:close/>
                  <a:moveTo>
                    <a:pt x="153" y="0"/>
                  </a:moveTo>
                  <a:lnTo>
                    <a:pt x="181" y="0"/>
                  </a:lnTo>
                  <a:lnTo>
                    <a:pt x="202" y="13"/>
                  </a:lnTo>
                  <a:lnTo>
                    <a:pt x="223" y="27"/>
                  </a:lnTo>
                  <a:lnTo>
                    <a:pt x="230" y="48"/>
                  </a:lnTo>
                  <a:lnTo>
                    <a:pt x="237" y="75"/>
                  </a:lnTo>
                  <a:lnTo>
                    <a:pt x="230" y="103"/>
                  </a:lnTo>
                  <a:lnTo>
                    <a:pt x="223" y="123"/>
                  </a:lnTo>
                  <a:lnTo>
                    <a:pt x="209" y="137"/>
                  </a:lnTo>
                  <a:lnTo>
                    <a:pt x="195" y="151"/>
                  </a:lnTo>
                  <a:lnTo>
                    <a:pt x="174" y="158"/>
                  </a:lnTo>
                  <a:lnTo>
                    <a:pt x="153" y="165"/>
                  </a:lnTo>
                  <a:lnTo>
                    <a:pt x="125" y="158"/>
                  </a:lnTo>
                  <a:lnTo>
                    <a:pt x="105" y="144"/>
                  </a:lnTo>
                  <a:lnTo>
                    <a:pt x="84" y="130"/>
                  </a:lnTo>
                  <a:lnTo>
                    <a:pt x="77" y="103"/>
                  </a:lnTo>
                  <a:lnTo>
                    <a:pt x="70" y="75"/>
                  </a:lnTo>
                  <a:lnTo>
                    <a:pt x="77" y="55"/>
                  </a:lnTo>
                  <a:lnTo>
                    <a:pt x="84" y="34"/>
                  </a:lnTo>
                  <a:lnTo>
                    <a:pt x="105" y="13"/>
                  </a:lnTo>
                  <a:lnTo>
                    <a:pt x="125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0154" y="1736"/>
              <a:ext cx="803" cy="694"/>
            </a:xfrm>
            <a:custGeom>
              <a:avLst/>
              <a:gdLst/>
              <a:ahLst/>
              <a:cxnLst>
                <a:cxn ang="0">
                  <a:pos x="223" y="165"/>
                </a:cxn>
                <a:cxn ang="0">
                  <a:pos x="314" y="48"/>
                </a:cxn>
                <a:cxn ang="0">
                  <a:pos x="461" y="0"/>
                </a:cxn>
                <a:cxn ang="0">
                  <a:pos x="593" y="34"/>
                </a:cxn>
                <a:cxn ang="0">
                  <a:pos x="656" y="103"/>
                </a:cxn>
                <a:cxn ang="0">
                  <a:pos x="677" y="213"/>
                </a:cxn>
                <a:cxn ang="0">
                  <a:pos x="677" y="598"/>
                </a:cxn>
                <a:cxn ang="0">
                  <a:pos x="712" y="639"/>
                </a:cxn>
                <a:cxn ang="0">
                  <a:pos x="803" y="646"/>
                </a:cxn>
                <a:cxn ang="0">
                  <a:pos x="740" y="687"/>
                </a:cxn>
                <a:cxn ang="0">
                  <a:pos x="621" y="687"/>
                </a:cxn>
                <a:cxn ang="0">
                  <a:pos x="503" y="687"/>
                </a:cxn>
                <a:cxn ang="0">
                  <a:pos x="440" y="646"/>
                </a:cxn>
                <a:cxn ang="0">
                  <a:pos x="544" y="632"/>
                </a:cxn>
                <a:cxn ang="0">
                  <a:pos x="565" y="577"/>
                </a:cxn>
                <a:cxn ang="0">
                  <a:pos x="565" y="158"/>
                </a:cxn>
                <a:cxn ang="0">
                  <a:pos x="538" y="69"/>
                </a:cxn>
                <a:cxn ang="0">
                  <a:pos x="454" y="34"/>
                </a:cxn>
                <a:cxn ang="0">
                  <a:pos x="328" y="76"/>
                </a:cxn>
                <a:cxn ang="0">
                  <a:pos x="251" y="199"/>
                </a:cxn>
                <a:cxn ang="0">
                  <a:pos x="237" y="577"/>
                </a:cxn>
                <a:cxn ang="0">
                  <a:pos x="258" y="632"/>
                </a:cxn>
                <a:cxn ang="0">
                  <a:pos x="363" y="646"/>
                </a:cxn>
                <a:cxn ang="0">
                  <a:pos x="300" y="687"/>
                </a:cxn>
                <a:cxn ang="0">
                  <a:pos x="181" y="687"/>
                </a:cxn>
                <a:cxn ang="0">
                  <a:pos x="63" y="687"/>
                </a:cxn>
                <a:cxn ang="0">
                  <a:pos x="0" y="646"/>
                </a:cxn>
                <a:cxn ang="0">
                  <a:pos x="105" y="632"/>
                </a:cxn>
                <a:cxn ang="0">
                  <a:pos x="125" y="577"/>
                </a:cxn>
                <a:cxn ang="0">
                  <a:pos x="118" y="110"/>
                </a:cxn>
                <a:cxn ang="0">
                  <a:pos x="70" y="69"/>
                </a:cxn>
                <a:cxn ang="0">
                  <a:pos x="0" y="21"/>
                </a:cxn>
              </a:cxnLst>
              <a:rect l="0" t="0" r="r" b="b"/>
              <a:pathLst>
                <a:path w="803" h="694">
                  <a:moveTo>
                    <a:pt x="223" y="0"/>
                  </a:moveTo>
                  <a:lnTo>
                    <a:pt x="223" y="165"/>
                  </a:lnTo>
                  <a:lnTo>
                    <a:pt x="265" y="96"/>
                  </a:lnTo>
                  <a:lnTo>
                    <a:pt x="314" y="48"/>
                  </a:lnTo>
                  <a:lnTo>
                    <a:pt x="384" y="14"/>
                  </a:lnTo>
                  <a:lnTo>
                    <a:pt x="461" y="0"/>
                  </a:lnTo>
                  <a:lnTo>
                    <a:pt x="538" y="14"/>
                  </a:lnTo>
                  <a:lnTo>
                    <a:pt x="593" y="34"/>
                  </a:lnTo>
                  <a:lnTo>
                    <a:pt x="628" y="62"/>
                  </a:lnTo>
                  <a:lnTo>
                    <a:pt x="656" y="103"/>
                  </a:lnTo>
                  <a:lnTo>
                    <a:pt x="670" y="151"/>
                  </a:lnTo>
                  <a:lnTo>
                    <a:pt x="677" y="213"/>
                  </a:lnTo>
                  <a:lnTo>
                    <a:pt x="677" y="302"/>
                  </a:lnTo>
                  <a:lnTo>
                    <a:pt x="677" y="598"/>
                  </a:lnTo>
                  <a:lnTo>
                    <a:pt x="684" y="625"/>
                  </a:lnTo>
                  <a:lnTo>
                    <a:pt x="712" y="639"/>
                  </a:lnTo>
                  <a:lnTo>
                    <a:pt x="747" y="646"/>
                  </a:lnTo>
                  <a:lnTo>
                    <a:pt x="803" y="646"/>
                  </a:lnTo>
                  <a:lnTo>
                    <a:pt x="803" y="694"/>
                  </a:lnTo>
                  <a:lnTo>
                    <a:pt x="740" y="687"/>
                  </a:lnTo>
                  <a:lnTo>
                    <a:pt x="677" y="687"/>
                  </a:lnTo>
                  <a:lnTo>
                    <a:pt x="621" y="687"/>
                  </a:lnTo>
                  <a:lnTo>
                    <a:pt x="572" y="687"/>
                  </a:lnTo>
                  <a:lnTo>
                    <a:pt x="503" y="687"/>
                  </a:lnTo>
                  <a:lnTo>
                    <a:pt x="440" y="694"/>
                  </a:lnTo>
                  <a:lnTo>
                    <a:pt x="440" y="646"/>
                  </a:lnTo>
                  <a:lnTo>
                    <a:pt x="510" y="646"/>
                  </a:lnTo>
                  <a:lnTo>
                    <a:pt x="544" y="632"/>
                  </a:lnTo>
                  <a:lnTo>
                    <a:pt x="565" y="611"/>
                  </a:lnTo>
                  <a:lnTo>
                    <a:pt x="565" y="577"/>
                  </a:lnTo>
                  <a:lnTo>
                    <a:pt x="565" y="213"/>
                  </a:lnTo>
                  <a:lnTo>
                    <a:pt x="565" y="158"/>
                  </a:lnTo>
                  <a:lnTo>
                    <a:pt x="558" y="110"/>
                  </a:lnTo>
                  <a:lnTo>
                    <a:pt x="538" y="69"/>
                  </a:lnTo>
                  <a:lnTo>
                    <a:pt x="503" y="48"/>
                  </a:lnTo>
                  <a:lnTo>
                    <a:pt x="454" y="34"/>
                  </a:lnTo>
                  <a:lnTo>
                    <a:pt x="391" y="48"/>
                  </a:lnTo>
                  <a:lnTo>
                    <a:pt x="328" y="76"/>
                  </a:lnTo>
                  <a:lnTo>
                    <a:pt x="279" y="131"/>
                  </a:lnTo>
                  <a:lnTo>
                    <a:pt x="251" y="199"/>
                  </a:lnTo>
                  <a:lnTo>
                    <a:pt x="237" y="288"/>
                  </a:lnTo>
                  <a:lnTo>
                    <a:pt x="237" y="577"/>
                  </a:lnTo>
                  <a:lnTo>
                    <a:pt x="237" y="611"/>
                  </a:lnTo>
                  <a:lnTo>
                    <a:pt x="258" y="632"/>
                  </a:lnTo>
                  <a:lnTo>
                    <a:pt x="293" y="646"/>
                  </a:lnTo>
                  <a:lnTo>
                    <a:pt x="363" y="646"/>
                  </a:lnTo>
                  <a:lnTo>
                    <a:pt x="363" y="694"/>
                  </a:lnTo>
                  <a:lnTo>
                    <a:pt x="300" y="687"/>
                  </a:lnTo>
                  <a:lnTo>
                    <a:pt x="237" y="687"/>
                  </a:lnTo>
                  <a:lnTo>
                    <a:pt x="181" y="687"/>
                  </a:lnTo>
                  <a:lnTo>
                    <a:pt x="125" y="687"/>
                  </a:lnTo>
                  <a:lnTo>
                    <a:pt x="63" y="687"/>
                  </a:lnTo>
                  <a:lnTo>
                    <a:pt x="0" y="694"/>
                  </a:lnTo>
                  <a:lnTo>
                    <a:pt x="0" y="646"/>
                  </a:lnTo>
                  <a:lnTo>
                    <a:pt x="63" y="646"/>
                  </a:lnTo>
                  <a:lnTo>
                    <a:pt x="105" y="632"/>
                  </a:lnTo>
                  <a:lnTo>
                    <a:pt x="118" y="611"/>
                  </a:lnTo>
                  <a:lnTo>
                    <a:pt x="125" y="577"/>
                  </a:lnTo>
                  <a:lnTo>
                    <a:pt x="125" y="151"/>
                  </a:lnTo>
                  <a:lnTo>
                    <a:pt x="118" y="110"/>
                  </a:lnTo>
                  <a:lnTo>
                    <a:pt x="105" y="82"/>
                  </a:lnTo>
                  <a:lnTo>
                    <a:pt x="70" y="69"/>
                  </a:lnTo>
                  <a:lnTo>
                    <a:pt x="0" y="69"/>
                  </a:lnTo>
                  <a:lnTo>
                    <a:pt x="0" y="21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21327" y="1324"/>
              <a:ext cx="657" cy="1119"/>
            </a:xfrm>
            <a:custGeom>
              <a:avLst/>
              <a:gdLst/>
              <a:ahLst/>
              <a:cxnLst>
                <a:cxn ang="0">
                  <a:pos x="126" y="694"/>
                </a:cxn>
                <a:cxn ang="0">
                  <a:pos x="105" y="845"/>
                </a:cxn>
                <a:cxn ang="0">
                  <a:pos x="112" y="989"/>
                </a:cxn>
                <a:cxn ang="0">
                  <a:pos x="154" y="1078"/>
                </a:cxn>
                <a:cxn ang="0">
                  <a:pos x="237" y="1071"/>
                </a:cxn>
                <a:cxn ang="0">
                  <a:pos x="328" y="975"/>
                </a:cxn>
                <a:cxn ang="0">
                  <a:pos x="426" y="790"/>
                </a:cxn>
                <a:cxn ang="0">
                  <a:pos x="482" y="591"/>
                </a:cxn>
                <a:cxn ang="0">
                  <a:pos x="461" y="34"/>
                </a:cxn>
                <a:cxn ang="0">
                  <a:pos x="363" y="89"/>
                </a:cxn>
                <a:cxn ang="0">
                  <a:pos x="286" y="199"/>
                </a:cxn>
                <a:cxn ang="0">
                  <a:pos x="196" y="433"/>
                </a:cxn>
                <a:cxn ang="0">
                  <a:pos x="496" y="536"/>
                </a:cxn>
                <a:cxn ang="0">
                  <a:pos x="538" y="350"/>
                </a:cxn>
                <a:cxn ang="0">
                  <a:pos x="552" y="227"/>
                </a:cxn>
                <a:cxn ang="0">
                  <a:pos x="545" y="124"/>
                </a:cxn>
                <a:cxn ang="0">
                  <a:pos x="503" y="48"/>
                </a:cxn>
                <a:cxn ang="0">
                  <a:pos x="461" y="0"/>
                </a:cxn>
                <a:cxn ang="0">
                  <a:pos x="573" y="48"/>
                </a:cxn>
                <a:cxn ang="0">
                  <a:pos x="629" y="151"/>
                </a:cxn>
                <a:cxn ang="0">
                  <a:pos x="650" y="275"/>
                </a:cxn>
                <a:cxn ang="0">
                  <a:pos x="657" y="323"/>
                </a:cxn>
                <a:cxn ang="0">
                  <a:pos x="615" y="597"/>
                </a:cxn>
                <a:cxn ang="0">
                  <a:pos x="503" y="852"/>
                </a:cxn>
                <a:cxn ang="0">
                  <a:pos x="356" y="1044"/>
                </a:cxn>
                <a:cxn ang="0">
                  <a:pos x="189" y="1119"/>
                </a:cxn>
                <a:cxn ang="0">
                  <a:pos x="77" y="1071"/>
                </a:cxn>
                <a:cxn ang="0">
                  <a:pos x="14" y="948"/>
                </a:cxn>
                <a:cxn ang="0">
                  <a:pos x="0" y="804"/>
                </a:cxn>
                <a:cxn ang="0">
                  <a:pos x="42" y="529"/>
                </a:cxn>
                <a:cxn ang="0">
                  <a:pos x="147" y="268"/>
                </a:cxn>
                <a:cxn ang="0">
                  <a:pos x="300" y="75"/>
                </a:cxn>
                <a:cxn ang="0">
                  <a:pos x="461" y="0"/>
                </a:cxn>
              </a:cxnLst>
              <a:rect l="0" t="0" r="r" b="b"/>
              <a:pathLst>
                <a:path w="657" h="1119">
                  <a:moveTo>
                    <a:pt x="154" y="591"/>
                  </a:moveTo>
                  <a:lnTo>
                    <a:pt x="126" y="694"/>
                  </a:lnTo>
                  <a:lnTo>
                    <a:pt x="112" y="776"/>
                  </a:lnTo>
                  <a:lnTo>
                    <a:pt x="105" y="845"/>
                  </a:lnTo>
                  <a:lnTo>
                    <a:pt x="105" y="893"/>
                  </a:lnTo>
                  <a:lnTo>
                    <a:pt x="112" y="989"/>
                  </a:lnTo>
                  <a:lnTo>
                    <a:pt x="126" y="1044"/>
                  </a:lnTo>
                  <a:lnTo>
                    <a:pt x="154" y="1078"/>
                  </a:lnTo>
                  <a:lnTo>
                    <a:pt x="189" y="1085"/>
                  </a:lnTo>
                  <a:lnTo>
                    <a:pt x="237" y="1071"/>
                  </a:lnTo>
                  <a:lnTo>
                    <a:pt x="286" y="1037"/>
                  </a:lnTo>
                  <a:lnTo>
                    <a:pt x="328" y="975"/>
                  </a:lnTo>
                  <a:lnTo>
                    <a:pt x="370" y="907"/>
                  </a:lnTo>
                  <a:lnTo>
                    <a:pt x="426" y="790"/>
                  </a:lnTo>
                  <a:lnTo>
                    <a:pt x="461" y="680"/>
                  </a:lnTo>
                  <a:lnTo>
                    <a:pt x="482" y="591"/>
                  </a:lnTo>
                  <a:lnTo>
                    <a:pt x="154" y="591"/>
                  </a:lnTo>
                  <a:close/>
                  <a:moveTo>
                    <a:pt x="461" y="34"/>
                  </a:moveTo>
                  <a:lnTo>
                    <a:pt x="412" y="55"/>
                  </a:lnTo>
                  <a:lnTo>
                    <a:pt x="363" y="89"/>
                  </a:lnTo>
                  <a:lnTo>
                    <a:pt x="321" y="144"/>
                  </a:lnTo>
                  <a:lnTo>
                    <a:pt x="286" y="199"/>
                  </a:lnTo>
                  <a:lnTo>
                    <a:pt x="231" y="316"/>
                  </a:lnTo>
                  <a:lnTo>
                    <a:pt x="196" y="433"/>
                  </a:lnTo>
                  <a:lnTo>
                    <a:pt x="168" y="536"/>
                  </a:lnTo>
                  <a:lnTo>
                    <a:pt x="496" y="536"/>
                  </a:lnTo>
                  <a:lnTo>
                    <a:pt x="524" y="433"/>
                  </a:lnTo>
                  <a:lnTo>
                    <a:pt x="538" y="350"/>
                  </a:lnTo>
                  <a:lnTo>
                    <a:pt x="545" y="288"/>
                  </a:lnTo>
                  <a:lnTo>
                    <a:pt x="552" y="227"/>
                  </a:lnTo>
                  <a:lnTo>
                    <a:pt x="552" y="172"/>
                  </a:lnTo>
                  <a:lnTo>
                    <a:pt x="545" y="124"/>
                  </a:lnTo>
                  <a:lnTo>
                    <a:pt x="524" y="75"/>
                  </a:lnTo>
                  <a:lnTo>
                    <a:pt x="503" y="48"/>
                  </a:lnTo>
                  <a:lnTo>
                    <a:pt x="461" y="34"/>
                  </a:lnTo>
                  <a:close/>
                  <a:moveTo>
                    <a:pt x="461" y="0"/>
                  </a:moveTo>
                  <a:lnTo>
                    <a:pt x="524" y="14"/>
                  </a:lnTo>
                  <a:lnTo>
                    <a:pt x="573" y="48"/>
                  </a:lnTo>
                  <a:lnTo>
                    <a:pt x="608" y="96"/>
                  </a:lnTo>
                  <a:lnTo>
                    <a:pt x="629" y="151"/>
                  </a:lnTo>
                  <a:lnTo>
                    <a:pt x="643" y="213"/>
                  </a:lnTo>
                  <a:lnTo>
                    <a:pt x="650" y="275"/>
                  </a:lnTo>
                  <a:lnTo>
                    <a:pt x="657" y="323"/>
                  </a:lnTo>
                  <a:lnTo>
                    <a:pt x="657" y="323"/>
                  </a:lnTo>
                  <a:lnTo>
                    <a:pt x="643" y="460"/>
                  </a:lnTo>
                  <a:lnTo>
                    <a:pt x="615" y="597"/>
                  </a:lnTo>
                  <a:lnTo>
                    <a:pt x="566" y="728"/>
                  </a:lnTo>
                  <a:lnTo>
                    <a:pt x="503" y="852"/>
                  </a:lnTo>
                  <a:lnTo>
                    <a:pt x="433" y="961"/>
                  </a:lnTo>
                  <a:lnTo>
                    <a:pt x="356" y="1044"/>
                  </a:lnTo>
                  <a:lnTo>
                    <a:pt x="272" y="1099"/>
                  </a:lnTo>
                  <a:lnTo>
                    <a:pt x="189" y="1119"/>
                  </a:lnTo>
                  <a:lnTo>
                    <a:pt x="126" y="1106"/>
                  </a:lnTo>
                  <a:lnTo>
                    <a:pt x="77" y="1071"/>
                  </a:lnTo>
                  <a:lnTo>
                    <a:pt x="35" y="1016"/>
                  </a:lnTo>
                  <a:lnTo>
                    <a:pt x="14" y="948"/>
                  </a:lnTo>
                  <a:lnTo>
                    <a:pt x="0" y="879"/>
                  </a:lnTo>
                  <a:lnTo>
                    <a:pt x="0" y="804"/>
                  </a:lnTo>
                  <a:lnTo>
                    <a:pt x="7" y="666"/>
                  </a:lnTo>
                  <a:lnTo>
                    <a:pt x="42" y="529"/>
                  </a:lnTo>
                  <a:lnTo>
                    <a:pt x="84" y="391"/>
                  </a:lnTo>
                  <a:lnTo>
                    <a:pt x="147" y="268"/>
                  </a:lnTo>
                  <a:lnTo>
                    <a:pt x="217" y="158"/>
                  </a:lnTo>
                  <a:lnTo>
                    <a:pt x="300" y="75"/>
                  </a:lnTo>
                  <a:lnTo>
                    <a:pt x="377" y="20"/>
                  </a:lnTo>
                  <a:lnTo>
                    <a:pt x="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2088" y="1757"/>
              <a:ext cx="769" cy="693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706" y="0"/>
                </a:cxn>
                <a:cxn ang="0">
                  <a:pos x="720" y="0"/>
                </a:cxn>
                <a:cxn ang="0">
                  <a:pos x="734" y="0"/>
                </a:cxn>
                <a:cxn ang="0">
                  <a:pos x="748" y="0"/>
                </a:cxn>
                <a:cxn ang="0">
                  <a:pos x="762" y="6"/>
                </a:cxn>
                <a:cxn ang="0">
                  <a:pos x="769" y="20"/>
                </a:cxn>
                <a:cxn ang="0">
                  <a:pos x="769" y="34"/>
                </a:cxn>
                <a:cxn ang="0">
                  <a:pos x="769" y="55"/>
                </a:cxn>
                <a:cxn ang="0">
                  <a:pos x="755" y="68"/>
                </a:cxn>
                <a:cxn ang="0">
                  <a:pos x="748" y="82"/>
                </a:cxn>
                <a:cxn ang="0">
                  <a:pos x="734" y="82"/>
                </a:cxn>
                <a:cxn ang="0">
                  <a:pos x="713" y="89"/>
                </a:cxn>
                <a:cxn ang="0">
                  <a:pos x="706" y="89"/>
                </a:cxn>
                <a:cxn ang="0">
                  <a:pos x="692" y="89"/>
                </a:cxn>
                <a:cxn ang="0">
                  <a:pos x="426" y="89"/>
                </a:cxn>
                <a:cxn ang="0">
                  <a:pos x="322" y="625"/>
                </a:cxn>
                <a:cxn ang="0">
                  <a:pos x="315" y="632"/>
                </a:cxn>
                <a:cxn ang="0">
                  <a:pos x="315" y="645"/>
                </a:cxn>
                <a:cxn ang="0">
                  <a:pos x="308" y="659"/>
                </a:cxn>
                <a:cxn ang="0">
                  <a:pos x="301" y="673"/>
                </a:cxn>
                <a:cxn ang="0">
                  <a:pos x="287" y="680"/>
                </a:cxn>
                <a:cxn ang="0">
                  <a:pos x="273" y="686"/>
                </a:cxn>
                <a:cxn ang="0">
                  <a:pos x="252" y="693"/>
                </a:cxn>
                <a:cxn ang="0">
                  <a:pos x="231" y="686"/>
                </a:cxn>
                <a:cxn ang="0">
                  <a:pos x="224" y="680"/>
                </a:cxn>
                <a:cxn ang="0">
                  <a:pos x="210" y="673"/>
                </a:cxn>
                <a:cxn ang="0">
                  <a:pos x="210" y="659"/>
                </a:cxn>
                <a:cxn ang="0">
                  <a:pos x="210" y="645"/>
                </a:cxn>
                <a:cxn ang="0">
                  <a:pos x="210" y="638"/>
                </a:cxn>
                <a:cxn ang="0">
                  <a:pos x="210" y="632"/>
                </a:cxn>
                <a:cxn ang="0">
                  <a:pos x="217" y="618"/>
                </a:cxn>
                <a:cxn ang="0">
                  <a:pos x="217" y="604"/>
                </a:cxn>
                <a:cxn ang="0">
                  <a:pos x="224" y="590"/>
                </a:cxn>
                <a:cxn ang="0">
                  <a:pos x="377" y="89"/>
                </a:cxn>
                <a:cxn ang="0">
                  <a:pos x="245" y="89"/>
                </a:cxn>
                <a:cxn ang="0">
                  <a:pos x="210" y="89"/>
                </a:cxn>
                <a:cxn ang="0">
                  <a:pos x="161" y="103"/>
                </a:cxn>
                <a:cxn ang="0">
                  <a:pos x="105" y="137"/>
                </a:cxn>
                <a:cxn ang="0">
                  <a:pos x="42" y="213"/>
                </a:cxn>
                <a:cxn ang="0">
                  <a:pos x="35" y="219"/>
                </a:cxn>
                <a:cxn ang="0">
                  <a:pos x="28" y="226"/>
                </a:cxn>
                <a:cxn ang="0">
                  <a:pos x="21" y="226"/>
                </a:cxn>
                <a:cxn ang="0">
                  <a:pos x="7" y="226"/>
                </a:cxn>
                <a:cxn ang="0">
                  <a:pos x="0" y="219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7" y="192"/>
                </a:cxn>
                <a:cxn ang="0">
                  <a:pos x="28" y="158"/>
                </a:cxn>
                <a:cxn ang="0">
                  <a:pos x="56" y="116"/>
                </a:cxn>
                <a:cxn ang="0">
                  <a:pos x="98" y="68"/>
                </a:cxn>
                <a:cxn ang="0">
                  <a:pos x="161" y="20"/>
                </a:cxn>
                <a:cxn ang="0">
                  <a:pos x="217" y="0"/>
                </a:cxn>
                <a:cxn ang="0">
                  <a:pos x="259" y="0"/>
                </a:cxn>
              </a:cxnLst>
              <a:rect l="0" t="0" r="r" b="b"/>
              <a:pathLst>
                <a:path w="769" h="693">
                  <a:moveTo>
                    <a:pt x="259" y="0"/>
                  </a:moveTo>
                  <a:lnTo>
                    <a:pt x="706" y="0"/>
                  </a:lnTo>
                  <a:lnTo>
                    <a:pt x="720" y="0"/>
                  </a:lnTo>
                  <a:lnTo>
                    <a:pt x="734" y="0"/>
                  </a:lnTo>
                  <a:lnTo>
                    <a:pt x="748" y="0"/>
                  </a:lnTo>
                  <a:lnTo>
                    <a:pt x="762" y="6"/>
                  </a:lnTo>
                  <a:lnTo>
                    <a:pt x="769" y="20"/>
                  </a:lnTo>
                  <a:lnTo>
                    <a:pt x="769" y="34"/>
                  </a:lnTo>
                  <a:lnTo>
                    <a:pt x="769" y="55"/>
                  </a:lnTo>
                  <a:lnTo>
                    <a:pt x="755" y="68"/>
                  </a:lnTo>
                  <a:lnTo>
                    <a:pt x="748" y="82"/>
                  </a:lnTo>
                  <a:lnTo>
                    <a:pt x="734" y="82"/>
                  </a:lnTo>
                  <a:lnTo>
                    <a:pt x="713" y="89"/>
                  </a:lnTo>
                  <a:lnTo>
                    <a:pt x="706" y="89"/>
                  </a:lnTo>
                  <a:lnTo>
                    <a:pt x="692" y="89"/>
                  </a:lnTo>
                  <a:lnTo>
                    <a:pt x="426" y="89"/>
                  </a:lnTo>
                  <a:lnTo>
                    <a:pt x="322" y="625"/>
                  </a:lnTo>
                  <a:lnTo>
                    <a:pt x="315" y="632"/>
                  </a:lnTo>
                  <a:lnTo>
                    <a:pt x="315" y="645"/>
                  </a:lnTo>
                  <a:lnTo>
                    <a:pt x="308" y="659"/>
                  </a:lnTo>
                  <a:lnTo>
                    <a:pt x="301" y="673"/>
                  </a:lnTo>
                  <a:lnTo>
                    <a:pt x="287" y="680"/>
                  </a:lnTo>
                  <a:lnTo>
                    <a:pt x="273" y="686"/>
                  </a:lnTo>
                  <a:lnTo>
                    <a:pt x="252" y="693"/>
                  </a:lnTo>
                  <a:lnTo>
                    <a:pt x="231" y="686"/>
                  </a:lnTo>
                  <a:lnTo>
                    <a:pt x="224" y="680"/>
                  </a:lnTo>
                  <a:lnTo>
                    <a:pt x="210" y="673"/>
                  </a:lnTo>
                  <a:lnTo>
                    <a:pt x="210" y="659"/>
                  </a:lnTo>
                  <a:lnTo>
                    <a:pt x="210" y="645"/>
                  </a:lnTo>
                  <a:lnTo>
                    <a:pt x="210" y="638"/>
                  </a:lnTo>
                  <a:lnTo>
                    <a:pt x="210" y="632"/>
                  </a:lnTo>
                  <a:lnTo>
                    <a:pt x="217" y="618"/>
                  </a:lnTo>
                  <a:lnTo>
                    <a:pt x="217" y="604"/>
                  </a:lnTo>
                  <a:lnTo>
                    <a:pt x="224" y="590"/>
                  </a:lnTo>
                  <a:lnTo>
                    <a:pt x="377" y="89"/>
                  </a:lnTo>
                  <a:lnTo>
                    <a:pt x="245" y="89"/>
                  </a:lnTo>
                  <a:lnTo>
                    <a:pt x="210" y="89"/>
                  </a:lnTo>
                  <a:lnTo>
                    <a:pt x="161" y="103"/>
                  </a:lnTo>
                  <a:lnTo>
                    <a:pt x="105" y="137"/>
                  </a:lnTo>
                  <a:lnTo>
                    <a:pt x="42" y="213"/>
                  </a:lnTo>
                  <a:lnTo>
                    <a:pt x="35" y="219"/>
                  </a:lnTo>
                  <a:lnTo>
                    <a:pt x="28" y="226"/>
                  </a:lnTo>
                  <a:lnTo>
                    <a:pt x="21" y="226"/>
                  </a:lnTo>
                  <a:lnTo>
                    <a:pt x="7" y="226"/>
                  </a:lnTo>
                  <a:lnTo>
                    <a:pt x="0" y="219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7" y="192"/>
                  </a:lnTo>
                  <a:lnTo>
                    <a:pt x="28" y="158"/>
                  </a:lnTo>
                  <a:lnTo>
                    <a:pt x="56" y="116"/>
                  </a:lnTo>
                  <a:lnTo>
                    <a:pt x="98" y="68"/>
                  </a:lnTo>
                  <a:lnTo>
                    <a:pt x="161" y="20"/>
                  </a:lnTo>
                  <a:lnTo>
                    <a:pt x="217" y="0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22996" y="1255"/>
              <a:ext cx="370" cy="1566"/>
            </a:xfrm>
            <a:custGeom>
              <a:avLst/>
              <a:gdLst/>
              <a:ahLst/>
              <a:cxnLst>
                <a:cxn ang="0">
                  <a:pos x="370" y="783"/>
                </a:cxn>
                <a:cxn ang="0">
                  <a:pos x="370" y="783"/>
                </a:cxn>
                <a:cxn ang="0">
                  <a:pos x="370" y="783"/>
                </a:cxn>
                <a:cxn ang="0">
                  <a:pos x="21" y="0"/>
                </a:cxn>
                <a:cxn ang="0">
                  <a:pos x="42" y="14"/>
                </a:cxn>
                <a:cxn ang="0">
                  <a:pos x="84" y="48"/>
                </a:cxn>
                <a:cxn ang="0">
                  <a:pos x="140" y="110"/>
                </a:cxn>
                <a:cxn ang="0">
                  <a:pos x="210" y="193"/>
                </a:cxn>
                <a:cxn ang="0">
                  <a:pos x="266" y="296"/>
                </a:cxn>
                <a:cxn ang="0">
                  <a:pos x="335" y="474"/>
                </a:cxn>
                <a:cxn ang="0">
                  <a:pos x="363" y="639"/>
                </a:cxn>
                <a:cxn ang="0">
                  <a:pos x="370" y="783"/>
                </a:cxn>
                <a:cxn ang="0">
                  <a:pos x="363" y="927"/>
                </a:cxn>
                <a:cxn ang="0">
                  <a:pos x="335" y="1085"/>
                </a:cxn>
                <a:cxn ang="0">
                  <a:pos x="273" y="1257"/>
                </a:cxn>
                <a:cxn ang="0">
                  <a:pos x="224" y="1353"/>
                </a:cxn>
                <a:cxn ang="0">
                  <a:pos x="168" y="1429"/>
                </a:cxn>
                <a:cxn ang="0">
                  <a:pos x="119" y="1484"/>
                </a:cxn>
                <a:cxn ang="0">
                  <a:pos x="70" y="1532"/>
                </a:cxn>
                <a:cxn ang="0">
                  <a:pos x="35" y="1553"/>
                </a:cxn>
                <a:cxn ang="0">
                  <a:pos x="21" y="1566"/>
                </a:cxn>
                <a:cxn ang="0">
                  <a:pos x="7" y="1559"/>
                </a:cxn>
                <a:cxn ang="0">
                  <a:pos x="7" y="1559"/>
                </a:cxn>
                <a:cxn ang="0">
                  <a:pos x="0" y="1553"/>
                </a:cxn>
                <a:cxn ang="0">
                  <a:pos x="0" y="1546"/>
                </a:cxn>
                <a:cxn ang="0">
                  <a:pos x="7" y="1539"/>
                </a:cxn>
                <a:cxn ang="0">
                  <a:pos x="14" y="1532"/>
                </a:cxn>
                <a:cxn ang="0">
                  <a:pos x="21" y="1525"/>
                </a:cxn>
                <a:cxn ang="0">
                  <a:pos x="126" y="1395"/>
                </a:cxn>
                <a:cxn ang="0">
                  <a:pos x="203" y="1257"/>
                </a:cxn>
                <a:cxn ang="0">
                  <a:pos x="245" y="1099"/>
                </a:cxn>
                <a:cxn ang="0">
                  <a:pos x="273" y="941"/>
                </a:cxn>
                <a:cxn ang="0">
                  <a:pos x="280" y="783"/>
                </a:cxn>
                <a:cxn ang="0">
                  <a:pos x="266" y="598"/>
                </a:cxn>
                <a:cxn ang="0">
                  <a:pos x="238" y="426"/>
                </a:cxn>
                <a:cxn ang="0">
                  <a:pos x="189" y="282"/>
                </a:cxn>
                <a:cxn ang="0">
                  <a:pos x="119" y="158"/>
                </a:cxn>
                <a:cxn ang="0">
                  <a:pos x="35" y="55"/>
                </a:cxn>
                <a:cxn ang="0">
                  <a:pos x="14" y="41"/>
                </a:cxn>
                <a:cxn ang="0">
                  <a:pos x="7" y="28"/>
                </a:cxn>
                <a:cxn ang="0">
                  <a:pos x="7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21" y="0"/>
                </a:cxn>
              </a:cxnLst>
              <a:rect l="0" t="0" r="r" b="b"/>
              <a:pathLst>
                <a:path w="370" h="1566">
                  <a:moveTo>
                    <a:pt x="370" y="783"/>
                  </a:moveTo>
                  <a:lnTo>
                    <a:pt x="370" y="783"/>
                  </a:lnTo>
                  <a:lnTo>
                    <a:pt x="370" y="783"/>
                  </a:lnTo>
                  <a:close/>
                  <a:moveTo>
                    <a:pt x="21" y="0"/>
                  </a:moveTo>
                  <a:lnTo>
                    <a:pt x="42" y="14"/>
                  </a:lnTo>
                  <a:lnTo>
                    <a:pt x="84" y="48"/>
                  </a:lnTo>
                  <a:lnTo>
                    <a:pt x="140" y="110"/>
                  </a:lnTo>
                  <a:lnTo>
                    <a:pt x="210" y="193"/>
                  </a:lnTo>
                  <a:lnTo>
                    <a:pt x="266" y="296"/>
                  </a:lnTo>
                  <a:lnTo>
                    <a:pt x="335" y="474"/>
                  </a:lnTo>
                  <a:lnTo>
                    <a:pt x="363" y="639"/>
                  </a:lnTo>
                  <a:lnTo>
                    <a:pt x="370" y="783"/>
                  </a:lnTo>
                  <a:lnTo>
                    <a:pt x="363" y="927"/>
                  </a:lnTo>
                  <a:lnTo>
                    <a:pt x="335" y="1085"/>
                  </a:lnTo>
                  <a:lnTo>
                    <a:pt x="273" y="1257"/>
                  </a:lnTo>
                  <a:lnTo>
                    <a:pt x="224" y="1353"/>
                  </a:lnTo>
                  <a:lnTo>
                    <a:pt x="168" y="1429"/>
                  </a:lnTo>
                  <a:lnTo>
                    <a:pt x="119" y="1484"/>
                  </a:lnTo>
                  <a:lnTo>
                    <a:pt x="70" y="1532"/>
                  </a:lnTo>
                  <a:lnTo>
                    <a:pt x="35" y="1553"/>
                  </a:lnTo>
                  <a:lnTo>
                    <a:pt x="21" y="1566"/>
                  </a:lnTo>
                  <a:lnTo>
                    <a:pt x="7" y="1559"/>
                  </a:lnTo>
                  <a:lnTo>
                    <a:pt x="7" y="1559"/>
                  </a:lnTo>
                  <a:lnTo>
                    <a:pt x="0" y="1553"/>
                  </a:lnTo>
                  <a:lnTo>
                    <a:pt x="0" y="1546"/>
                  </a:lnTo>
                  <a:lnTo>
                    <a:pt x="7" y="1539"/>
                  </a:lnTo>
                  <a:lnTo>
                    <a:pt x="14" y="1532"/>
                  </a:lnTo>
                  <a:lnTo>
                    <a:pt x="21" y="1525"/>
                  </a:lnTo>
                  <a:lnTo>
                    <a:pt x="126" y="1395"/>
                  </a:lnTo>
                  <a:lnTo>
                    <a:pt x="203" y="1257"/>
                  </a:lnTo>
                  <a:lnTo>
                    <a:pt x="245" y="1099"/>
                  </a:lnTo>
                  <a:lnTo>
                    <a:pt x="273" y="941"/>
                  </a:lnTo>
                  <a:lnTo>
                    <a:pt x="280" y="783"/>
                  </a:lnTo>
                  <a:lnTo>
                    <a:pt x="266" y="598"/>
                  </a:lnTo>
                  <a:lnTo>
                    <a:pt x="238" y="426"/>
                  </a:lnTo>
                  <a:lnTo>
                    <a:pt x="189" y="282"/>
                  </a:lnTo>
                  <a:lnTo>
                    <a:pt x="119" y="158"/>
                  </a:lnTo>
                  <a:lnTo>
                    <a:pt x="35" y="55"/>
                  </a:lnTo>
                  <a:lnTo>
                    <a:pt x="14" y="41"/>
                  </a:lnTo>
                  <a:lnTo>
                    <a:pt x="7" y="28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are interested in the 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-</a:t>
            </a:r>
            <a:r>
              <a:rPr lang="en-US" sz="24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 for a fixed generic 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144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We can still use the </a:t>
            </a:r>
            <a:r>
              <a:rPr lang="en-US" sz="2400" dirty="0" err="1" smtClean="0">
                <a:solidFill>
                  <a:srgbClr val="009900"/>
                </a:solidFill>
              </a:rPr>
              <a:t>soliton</a:t>
            </a:r>
            <a:r>
              <a:rPr lang="en-US" sz="2400" dirty="0" smtClean="0">
                <a:solidFill>
                  <a:srgbClr val="009900"/>
                </a:solidFill>
              </a:rPr>
              <a:t> to produce a solution for phase </a:t>
            </a:r>
            <a:r>
              <a:rPr lang="en-US" sz="2400" dirty="0" smtClean="0">
                <a:solidFill>
                  <a:srgbClr val="009900"/>
                </a:solidFill>
                <a:sym typeface="Symbol" panose="05050102010706020507" pitchFamily="18" charset="2"/>
              </a:rPr>
              <a:t></a:t>
            </a:r>
            <a:endParaRPr lang="en-US" sz="2400" dirty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9000"/>
            <a:ext cx="5958840" cy="777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791200"/>
            <a:ext cx="2026920" cy="58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715000"/>
            <a:ext cx="3101340" cy="77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3" grpId="0"/>
      <p:bldP spid="10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-2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33600" y="1295400"/>
            <a:ext cx="4191000" cy="4800600"/>
          </a:xfrm>
          <a:prstGeom prst="straightConnector1">
            <a:avLst/>
          </a:prstGeom>
          <a:ln w="57150">
            <a:solidFill>
              <a:srgbClr val="66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95800" y="1295400"/>
            <a:ext cx="0" cy="5029200"/>
          </a:xfrm>
          <a:prstGeom prst="straightConnector1">
            <a:avLst/>
          </a:prstGeom>
          <a:ln w="57150">
            <a:solidFill>
              <a:srgbClr val="66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0" y="4191000"/>
            <a:ext cx="1526789" cy="495300"/>
            <a:chOff x="408" y="2631"/>
            <a:chExt cx="4294" cy="1393"/>
          </a:xfrm>
        </p:grpSpPr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1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543800" y="2209800"/>
            <a:ext cx="1361610" cy="495300"/>
            <a:chOff x="4008" y="2686"/>
            <a:chExt cx="4393" cy="1598"/>
          </a:xfrm>
        </p:grpSpPr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562600" y="1524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Stationary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648200" y="16764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 rot="16200000">
            <a:off x="3719804" y="1839634"/>
            <a:ext cx="1295400" cy="1752600"/>
          </a:xfrm>
          <a:prstGeom prst="arc">
            <a:avLst/>
          </a:prstGeom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6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3581400" y="1676400"/>
            <a:ext cx="246887" cy="419100"/>
          </a:xfrm>
          <a:custGeom>
            <a:avLst/>
            <a:gdLst/>
            <a:ahLst/>
            <a:cxnLst>
              <a:cxn ang="0">
                <a:pos x="420" y="2124"/>
              </a:cxn>
              <a:cxn ang="0">
                <a:pos x="362" y="2429"/>
              </a:cxn>
              <a:cxn ang="0">
                <a:pos x="335" y="2665"/>
              </a:cxn>
              <a:cxn ang="0">
                <a:pos x="332" y="2886"/>
              </a:cxn>
              <a:cxn ang="0">
                <a:pos x="356" y="3138"/>
              </a:cxn>
              <a:cxn ang="0">
                <a:pos x="411" y="3299"/>
              </a:cxn>
              <a:cxn ang="0">
                <a:pos x="493" y="3385"/>
              </a:cxn>
              <a:cxn ang="0">
                <a:pos x="598" y="3410"/>
              </a:cxn>
              <a:cxn ang="0">
                <a:pos x="780" y="3355"/>
              </a:cxn>
              <a:cxn ang="0">
                <a:pos x="949" y="3204"/>
              </a:cxn>
              <a:cxn ang="0">
                <a:pos x="1106" y="2975"/>
              </a:cxn>
              <a:cxn ang="0">
                <a:pos x="1263" y="2671"/>
              </a:cxn>
              <a:cxn ang="0">
                <a:pos x="1395" y="2331"/>
              </a:cxn>
              <a:cxn ang="0">
                <a:pos x="1489" y="2024"/>
              </a:cxn>
              <a:cxn ang="0">
                <a:pos x="488" y="1841"/>
              </a:cxn>
              <a:cxn ang="0">
                <a:pos x="1324" y="143"/>
              </a:cxn>
              <a:cxn ang="0">
                <a:pos x="1154" y="275"/>
              </a:cxn>
              <a:cxn ang="0">
                <a:pos x="1007" y="467"/>
              </a:cxn>
              <a:cxn ang="0">
                <a:pos x="857" y="732"/>
              </a:cxn>
              <a:cxn ang="0">
                <a:pos x="679" y="1166"/>
              </a:cxn>
              <a:cxn ang="0">
                <a:pos x="554" y="1583"/>
              </a:cxn>
              <a:cxn ang="0">
                <a:pos x="1621" y="1496"/>
              </a:cxn>
              <a:cxn ang="0">
                <a:pos x="1688" y="1194"/>
              </a:cxn>
              <a:cxn ang="0">
                <a:pos x="1726" y="955"/>
              </a:cxn>
              <a:cxn ang="0">
                <a:pos x="1741" y="752"/>
              </a:cxn>
              <a:cxn ang="0">
                <a:pos x="1737" y="560"/>
              </a:cxn>
              <a:cxn ang="0">
                <a:pos x="1716" y="379"/>
              </a:cxn>
              <a:cxn ang="0">
                <a:pos x="1664" y="229"/>
              </a:cxn>
              <a:cxn ang="0">
                <a:pos x="1571" y="132"/>
              </a:cxn>
              <a:cxn ang="0">
                <a:pos x="1466" y="0"/>
              </a:cxn>
              <a:cxn ang="0">
                <a:pos x="1666" y="42"/>
              </a:cxn>
              <a:cxn ang="0">
                <a:pos x="1819" y="152"/>
              </a:cxn>
              <a:cxn ang="0">
                <a:pos x="1929" y="313"/>
              </a:cxn>
              <a:cxn ang="0">
                <a:pos x="2002" y="501"/>
              </a:cxn>
              <a:cxn ang="0">
                <a:pos x="2047" y="699"/>
              </a:cxn>
              <a:cxn ang="0">
                <a:pos x="2068" y="885"/>
              </a:cxn>
              <a:cxn ang="0">
                <a:pos x="2072" y="1005"/>
              </a:cxn>
              <a:cxn ang="0">
                <a:pos x="2035" y="1445"/>
              </a:cxn>
              <a:cxn ang="0">
                <a:pos x="1932" y="1892"/>
              </a:cxn>
              <a:cxn ang="0">
                <a:pos x="1776" y="2327"/>
              </a:cxn>
              <a:cxn ang="0">
                <a:pos x="1573" y="2724"/>
              </a:cxn>
              <a:cxn ang="0">
                <a:pos x="1337" y="3063"/>
              </a:cxn>
              <a:cxn ang="0">
                <a:pos x="1078" y="3324"/>
              </a:cxn>
              <a:cxn ang="0">
                <a:pos x="806" y="3481"/>
              </a:cxn>
              <a:cxn ang="0">
                <a:pos x="543" y="3516"/>
              </a:cxn>
              <a:cxn ang="0">
                <a:pos x="352" y="3453"/>
              </a:cxn>
              <a:cxn ang="0">
                <a:pos x="208" y="3321"/>
              </a:cxn>
              <a:cxn ang="0">
                <a:pos x="107" y="3138"/>
              </a:cxn>
              <a:cxn ang="0">
                <a:pos x="41" y="2921"/>
              </a:cxn>
              <a:cxn ang="0">
                <a:pos x="8" y="2688"/>
              </a:cxn>
              <a:cxn ang="0">
                <a:pos x="3" y="2403"/>
              </a:cxn>
              <a:cxn ang="0">
                <a:pos x="57" y="1955"/>
              </a:cxn>
              <a:cxn ang="0">
                <a:pos x="174" y="1506"/>
              </a:cxn>
              <a:cxn ang="0">
                <a:pos x="345" y="1080"/>
              </a:cxn>
              <a:cxn ang="0">
                <a:pos x="556" y="696"/>
              </a:cxn>
              <a:cxn ang="0">
                <a:pos x="798" y="378"/>
              </a:cxn>
              <a:cxn ang="0">
                <a:pos x="1060" y="144"/>
              </a:cxn>
              <a:cxn ang="0">
                <a:pos x="1330" y="17"/>
              </a:cxn>
            </a:cxnLst>
            <a:rect l="0" t="0" r="r" b="b"/>
            <a:pathLst>
              <a:path w="2072" h="3519">
                <a:moveTo>
                  <a:pt x="488" y="1841"/>
                </a:moveTo>
                <a:lnTo>
                  <a:pt x="462" y="1940"/>
                </a:lnTo>
                <a:lnTo>
                  <a:pt x="440" y="2035"/>
                </a:lnTo>
                <a:lnTo>
                  <a:pt x="420" y="2124"/>
                </a:lnTo>
                <a:lnTo>
                  <a:pt x="402" y="2207"/>
                </a:lnTo>
                <a:lnTo>
                  <a:pt x="387" y="2286"/>
                </a:lnTo>
                <a:lnTo>
                  <a:pt x="373" y="2359"/>
                </a:lnTo>
                <a:lnTo>
                  <a:pt x="362" y="2429"/>
                </a:lnTo>
                <a:lnTo>
                  <a:pt x="354" y="2493"/>
                </a:lnTo>
                <a:lnTo>
                  <a:pt x="346" y="2555"/>
                </a:lnTo>
                <a:lnTo>
                  <a:pt x="340" y="2612"/>
                </a:lnTo>
                <a:lnTo>
                  <a:pt x="335" y="2665"/>
                </a:lnTo>
                <a:lnTo>
                  <a:pt x="333" y="2715"/>
                </a:lnTo>
                <a:lnTo>
                  <a:pt x="332" y="2763"/>
                </a:lnTo>
                <a:lnTo>
                  <a:pt x="330" y="2808"/>
                </a:lnTo>
                <a:lnTo>
                  <a:pt x="332" y="2886"/>
                </a:lnTo>
                <a:lnTo>
                  <a:pt x="335" y="2958"/>
                </a:lnTo>
                <a:lnTo>
                  <a:pt x="340" y="3024"/>
                </a:lnTo>
                <a:lnTo>
                  <a:pt x="347" y="3084"/>
                </a:lnTo>
                <a:lnTo>
                  <a:pt x="356" y="3138"/>
                </a:lnTo>
                <a:lnTo>
                  <a:pt x="367" y="3186"/>
                </a:lnTo>
                <a:lnTo>
                  <a:pt x="380" y="3229"/>
                </a:lnTo>
                <a:lnTo>
                  <a:pt x="395" y="3266"/>
                </a:lnTo>
                <a:lnTo>
                  <a:pt x="411" y="3299"/>
                </a:lnTo>
                <a:lnTo>
                  <a:pt x="429" y="3327"/>
                </a:lnTo>
                <a:lnTo>
                  <a:pt x="449" y="3350"/>
                </a:lnTo>
                <a:lnTo>
                  <a:pt x="470" y="3369"/>
                </a:lnTo>
                <a:lnTo>
                  <a:pt x="493" y="3385"/>
                </a:lnTo>
                <a:lnTo>
                  <a:pt x="517" y="3397"/>
                </a:lnTo>
                <a:lnTo>
                  <a:pt x="543" y="3404"/>
                </a:lnTo>
                <a:lnTo>
                  <a:pt x="570" y="3409"/>
                </a:lnTo>
                <a:lnTo>
                  <a:pt x="598" y="3410"/>
                </a:lnTo>
                <a:lnTo>
                  <a:pt x="646" y="3407"/>
                </a:lnTo>
                <a:lnTo>
                  <a:pt x="691" y="3397"/>
                </a:lnTo>
                <a:lnTo>
                  <a:pt x="736" y="3379"/>
                </a:lnTo>
                <a:lnTo>
                  <a:pt x="780" y="3355"/>
                </a:lnTo>
                <a:lnTo>
                  <a:pt x="824" y="3326"/>
                </a:lnTo>
                <a:lnTo>
                  <a:pt x="866" y="3290"/>
                </a:lnTo>
                <a:lnTo>
                  <a:pt x="908" y="3249"/>
                </a:lnTo>
                <a:lnTo>
                  <a:pt x="949" y="3204"/>
                </a:lnTo>
                <a:lnTo>
                  <a:pt x="989" y="3152"/>
                </a:lnTo>
                <a:lnTo>
                  <a:pt x="1029" y="3097"/>
                </a:lnTo>
                <a:lnTo>
                  <a:pt x="1067" y="3038"/>
                </a:lnTo>
                <a:lnTo>
                  <a:pt x="1106" y="2975"/>
                </a:lnTo>
                <a:lnTo>
                  <a:pt x="1144" y="2909"/>
                </a:lnTo>
                <a:lnTo>
                  <a:pt x="1181" y="2839"/>
                </a:lnTo>
                <a:lnTo>
                  <a:pt x="1224" y="2755"/>
                </a:lnTo>
                <a:lnTo>
                  <a:pt x="1263" y="2671"/>
                </a:lnTo>
                <a:lnTo>
                  <a:pt x="1299" y="2586"/>
                </a:lnTo>
                <a:lnTo>
                  <a:pt x="1334" y="2499"/>
                </a:lnTo>
                <a:lnTo>
                  <a:pt x="1365" y="2415"/>
                </a:lnTo>
                <a:lnTo>
                  <a:pt x="1395" y="2331"/>
                </a:lnTo>
                <a:lnTo>
                  <a:pt x="1422" y="2250"/>
                </a:lnTo>
                <a:lnTo>
                  <a:pt x="1446" y="2171"/>
                </a:lnTo>
                <a:lnTo>
                  <a:pt x="1468" y="2095"/>
                </a:lnTo>
                <a:lnTo>
                  <a:pt x="1489" y="2024"/>
                </a:lnTo>
                <a:lnTo>
                  <a:pt x="1506" y="1957"/>
                </a:lnTo>
                <a:lnTo>
                  <a:pt x="1522" y="1896"/>
                </a:lnTo>
                <a:lnTo>
                  <a:pt x="1535" y="1841"/>
                </a:lnTo>
                <a:lnTo>
                  <a:pt x="488" y="1841"/>
                </a:lnTo>
                <a:close/>
                <a:moveTo>
                  <a:pt x="1466" y="108"/>
                </a:moveTo>
                <a:lnTo>
                  <a:pt x="1417" y="113"/>
                </a:lnTo>
                <a:lnTo>
                  <a:pt x="1369" y="123"/>
                </a:lnTo>
                <a:lnTo>
                  <a:pt x="1324" y="143"/>
                </a:lnTo>
                <a:lnTo>
                  <a:pt x="1280" y="168"/>
                </a:lnTo>
                <a:lnTo>
                  <a:pt x="1236" y="198"/>
                </a:lnTo>
                <a:lnTo>
                  <a:pt x="1194" y="234"/>
                </a:lnTo>
                <a:lnTo>
                  <a:pt x="1154" y="275"/>
                </a:lnTo>
                <a:lnTo>
                  <a:pt x="1115" y="319"/>
                </a:lnTo>
                <a:lnTo>
                  <a:pt x="1077" y="366"/>
                </a:lnTo>
                <a:lnTo>
                  <a:pt x="1042" y="415"/>
                </a:lnTo>
                <a:lnTo>
                  <a:pt x="1007" y="467"/>
                </a:lnTo>
                <a:lnTo>
                  <a:pt x="974" y="519"/>
                </a:lnTo>
                <a:lnTo>
                  <a:pt x="943" y="573"/>
                </a:lnTo>
                <a:lnTo>
                  <a:pt x="913" y="626"/>
                </a:lnTo>
                <a:lnTo>
                  <a:pt x="857" y="732"/>
                </a:lnTo>
                <a:lnTo>
                  <a:pt x="806" y="840"/>
                </a:lnTo>
                <a:lnTo>
                  <a:pt x="759" y="949"/>
                </a:lnTo>
                <a:lnTo>
                  <a:pt x="718" y="1058"/>
                </a:lnTo>
                <a:lnTo>
                  <a:pt x="679" y="1166"/>
                </a:lnTo>
                <a:lnTo>
                  <a:pt x="644" y="1274"/>
                </a:lnTo>
                <a:lnTo>
                  <a:pt x="611" y="1380"/>
                </a:lnTo>
                <a:lnTo>
                  <a:pt x="582" y="1483"/>
                </a:lnTo>
                <a:lnTo>
                  <a:pt x="554" y="1583"/>
                </a:lnTo>
                <a:lnTo>
                  <a:pt x="527" y="1679"/>
                </a:lnTo>
                <a:lnTo>
                  <a:pt x="1576" y="1679"/>
                </a:lnTo>
                <a:lnTo>
                  <a:pt x="1600" y="1584"/>
                </a:lnTo>
                <a:lnTo>
                  <a:pt x="1621" y="1496"/>
                </a:lnTo>
                <a:lnTo>
                  <a:pt x="1642" y="1413"/>
                </a:lnTo>
                <a:lnTo>
                  <a:pt x="1659" y="1335"/>
                </a:lnTo>
                <a:lnTo>
                  <a:pt x="1675" y="1262"/>
                </a:lnTo>
                <a:lnTo>
                  <a:pt x="1688" y="1194"/>
                </a:lnTo>
                <a:lnTo>
                  <a:pt x="1700" y="1129"/>
                </a:lnTo>
                <a:lnTo>
                  <a:pt x="1710" y="1068"/>
                </a:lnTo>
                <a:lnTo>
                  <a:pt x="1719" y="1010"/>
                </a:lnTo>
                <a:lnTo>
                  <a:pt x="1726" y="955"/>
                </a:lnTo>
                <a:lnTo>
                  <a:pt x="1732" y="902"/>
                </a:lnTo>
                <a:lnTo>
                  <a:pt x="1736" y="851"/>
                </a:lnTo>
                <a:lnTo>
                  <a:pt x="1738" y="801"/>
                </a:lnTo>
                <a:lnTo>
                  <a:pt x="1741" y="752"/>
                </a:lnTo>
                <a:lnTo>
                  <a:pt x="1741" y="704"/>
                </a:lnTo>
                <a:lnTo>
                  <a:pt x="1741" y="656"/>
                </a:lnTo>
                <a:lnTo>
                  <a:pt x="1739" y="608"/>
                </a:lnTo>
                <a:lnTo>
                  <a:pt x="1737" y="560"/>
                </a:lnTo>
                <a:lnTo>
                  <a:pt x="1735" y="513"/>
                </a:lnTo>
                <a:lnTo>
                  <a:pt x="1730" y="467"/>
                </a:lnTo>
                <a:lnTo>
                  <a:pt x="1724" y="422"/>
                </a:lnTo>
                <a:lnTo>
                  <a:pt x="1716" y="379"/>
                </a:lnTo>
                <a:lnTo>
                  <a:pt x="1706" y="337"/>
                </a:lnTo>
                <a:lnTo>
                  <a:pt x="1694" y="299"/>
                </a:lnTo>
                <a:lnTo>
                  <a:pt x="1681" y="263"/>
                </a:lnTo>
                <a:lnTo>
                  <a:pt x="1664" y="229"/>
                </a:lnTo>
                <a:lnTo>
                  <a:pt x="1645" y="199"/>
                </a:lnTo>
                <a:lnTo>
                  <a:pt x="1623" y="173"/>
                </a:lnTo>
                <a:lnTo>
                  <a:pt x="1599" y="150"/>
                </a:lnTo>
                <a:lnTo>
                  <a:pt x="1571" y="132"/>
                </a:lnTo>
                <a:lnTo>
                  <a:pt x="1539" y="119"/>
                </a:lnTo>
                <a:lnTo>
                  <a:pt x="1504" y="111"/>
                </a:lnTo>
                <a:lnTo>
                  <a:pt x="1466" y="108"/>
                </a:lnTo>
                <a:close/>
                <a:moveTo>
                  <a:pt x="1466" y="0"/>
                </a:moveTo>
                <a:lnTo>
                  <a:pt x="1521" y="3"/>
                </a:lnTo>
                <a:lnTo>
                  <a:pt x="1572" y="11"/>
                </a:lnTo>
                <a:lnTo>
                  <a:pt x="1621" y="24"/>
                </a:lnTo>
                <a:lnTo>
                  <a:pt x="1666" y="42"/>
                </a:lnTo>
                <a:lnTo>
                  <a:pt x="1709" y="63"/>
                </a:lnTo>
                <a:lnTo>
                  <a:pt x="1748" y="90"/>
                </a:lnTo>
                <a:lnTo>
                  <a:pt x="1785" y="120"/>
                </a:lnTo>
                <a:lnTo>
                  <a:pt x="1819" y="152"/>
                </a:lnTo>
                <a:lnTo>
                  <a:pt x="1849" y="188"/>
                </a:lnTo>
                <a:lnTo>
                  <a:pt x="1879" y="228"/>
                </a:lnTo>
                <a:lnTo>
                  <a:pt x="1904" y="269"/>
                </a:lnTo>
                <a:lnTo>
                  <a:pt x="1929" y="313"/>
                </a:lnTo>
                <a:lnTo>
                  <a:pt x="1950" y="357"/>
                </a:lnTo>
                <a:lnTo>
                  <a:pt x="1969" y="404"/>
                </a:lnTo>
                <a:lnTo>
                  <a:pt x="1987" y="452"/>
                </a:lnTo>
                <a:lnTo>
                  <a:pt x="2002" y="501"/>
                </a:lnTo>
                <a:lnTo>
                  <a:pt x="2016" y="551"/>
                </a:lnTo>
                <a:lnTo>
                  <a:pt x="2028" y="601"/>
                </a:lnTo>
                <a:lnTo>
                  <a:pt x="2039" y="650"/>
                </a:lnTo>
                <a:lnTo>
                  <a:pt x="2047" y="699"/>
                </a:lnTo>
                <a:lnTo>
                  <a:pt x="2053" y="747"/>
                </a:lnTo>
                <a:lnTo>
                  <a:pt x="2060" y="795"/>
                </a:lnTo>
                <a:lnTo>
                  <a:pt x="2064" y="841"/>
                </a:lnTo>
                <a:lnTo>
                  <a:pt x="2068" y="885"/>
                </a:lnTo>
                <a:lnTo>
                  <a:pt x="2069" y="927"/>
                </a:lnTo>
                <a:lnTo>
                  <a:pt x="2071" y="968"/>
                </a:lnTo>
                <a:lnTo>
                  <a:pt x="2072" y="1005"/>
                </a:lnTo>
                <a:lnTo>
                  <a:pt x="2072" y="1005"/>
                </a:lnTo>
                <a:lnTo>
                  <a:pt x="2069" y="1113"/>
                </a:lnTo>
                <a:lnTo>
                  <a:pt x="2062" y="1223"/>
                </a:lnTo>
                <a:lnTo>
                  <a:pt x="2051" y="1333"/>
                </a:lnTo>
                <a:lnTo>
                  <a:pt x="2035" y="1445"/>
                </a:lnTo>
                <a:lnTo>
                  <a:pt x="2016" y="1557"/>
                </a:lnTo>
                <a:lnTo>
                  <a:pt x="1991" y="1669"/>
                </a:lnTo>
                <a:lnTo>
                  <a:pt x="1964" y="1781"/>
                </a:lnTo>
                <a:lnTo>
                  <a:pt x="1932" y="1892"/>
                </a:lnTo>
                <a:lnTo>
                  <a:pt x="1898" y="2003"/>
                </a:lnTo>
                <a:lnTo>
                  <a:pt x="1860" y="2113"/>
                </a:lnTo>
                <a:lnTo>
                  <a:pt x="1820" y="2220"/>
                </a:lnTo>
                <a:lnTo>
                  <a:pt x="1776" y="2327"/>
                </a:lnTo>
                <a:lnTo>
                  <a:pt x="1728" y="2430"/>
                </a:lnTo>
                <a:lnTo>
                  <a:pt x="1680" y="2531"/>
                </a:lnTo>
                <a:lnTo>
                  <a:pt x="1628" y="2629"/>
                </a:lnTo>
                <a:lnTo>
                  <a:pt x="1573" y="2724"/>
                </a:lnTo>
                <a:lnTo>
                  <a:pt x="1517" y="2815"/>
                </a:lnTo>
                <a:lnTo>
                  <a:pt x="1460" y="2903"/>
                </a:lnTo>
                <a:lnTo>
                  <a:pt x="1398" y="2985"/>
                </a:lnTo>
                <a:lnTo>
                  <a:pt x="1337" y="3063"/>
                </a:lnTo>
                <a:lnTo>
                  <a:pt x="1274" y="3137"/>
                </a:lnTo>
                <a:lnTo>
                  <a:pt x="1210" y="3205"/>
                </a:lnTo>
                <a:lnTo>
                  <a:pt x="1144" y="3267"/>
                </a:lnTo>
                <a:lnTo>
                  <a:pt x="1078" y="3324"/>
                </a:lnTo>
                <a:lnTo>
                  <a:pt x="1010" y="3373"/>
                </a:lnTo>
                <a:lnTo>
                  <a:pt x="943" y="3416"/>
                </a:lnTo>
                <a:lnTo>
                  <a:pt x="874" y="3452"/>
                </a:lnTo>
                <a:lnTo>
                  <a:pt x="806" y="3481"/>
                </a:lnTo>
                <a:lnTo>
                  <a:pt x="736" y="3503"/>
                </a:lnTo>
                <a:lnTo>
                  <a:pt x="668" y="3515"/>
                </a:lnTo>
                <a:lnTo>
                  <a:pt x="598" y="3519"/>
                </a:lnTo>
                <a:lnTo>
                  <a:pt x="543" y="3516"/>
                </a:lnTo>
                <a:lnTo>
                  <a:pt x="490" y="3509"/>
                </a:lnTo>
                <a:lnTo>
                  <a:pt x="442" y="3494"/>
                </a:lnTo>
                <a:lnTo>
                  <a:pt x="395" y="3476"/>
                </a:lnTo>
                <a:lnTo>
                  <a:pt x="352" y="3453"/>
                </a:lnTo>
                <a:lnTo>
                  <a:pt x="312" y="3426"/>
                </a:lnTo>
                <a:lnTo>
                  <a:pt x="275" y="3395"/>
                </a:lnTo>
                <a:lnTo>
                  <a:pt x="240" y="3360"/>
                </a:lnTo>
                <a:lnTo>
                  <a:pt x="208" y="3321"/>
                </a:lnTo>
                <a:lnTo>
                  <a:pt x="179" y="3279"/>
                </a:lnTo>
                <a:lnTo>
                  <a:pt x="152" y="3235"/>
                </a:lnTo>
                <a:lnTo>
                  <a:pt x="127" y="3188"/>
                </a:lnTo>
                <a:lnTo>
                  <a:pt x="107" y="3138"/>
                </a:lnTo>
                <a:lnTo>
                  <a:pt x="86" y="3086"/>
                </a:lnTo>
                <a:lnTo>
                  <a:pt x="69" y="3032"/>
                </a:lnTo>
                <a:lnTo>
                  <a:pt x="54" y="2977"/>
                </a:lnTo>
                <a:lnTo>
                  <a:pt x="41" y="2921"/>
                </a:lnTo>
                <a:lnTo>
                  <a:pt x="30" y="2863"/>
                </a:lnTo>
                <a:lnTo>
                  <a:pt x="20" y="2805"/>
                </a:lnTo>
                <a:lnTo>
                  <a:pt x="13" y="2747"/>
                </a:lnTo>
                <a:lnTo>
                  <a:pt x="8" y="2688"/>
                </a:lnTo>
                <a:lnTo>
                  <a:pt x="3" y="2629"/>
                </a:lnTo>
                <a:lnTo>
                  <a:pt x="0" y="2571"/>
                </a:lnTo>
                <a:lnTo>
                  <a:pt x="0" y="2514"/>
                </a:lnTo>
                <a:lnTo>
                  <a:pt x="3" y="2403"/>
                </a:lnTo>
                <a:lnTo>
                  <a:pt x="10" y="2293"/>
                </a:lnTo>
                <a:lnTo>
                  <a:pt x="21" y="2180"/>
                </a:lnTo>
                <a:lnTo>
                  <a:pt x="37" y="2067"/>
                </a:lnTo>
                <a:lnTo>
                  <a:pt x="57" y="1955"/>
                </a:lnTo>
                <a:lnTo>
                  <a:pt x="81" y="1842"/>
                </a:lnTo>
                <a:lnTo>
                  <a:pt x="108" y="1729"/>
                </a:lnTo>
                <a:lnTo>
                  <a:pt x="140" y="1617"/>
                </a:lnTo>
                <a:lnTo>
                  <a:pt x="174" y="1506"/>
                </a:lnTo>
                <a:lnTo>
                  <a:pt x="213" y="1397"/>
                </a:lnTo>
                <a:lnTo>
                  <a:pt x="253" y="1289"/>
                </a:lnTo>
                <a:lnTo>
                  <a:pt x="297" y="1183"/>
                </a:lnTo>
                <a:lnTo>
                  <a:pt x="345" y="1080"/>
                </a:lnTo>
                <a:lnTo>
                  <a:pt x="394" y="979"/>
                </a:lnTo>
                <a:lnTo>
                  <a:pt x="446" y="881"/>
                </a:lnTo>
                <a:lnTo>
                  <a:pt x="500" y="787"/>
                </a:lnTo>
                <a:lnTo>
                  <a:pt x="556" y="696"/>
                </a:lnTo>
                <a:lnTo>
                  <a:pt x="614" y="609"/>
                </a:lnTo>
                <a:lnTo>
                  <a:pt x="674" y="528"/>
                </a:lnTo>
                <a:lnTo>
                  <a:pt x="736" y="450"/>
                </a:lnTo>
                <a:lnTo>
                  <a:pt x="798" y="378"/>
                </a:lnTo>
                <a:lnTo>
                  <a:pt x="862" y="311"/>
                </a:lnTo>
                <a:lnTo>
                  <a:pt x="928" y="248"/>
                </a:lnTo>
                <a:lnTo>
                  <a:pt x="993" y="193"/>
                </a:lnTo>
                <a:lnTo>
                  <a:pt x="1060" y="144"/>
                </a:lnTo>
                <a:lnTo>
                  <a:pt x="1127" y="102"/>
                </a:lnTo>
                <a:lnTo>
                  <a:pt x="1194" y="66"/>
                </a:lnTo>
                <a:lnTo>
                  <a:pt x="1263" y="38"/>
                </a:lnTo>
                <a:lnTo>
                  <a:pt x="1330" y="17"/>
                </a:lnTo>
                <a:lnTo>
                  <a:pt x="1397" y="5"/>
                </a:lnTo>
                <a:lnTo>
                  <a:pt x="14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0" y="2895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``Boosted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’’</a:t>
            </a:r>
            <a:endParaRPr lang="en-US" sz="2800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981200" y="2438400"/>
            <a:ext cx="9144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381000" y="53340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These will define edges of webs…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765810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57600"/>
            <a:ext cx="299995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061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Put differently, the stationary </a:t>
            </a:r>
            <a:r>
              <a:rPr lang="en-US" sz="2400" dirty="0" err="1" smtClean="0">
                <a:solidFill>
                  <a:srgbClr val="FF0000"/>
                </a:solidFill>
              </a:rPr>
              <a:t>soliton</a:t>
            </a:r>
            <a:r>
              <a:rPr lang="en-US" sz="2400" dirty="0" smtClean="0">
                <a:solidFill>
                  <a:srgbClr val="FF0000"/>
                </a:solidFill>
              </a:rPr>
              <a:t> in </a:t>
            </a:r>
            <a:r>
              <a:rPr lang="en-US" sz="2400" b="1" i="1" u="sng" dirty="0" err="1" smtClean="0">
                <a:solidFill>
                  <a:srgbClr val="FF0000"/>
                </a:solidFill>
              </a:rPr>
              <a:t>Minkowski</a:t>
            </a:r>
            <a:r>
              <a:rPr lang="en-US" sz="2400" dirty="0" smtClean="0">
                <a:solidFill>
                  <a:srgbClr val="FF0000"/>
                </a:solidFill>
              </a:rPr>
              <a:t> space preserves the </a:t>
            </a:r>
            <a:r>
              <a:rPr lang="en-US" sz="2400" dirty="0" err="1" smtClean="0">
                <a:solidFill>
                  <a:srgbClr val="FF0000"/>
                </a:solidFill>
              </a:rPr>
              <a:t>supersymmetry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2876550" cy="67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So a boosted </a:t>
            </a:r>
            <a:r>
              <a:rPr lang="en-US" sz="2400" dirty="0" err="1" smtClean="0">
                <a:solidFill>
                  <a:srgbClr val="C00000"/>
                </a:solidFill>
              </a:rPr>
              <a:t>soliton</a:t>
            </a:r>
            <a:r>
              <a:rPr lang="en-US" sz="2400" dirty="0" smtClean="0">
                <a:solidFill>
                  <a:srgbClr val="C00000"/>
                </a:solidFill>
              </a:rPr>
              <a:t> preserves </a:t>
            </a:r>
            <a:r>
              <a:rPr lang="en-US" sz="2400" dirty="0" err="1" smtClean="0">
                <a:solidFill>
                  <a:srgbClr val="C00000"/>
                </a:solidFill>
              </a:rPr>
              <a:t>supersymmetry</a:t>
            </a:r>
            <a:r>
              <a:rPr lang="en-US" sz="2400" dirty="0" smtClean="0">
                <a:solidFill>
                  <a:srgbClr val="C00000"/>
                </a:solidFill>
              </a:rPr>
              <a:t> :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0"/>
            <a:ext cx="5029200" cy="670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495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 is a real boost. In </a:t>
            </a:r>
            <a:r>
              <a:rPr lang="en-US" sz="2800" b="1" i="1" u="sng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Euclidean</a:t>
            </a:r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space this becomes a rotation: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486400"/>
            <a:ext cx="5170170" cy="670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046" y="6172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And for suitable   this will preserve </a:t>
            </a:r>
            <a:r>
              <a:rPr lang="en-US" sz="2800" dirty="0" smtClean="0">
                <a:solidFill>
                  <a:srgbClr val="009900"/>
                </a:solidFill>
                <a:sym typeface="Symbol" panose="05050102010706020507" pitchFamily="18" charset="2"/>
              </a:rPr>
              <a:t>-</a:t>
            </a:r>
            <a:r>
              <a:rPr lang="en-US" sz="2800" dirty="0" err="1" smtClean="0">
                <a:solidFill>
                  <a:srgbClr val="009900"/>
                </a:solidFill>
                <a:sym typeface="Symbol" panose="05050102010706020507" pitchFamily="18" charset="2"/>
              </a:rPr>
              <a:t>susy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334000" y="1447800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16678" y="857250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78" y="869282"/>
            <a:ext cx="438150" cy="43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6514" y="4582682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90269" y="-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91400" y="857249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53839" y="5105400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8119501" y="5268542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304800" y="-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More corrections to the naïve differential </a:t>
            </a:r>
            <a:endParaRPr lang="en-US" sz="3600" kern="0" dirty="0"/>
          </a:p>
        </p:txBody>
      </p:sp>
      <p:cxnSp>
        <p:nvCxnSpPr>
          <p:cNvPr id="5" name="Straight Connector 4"/>
          <p:cNvCxnSpPr>
            <a:stCxn id="13" idx="3"/>
            <a:endCxn id="14" idx="3"/>
          </p:cNvCxnSpPr>
          <p:nvPr/>
        </p:nvCxnSpPr>
        <p:spPr>
          <a:xfrm flipV="1">
            <a:off x="2964580" y="3231665"/>
            <a:ext cx="4648686" cy="145848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15200" y="3124200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7000" y="1600200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4" idx="3"/>
            <a:endCxn id="14" idx="1"/>
          </p:cNvCxnSpPr>
          <p:nvPr/>
        </p:nvCxnSpPr>
        <p:spPr>
          <a:xfrm>
            <a:off x="2965066" y="1707665"/>
            <a:ext cx="4350134" cy="15240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19600"/>
            <a:ext cx="145923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95600"/>
            <a:ext cx="1413510" cy="502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138303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>
          <a:xfrm>
            <a:off x="457200" y="1371600"/>
            <a:ext cx="3605954" cy="2220817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7199" y="3592417"/>
            <a:ext cx="3585467" cy="1741583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9000" y="1055783"/>
            <a:ext cx="0" cy="580221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0"/>
            <a:ext cx="40796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-685800" y="4191000"/>
            <a:ext cx="2454580" cy="609601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-1524000" y="0"/>
            <a:ext cx="32927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785256" y="1055783"/>
            <a:ext cx="0" cy="580221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3935470" y="3445525"/>
            <a:ext cx="304800" cy="293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6" y="1005634"/>
            <a:ext cx="438150" cy="4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grpSp>
        <p:nvGrpSpPr>
          <p:cNvPr id="12" name="Group 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010042" y="1736026"/>
            <a:ext cx="1526789" cy="495300"/>
            <a:chOff x="408" y="2631"/>
            <a:chExt cx="4294" cy="1393"/>
          </a:xfrm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978510" y="3412958"/>
            <a:ext cx="1361610" cy="495300"/>
            <a:chOff x="4008" y="2686"/>
            <a:chExt cx="4393" cy="1598"/>
          </a:xfrm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567209" y="5671971"/>
            <a:ext cx="1640570" cy="495300"/>
            <a:chOff x="1658" y="3494"/>
            <a:chExt cx="4614" cy="1393"/>
          </a:xfrm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1658" y="3494"/>
              <a:ext cx="842" cy="1393"/>
            </a:xfrm>
            <a:custGeom>
              <a:avLst/>
              <a:gdLst/>
              <a:ahLst/>
              <a:cxnLst>
                <a:cxn ang="0">
                  <a:pos x="357" y="1062"/>
                </a:cxn>
                <a:cxn ang="0">
                  <a:pos x="507" y="1019"/>
                </a:cxn>
                <a:cxn ang="0">
                  <a:pos x="622" y="929"/>
                </a:cxn>
                <a:cxn ang="0">
                  <a:pos x="697" y="810"/>
                </a:cxn>
                <a:cxn ang="0">
                  <a:pos x="733" y="680"/>
                </a:cxn>
                <a:cxn ang="0">
                  <a:pos x="726" y="563"/>
                </a:cxn>
                <a:cxn ang="0">
                  <a:pos x="675" y="482"/>
                </a:cxn>
                <a:cxn ang="0">
                  <a:pos x="592" y="435"/>
                </a:cxn>
                <a:cxn ang="0">
                  <a:pos x="523" y="423"/>
                </a:cxn>
                <a:cxn ang="0">
                  <a:pos x="428" y="431"/>
                </a:cxn>
                <a:cxn ang="0">
                  <a:pos x="290" y="492"/>
                </a:cxn>
                <a:cxn ang="0">
                  <a:pos x="188" y="593"/>
                </a:cxn>
                <a:cxn ang="0">
                  <a:pos x="126" y="717"/>
                </a:cxn>
                <a:cxn ang="0">
                  <a:pos x="104" y="847"/>
                </a:cxn>
                <a:cxn ang="0">
                  <a:pos x="127" y="953"/>
                </a:cxn>
                <a:cxn ang="0">
                  <a:pos x="185" y="1019"/>
                </a:cxn>
                <a:cxn ang="0">
                  <a:pos x="262" y="1054"/>
                </a:cxn>
                <a:cxn ang="0">
                  <a:pos x="480" y="423"/>
                </a:cxn>
                <a:cxn ang="0">
                  <a:pos x="619" y="3"/>
                </a:cxn>
                <a:cxn ang="0">
                  <a:pos x="625" y="9"/>
                </a:cxn>
                <a:cxn ang="0">
                  <a:pos x="626" y="14"/>
                </a:cxn>
                <a:cxn ang="0">
                  <a:pos x="626" y="20"/>
                </a:cxn>
                <a:cxn ang="0">
                  <a:pos x="624" y="32"/>
                </a:cxn>
                <a:cxn ang="0">
                  <a:pos x="622" y="38"/>
                </a:cxn>
                <a:cxn ang="0">
                  <a:pos x="633" y="407"/>
                </a:cxn>
                <a:cxn ang="0">
                  <a:pos x="744" y="464"/>
                </a:cxn>
                <a:cxn ang="0">
                  <a:pos x="811" y="547"/>
                </a:cxn>
                <a:cxn ang="0">
                  <a:pos x="839" y="638"/>
                </a:cxn>
                <a:cxn ang="0">
                  <a:pos x="823" y="773"/>
                </a:cxn>
                <a:cxn ang="0">
                  <a:pos x="736" y="916"/>
                </a:cxn>
                <a:cxn ang="0">
                  <a:pos x="592" y="1028"/>
                </a:cxn>
                <a:cxn ang="0">
                  <a:pos x="414" y="1090"/>
                </a:cxn>
                <a:cxn ang="0">
                  <a:pos x="286" y="1340"/>
                </a:cxn>
                <a:cxn ang="0">
                  <a:pos x="273" y="1383"/>
                </a:cxn>
                <a:cxn ang="0">
                  <a:pos x="266" y="1393"/>
                </a:cxn>
                <a:cxn ang="0">
                  <a:pos x="253" y="1393"/>
                </a:cxn>
                <a:cxn ang="0">
                  <a:pos x="245" y="1393"/>
                </a:cxn>
                <a:cxn ang="0">
                  <a:pos x="238" y="1386"/>
                </a:cxn>
                <a:cxn ang="0">
                  <a:pos x="236" y="1371"/>
                </a:cxn>
                <a:cxn ang="0">
                  <a:pos x="249" y="1323"/>
                </a:cxn>
                <a:cxn ang="0">
                  <a:pos x="272" y="1239"/>
                </a:cxn>
                <a:cxn ang="0">
                  <a:pos x="307" y="1097"/>
                </a:cxn>
                <a:cxn ang="0">
                  <a:pos x="167" y="1064"/>
                </a:cxn>
                <a:cxn ang="0">
                  <a:pos x="66" y="992"/>
                </a:cxn>
                <a:cxn ang="0">
                  <a:pos x="9" y="892"/>
                </a:cxn>
                <a:cxn ang="0">
                  <a:pos x="4" y="763"/>
                </a:cxn>
                <a:cxn ang="0">
                  <a:pos x="70" y="612"/>
                </a:cxn>
                <a:cxn ang="0">
                  <a:pos x="198" y="489"/>
                </a:cxn>
                <a:cxn ang="0">
                  <a:pos x="365" y="409"/>
                </a:cxn>
                <a:cxn ang="0">
                  <a:pos x="584" y="31"/>
                </a:cxn>
                <a:cxn ang="0">
                  <a:pos x="599" y="2"/>
                </a:cxn>
              </a:cxnLst>
              <a:rect l="0" t="0" r="r" b="b"/>
              <a:pathLst>
                <a:path w="842" h="1393">
                  <a:moveTo>
                    <a:pt x="523" y="423"/>
                  </a:moveTo>
                  <a:lnTo>
                    <a:pt x="523" y="423"/>
                  </a:lnTo>
                  <a:lnTo>
                    <a:pt x="357" y="1062"/>
                  </a:lnTo>
                  <a:lnTo>
                    <a:pt x="411" y="1054"/>
                  </a:lnTo>
                  <a:lnTo>
                    <a:pt x="462" y="1039"/>
                  </a:lnTo>
                  <a:lnTo>
                    <a:pt x="507" y="1019"/>
                  </a:lnTo>
                  <a:lnTo>
                    <a:pt x="550" y="994"/>
                  </a:lnTo>
                  <a:lnTo>
                    <a:pt x="588" y="964"/>
                  </a:lnTo>
                  <a:lnTo>
                    <a:pt x="622" y="929"/>
                  </a:lnTo>
                  <a:lnTo>
                    <a:pt x="652" y="892"/>
                  </a:lnTo>
                  <a:lnTo>
                    <a:pt x="676" y="852"/>
                  </a:lnTo>
                  <a:lnTo>
                    <a:pt x="697" y="810"/>
                  </a:lnTo>
                  <a:lnTo>
                    <a:pt x="714" y="767"/>
                  </a:lnTo>
                  <a:lnTo>
                    <a:pt x="726" y="724"/>
                  </a:lnTo>
                  <a:lnTo>
                    <a:pt x="733" y="680"/>
                  </a:lnTo>
                  <a:lnTo>
                    <a:pt x="736" y="637"/>
                  </a:lnTo>
                  <a:lnTo>
                    <a:pt x="733" y="599"/>
                  </a:lnTo>
                  <a:lnTo>
                    <a:pt x="726" y="563"/>
                  </a:lnTo>
                  <a:lnTo>
                    <a:pt x="713" y="533"/>
                  </a:lnTo>
                  <a:lnTo>
                    <a:pt x="696" y="505"/>
                  </a:lnTo>
                  <a:lnTo>
                    <a:pt x="675" y="482"/>
                  </a:lnTo>
                  <a:lnTo>
                    <a:pt x="650" y="461"/>
                  </a:lnTo>
                  <a:lnTo>
                    <a:pt x="622" y="446"/>
                  </a:lnTo>
                  <a:lnTo>
                    <a:pt x="592" y="435"/>
                  </a:lnTo>
                  <a:lnTo>
                    <a:pt x="558" y="427"/>
                  </a:lnTo>
                  <a:lnTo>
                    <a:pt x="523" y="423"/>
                  </a:lnTo>
                  <a:lnTo>
                    <a:pt x="523" y="423"/>
                  </a:lnTo>
                  <a:lnTo>
                    <a:pt x="523" y="423"/>
                  </a:lnTo>
                  <a:close/>
                  <a:moveTo>
                    <a:pt x="480" y="423"/>
                  </a:moveTo>
                  <a:lnTo>
                    <a:pt x="428" y="431"/>
                  </a:lnTo>
                  <a:lnTo>
                    <a:pt x="378" y="446"/>
                  </a:lnTo>
                  <a:lnTo>
                    <a:pt x="331" y="467"/>
                  </a:lnTo>
                  <a:lnTo>
                    <a:pt x="290" y="492"/>
                  </a:lnTo>
                  <a:lnTo>
                    <a:pt x="252" y="522"/>
                  </a:lnTo>
                  <a:lnTo>
                    <a:pt x="218" y="556"/>
                  </a:lnTo>
                  <a:lnTo>
                    <a:pt x="188" y="593"/>
                  </a:lnTo>
                  <a:lnTo>
                    <a:pt x="164" y="632"/>
                  </a:lnTo>
                  <a:lnTo>
                    <a:pt x="143" y="674"/>
                  </a:lnTo>
                  <a:lnTo>
                    <a:pt x="126" y="717"/>
                  </a:lnTo>
                  <a:lnTo>
                    <a:pt x="114" y="761"/>
                  </a:lnTo>
                  <a:lnTo>
                    <a:pt x="107" y="804"/>
                  </a:lnTo>
                  <a:lnTo>
                    <a:pt x="104" y="847"/>
                  </a:lnTo>
                  <a:lnTo>
                    <a:pt x="107" y="887"/>
                  </a:lnTo>
                  <a:lnTo>
                    <a:pt x="116" y="921"/>
                  </a:lnTo>
                  <a:lnTo>
                    <a:pt x="127" y="953"/>
                  </a:lnTo>
                  <a:lnTo>
                    <a:pt x="144" y="979"/>
                  </a:lnTo>
                  <a:lnTo>
                    <a:pt x="163" y="1001"/>
                  </a:lnTo>
                  <a:lnTo>
                    <a:pt x="185" y="1019"/>
                  </a:lnTo>
                  <a:lnTo>
                    <a:pt x="209" y="1034"/>
                  </a:lnTo>
                  <a:lnTo>
                    <a:pt x="235" y="1046"/>
                  </a:lnTo>
                  <a:lnTo>
                    <a:pt x="262" y="1054"/>
                  </a:lnTo>
                  <a:lnTo>
                    <a:pt x="290" y="1060"/>
                  </a:lnTo>
                  <a:lnTo>
                    <a:pt x="317" y="1062"/>
                  </a:lnTo>
                  <a:lnTo>
                    <a:pt x="480" y="423"/>
                  </a:lnTo>
                  <a:close/>
                  <a:moveTo>
                    <a:pt x="609" y="0"/>
                  </a:moveTo>
                  <a:lnTo>
                    <a:pt x="615" y="2"/>
                  </a:lnTo>
                  <a:lnTo>
                    <a:pt x="619" y="3"/>
                  </a:lnTo>
                  <a:lnTo>
                    <a:pt x="622" y="5"/>
                  </a:lnTo>
                  <a:lnTo>
                    <a:pt x="624" y="7"/>
                  </a:lnTo>
                  <a:lnTo>
                    <a:pt x="625" y="9"/>
                  </a:lnTo>
                  <a:lnTo>
                    <a:pt x="626" y="11"/>
                  </a:lnTo>
                  <a:lnTo>
                    <a:pt x="626" y="13"/>
                  </a:lnTo>
                  <a:lnTo>
                    <a:pt x="626" y="14"/>
                  </a:lnTo>
                  <a:lnTo>
                    <a:pt x="626" y="16"/>
                  </a:lnTo>
                  <a:lnTo>
                    <a:pt x="626" y="17"/>
                  </a:lnTo>
                  <a:lnTo>
                    <a:pt x="626" y="20"/>
                  </a:lnTo>
                  <a:lnTo>
                    <a:pt x="625" y="24"/>
                  </a:lnTo>
                  <a:lnTo>
                    <a:pt x="624" y="28"/>
                  </a:lnTo>
                  <a:lnTo>
                    <a:pt x="624" y="32"/>
                  </a:lnTo>
                  <a:lnTo>
                    <a:pt x="622" y="35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534" y="389"/>
                  </a:lnTo>
                  <a:lnTo>
                    <a:pt x="587" y="396"/>
                  </a:lnTo>
                  <a:lnTo>
                    <a:pt x="633" y="407"/>
                  </a:lnTo>
                  <a:lnTo>
                    <a:pt x="676" y="423"/>
                  </a:lnTo>
                  <a:lnTo>
                    <a:pt x="711" y="442"/>
                  </a:lnTo>
                  <a:lnTo>
                    <a:pt x="744" y="464"/>
                  </a:lnTo>
                  <a:lnTo>
                    <a:pt x="771" y="489"/>
                  </a:lnTo>
                  <a:lnTo>
                    <a:pt x="792" y="516"/>
                  </a:lnTo>
                  <a:lnTo>
                    <a:pt x="811" y="547"/>
                  </a:lnTo>
                  <a:lnTo>
                    <a:pt x="825" y="577"/>
                  </a:lnTo>
                  <a:lnTo>
                    <a:pt x="833" y="607"/>
                  </a:lnTo>
                  <a:lnTo>
                    <a:pt x="839" y="638"/>
                  </a:lnTo>
                  <a:lnTo>
                    <a:pt x="842" y="669"/>
                  </a:lnTo>
                  <a:lnTo>
                    <a:pt x="836" y="721"/>
                  </a:lnTo>
                  <a:lnTo>
                    <a:pt x="823" y="773"/>
                  </a:lnTo>
                  <a:lnTo>
                    <a:pt x="801" y="822"/>
                  </a:lnTo>
                  <a:lnTo>
                    <a:pt x="771" y="870"/>
                  </a:lnTo>
                  <a:lnTo>
                    <a:pt x="736" y="916"/>
                  </a:lnTo>
                  <a:lnTo>
                    <a:pt x="693" y="958"/>
                  </a:lnTo>
                  <a:lnTo>
                    <a:pt x="645" y="995"/>
                  </a:lnTo>
                  <a:lnTo>
                    <a:pt x="592" y="1028"/>
                  </a:lnTo>
                  <a:lnTo>
                    <a:pt x="536" y="1054"/>
                  </a:lnTo>
                  <a:lnTo>
                    <a:pt x="476" y="1076"/>
                  </a:lnTo>
                  <a:lnTo>
                    <a:pt x="414" y="1090"/>
                  </a:lnTo>
                  <a:lnTo>
                    <a:pt x="350" y="1097"/>
                  </a:lnTo>
                  <a:lnTo>
                    <a:pt x="289" y="1326"/>
                  </a:lnTo>
                  <a:lnTo>
                    <a:pt x="286" y="1340"/>
                  </a:lnTo>
                  <a:lnTo>
                    <a:pt x="282" y="1356"/>
                  </a:lnTo>
                  <a:lnTo>
                    <a:pt x="277" y="1371"/>
                  </a:lnTo>
                  <a:lnTo>
                    <a:pt x="273" y="1383"/>
                  </a:lnTo>
                  <a:lnTo>
                    <a:pt x="272" y="1389"/>
                  </a:lnTo>
                  <a:lnTo>
                    <a:pt x="269" y="1392"/>
                  </a:lnTo>
                  <a:lnTo>
                    <a:pt x="266" y="1393"/>
                  </a:lnTo>
                  <a:lnTo>
                    <a:pt x="263" y="1393"/>
                  </a:lnTo>
                  <a:lnTo>
                    <a:pt x="259" y="1393"/>
                  </a:lnTo>
                  <a:lnTo>
                    <a:pt x="253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89"/>
                  </a:lnTo>
                  <a:lnTo>
                    <a:pt x="238" y="1386"/>
                  </a:lnTo>
                  <a:lnTo>
                    <a:pt x="236" y="1382"/>
                  </a:lnTo>
                  <a:lnTo>
                    <a:pt x="236" y="1377"/>
                  </a:lnTo>
                  <a:lnTo>
                    <a:pt x="236" y="1371"/>
                  </a:lnTo>
                  <a:lnTo>
                    <a:pt x="239" y="1360"/>
                  </a:lnTo>
                  <a:lnTo>
                    <a:pt x="243" y="1344"/>
                  </a:lnTo>
                  <a:lnTo>
                    <a:pt x="249" y="1323"/>
                  </a:lnTo>
                  <a:lnTo>
                    <a:pt x="256" y="1298"/>
                  </a:lnTo>
                  <a:lnTo>
                    <a:pt x="263" y="1271"/>
                  </a:lnTo>
                  <a:lnTo>
                    <a:pt x="272" y="1239"/>
                  </a:lnTo>
                  <a:lnTo>
                    <a:pt x="283" y="1193"/>
                  </a:lnTo>
                  <a:lnTo>
                    <a:pt x="295" y="1143"/>
                  </a:lnTo>
                  <a:lnTo>
                    <a:pt x="307" y="1097"/>
                  </a:lnTo>
                  <a:lnTo>
                    <a:pt x="256" y="1090"/>
                  </a:lnTo>
                  <a:lnTo>
                    <a:pt x="209" y="1079"/>
                  </a:lnTo>
                  <a:lnTo>
                    <a:pt x="167" y="1064"/>
                  </a:lnTo>
                  <a:lnTo>
                    <a:pt x="129" y="1043"/>
                  </a:lnTo>
                  <a:lnTo>
                    <a:pt x="95" y="1020"/>
                  </a:lnTo>
                  <a:lnTo>
                    <a:pt x="66" y="992"/>
                  </a:lnTo>
                  <a:lnTo>
                    <a:pt x="42" y="961"/>
                  </a:lnTo>
                  <a:lnTo>
                    <a:pt x="24" y="928"/>
                  </a:lnTo>
                  <a:lnTo>
                    <a:pt x="9" y="892"/>
                  </a:lnTo>
                  <a:lnTo>
                    <a:pt x="2" y="855"/>
                  </a:lnTo>
                  <a:lnTo>
                    <a:pt x="0" y="815"/>
                  </a:lnTo>
                  <a:lnTo>
                    <a:pt x="4" y="763"/>
                  </a:lnTo>
                  <a:lnTo>
                    <a:pt x="18" y="711"/>
                  </a:lnTo>
                  <a:lnTo>
                    <a:pt x="41" y="660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50" y="526"/>
                  </a:lnTo>
                  <a:lnTo>
                    <a:pt x="198" y="489"/>
                  </a:lnTo>
                  <a:lnTo>
                    <a:pt x="251" y="456"/>
                  </a:lnTo>
                  <a:lnTo>
                    <a:pt x="306" y="430"/>
                  </a:lnTo>
                  <a:lnTo>
                    <a:pt x="365" y="409"/>
                  </a:lnTo>
                  <a:lnTo>
                    <a:pt x="428" y="394"/>
                  </a:lnTo>
                  <a:lnTo>
                    <a:pt x="490" y="389"/>
                  </a:lnTo>
                  <a:lnTo>
                    <a:pt x="584" y="31"/>
                  </a:lnTo>
                  <a:lnTo>
                    <a:pt x="588" y="16"/>
                  </a:lnTo>
                  <a:lnTo>
                    <a:pt x="592" y="6"/>
                  </a:lnTo>
                  <a:lnTo>
                    <a:pt x="599" y="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081" y="3589"/>
              <a:ext cx="1071" cy="362"/>
            </a:xfrm>
            <a:custGeom>
              <a:avLst/>
              <a:gdLst/>
              <a:ahLst/>
              <a:cxnLst>
                <a:cxn ang="0">
                  <a:pos x="1058" y="4"/>
                </a:cxn>
                <a:cxn ang="0">
                  <a:pos x="1070" y="30"/>
                </a:cxn>
                <a:cxn ang="0">
                  <a:pos x="1071" y="52"/>
                </a:cxn>
                <a:cxn ang="0">
                  <a:pos x="1064" y="124"/>
                </a:cxn>
                <a:cxn ang="0">
                  <a:pos x="1040" y="195"/>
                </a:cxn>
                <a:cxn ang="0">
                  <a:pos x="1002" y="259"/>
                </a:cxn>
                <a:cxn ang="0">
                  <a:pos x="949" y="313"/>
                </a:cxn>
                <a:cxn ang="0">
                  <a:pos x="882" y="349"/>
                </a:cxn>
                <a:cxn ang="0">
                  <a:pos x="802" y="362"/>
                </a:cxn>
                <a:cxn ang="0">
                  <a:pos x="724" y="350"/>
                </a:cxn>
                <a:cxn ang="0">
                  <a:pos x="653" y="317"/>
                </a:cxn>
                <a:cxn ang="0">
                  <a:pos x="589" y="272"/>
                </a:cxn>
                <a:cxn ang="0">
                  <a:pos x="527" y="221"/>
                </a:cxn>
                <a:cxn ang="0">
                  <a:pos x="468" y="172"/>
                </a:cxn>
                <a:cxn ang="0">
                  <a:pos x="407" y="129"/>
                </a:cxn>
                <a:cxn ang="0">
                  <a:pos x="342" y="98"/>
                </a:cxn>
                <a:cxn ang="0">
                  <a:pos x="270" y="87"/>
                </a:cxn>
                <a:cxn ang="0">
                  <a:pos x="215" y="93"/>
                </a:cxn>
                <a:cxn ang="0">
                  <a:pos x="161" y="115"/>
                </a:cxn>
                <a:cxn ang="0">
                  <a:pos x="111" y="152"/>
                </a:cxn>
                <a:cxn ang="0">
                  <a:pos x="73" y="207"/>
                </a:cxn>
                <a:cxn ang="0">
                  <a:pos x="50" y="281"/>
                </a:cxn>
                <a:cxn ang="0">
                  <a:pos x="44" y="331"/>
                </a:cxn>
                <a:cxn ang="0">
                  <a:pos x="39" y="350"/>
                </a:cxn>
                <a:cxn ang="0">
                  <a:pos x="23" y="362"/>
                </a:cxn>
                <a:cxn ang="0">
                  <a:pos x="17" y="361"/>
                </a:cxn>
                <a:cxn ang="0">
                  <a:pos x="9" y="353"/>
                </a:cxn>
                <a:cxn ang="0">
                  <a:pos x="2" y="329"/>
                </a:cxn>
                <a:cxn ang="0">
                  <a:pos x="2" y="276"/>
                </a:cxn>
                <a:cxn ang="0">
                  <a:pos x="17" y="203"/>
                </a:cxn>
                <a:cxn ang="0">
                  <a:pos x="49" y="135"/>
                </a:cxn>
                <a:cxn ang="0">
                  <a:pos x="94" y="76"/>
                </a:cxn>
                <a:cxn ang="0">
                  <a:pos x="155" y="29"/>
                </a:cxn>
                <a:cxn ang="0">
                  <a:pos x="229" y="4"/>
                </a:cxn>
                <a:cxn ang="0">
                  <a:pos x="310" y="4"/>
                </a:cxn>
                <a:cxn ang="0">
                  <a:pos x="383" y="28"/>
                </a:cxn>
                <a:cxn ang="0">
                  <a:pos x="450" y="66"/>
                </a:cxn>
                <a:cxn ang="0">
                  <a:pos x="514" y="115"/>
                </a:cxn>
                <a:cxn ang="0">
                  <a:pos x="579" y="172"/>
                </a:cxn>
                <a:cxn ang="0">
                  <a:pos x="647" y="224"/>
                </a:cxn>
                <a:cxn ang="0">
                  <a:pos x="721" y="262"/>
                </a:cxn>
                <a:cxn ang="0">
                  <a:pos x="802" y="276"/>
                </a:cxn>
                <a:cxn ang="0">
                  <a:pos x="867" y="266"/>
                </a:cxn>
                <a:cxn ang="0">
                  <a:pos x="926" y="237"/>
                </a:cxn>
                <a:cxn ang="0">
                  <a:pos x="976" y="189"/>
                </a:cxn>
                <a:cxn ang="0">
                  <a:pos x="1010" y="124"/>
                </a:cxn>
                <a:cxn ang="0">
                  <a:pos x="1026" y="43"/>
                </a:cxn>
                <a:cxn ang="0">
                  <a:pos x="1036" y="11"/>
                </a:cxn>
                <a:cxn ang="0">
                  <a:pos x="1048" y="0"/>
                </a:cxn>
              </a:cxnLst>
              <a:rect l="0" t="0" r="r" b="b"/>
              <a:pathLst>
                <a:path w="1071" h="362">
                  <a:moveTo>
                    <a:pt x="1048" y="0"/>
                  </a:moveTo>
                  <a:lnTo>
                    <a:pt x="1058" y="4"/>
                  </a:lnTo>
                  <a:lnTo>
                    <a:pt x="1065" y="14"/>
                  </a:lnTo>
                  <a:lnTo>
                    <a:pt x="1070" y="30"/>
                  </a:lnTo>
                  <a:lnTo>
                    <a:pt x="1071" y="52"/>
                  </a:lnTo>
                  <a:lnTo>
                    <a:pt x="1071" y="52"/>
                  </a:lnTo>
                  <a:lnTo>
                    <a:pt x="1070" y="88"/>
                  </a:lnTo>
                  <a:lnTo>
                    <a:pt x="1064" y="124"/>
                  </a:lnTo>
                  <a:lnTo>
                    <a:pt x="1054" y="161"/>
                  </a:lnTo>
                  <a:lnTo>
                    <a:pt x="1040" y="195"/>
                  </a:lnTo>
                  <a:lnTo>
                    <a:pt x="1023" y="229"/>
                  </a:lnTo>
                  <a:lnTo>
                    <a:pt x="1002" y="259"/>
                  </a:lnTo>
                  <a:lnTo>
                    <a:pt x="978" y="288"/>
                  </a:lnTo>
                  <a:lnTo>
                    <a:pt x="949" y="313"/>
                  </a:lnTo>
                  <a:lnTo>
                    <a:pt x="918" y="334"/>
                  </a:lnTo>
                  <a:lnTo>
                    <a:pt x="882" y="349"/>
                  </a:lnTo>
                  <a:lnTo>
                    <a:pt x="844" y="358"/>
                  </a:lnTo>
                  <a:lnTo>
                    <a:pt x="802" y="362"/>
                  </a:lnTo>
                  <a:lnTo>
                    <a:pt x="762" y="358"/>
                  </a:lnTo>
                  <a:lnTo>
                    <a:pt x="724" y="350"/>
                  </a:lnTo>
                  <a:lnTo>
                    <a:pt x="688" y="336"/>
                  </a:lnTo>
                  <a:lnTo>
                    <a:pt x="653" y="317"/>
                  </a:lnTo>
                  <a:lnTo>
                    <a:pt x="620" y="296"/>
                  </a:lnTo>
                  <a:lnTo>
                    <a:pt x="589" y="272"/>
                  </a:lnTo>
                  <a:lnTo>
                    <a:pt x="558" y="247"/>
                  </a:lnTo>
                  <a:lnTo>
                    <a:pt x="527" y="221"/>
                  </a:lnTo>
                  <a:lnTo>
                    <a:pt x="498" y="196"/>
                  </a:lnTo>
                  <a:lnTo>
                    <a:pt x="468" y="172"/>
                  </a:lnTo>
                  <a:lnTo>
                    <a:pt x="439" y="148"/>
                  </a:lnTo>
                  <a:lnTo>
                    <a:pt x="407" y="129"/>
                  </a:lnTo>
                  <a:lnTo>
                    <a:pt x="375" y="111"/>
                  </a:lnTo>
                  <a:lnTo>
                    <a:pt x="342" y="98"/>
                  </a:lnTo>
                  <a:lnTo>
                    <a:pt x="307" y="89"/>
                  </a:lnTo>
                  <a:lnTo>
                    <a:pt x="270" y="87"/>
                  </a:lnTo>
                  <a:lnTo>
                    <a:pt x="243" y="88"/>
                  </a:lnTo>
                  <a:lnTo>
                    <a:pt x="215" y="93"/>
                  </a:lnTo>
                  <a:lnTo>
                    <a:pt x="188" y="102"/>
                  </a:lnTo>
                  <a:lnTo>
                    <a:pt x="161" y="115"/>
                  </a:lnTo>
                  <a:lnTo>
                    <a:pt x="135" y="132"/>
                  </a:lnTo>
                  <a:lnTo>
                    <a:pt x="111" y="152"/>
                  </a:lnTo>
                  <a:lnTo>
                    <a:pt x="90" y="178"/>
                  </a:lnTo>
                  <a:lnTo>
                    <a:pt x="73" y="207"/>
                  </a:lnTo>
                  <a:lnTo>
                    <a:pt x="59" y="242"/>
                  </a:lnTo>
                  <a:lnTo>
                    <a:pt x="50" y="281"/>
                  </a:lnTo>
                  <a:lnTo>
                    <a:pt x="46" y="325"/>
                  </a:lnTo>
                  <a:lnTo>
                    <a:pt x="44" y="331"/>
                  </a:lnTo>
                  <a:lnTo>
                    <a:pt x="43" y="340"/>
                  </a:lnTo>
                  <a:lnTo>
                    <a:pt x="39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9" y="353"/>
                  </a:lnTo>
                  <a:lnTo>
                    <a:pt x="5" y="343"/>
                  </a:lnTo>
                  <a:lnTo>
                    <a:pt x="2" y="329"/>
                  </a:lnTo>
                  <a:lnTo>
                    <a:pt x="0" y="310"/>
                  </a:lnTo>
                  <a:lnTo>
                    <a:pt x="2" y="276"/>
                  </a:lnTo>
                  <a:lnTo>
                    <a:pt x="7" y="239"/>
                  </a:lnTo>
                  <a:lnTo>
                    <a:pt x="17" y="203"/>
                  </a:lnTo>
                  <a:lnTo>
                    <a:pt x="32" y="169"/>
                  </a:lnTo>
                  <a:lnTo>
                    <a:pt x="49" y="135"/>
                  </a:lnTo>
                  <a:lnTo>
                    <a:pt x="70" y="103"/>
                  </a:lnTo>
                  <a:lnTo>
                    <a:pt x="94" y="76"/>
                  </a:lnTo>
                  <a:lnTo>
                    <a:pt x="122" y="50"/>
                  </a:lnTo>
                  <a:lnTo>
                    <a:pt x="155" y="29"/>
                  </a:lnTo>
                  <a:lnTo>
                    <a:pt x="189" y="14"/>
                  </a:lnTo>
                  <a:lnTo>
                    <a:pt x="229" y="4"/>
                  </a:lnTo>
                  <a:lnTo>
                    <a:pt x="270" y="0"/>
                  </a:lnTo>
                  <a:lnTo>
                    <a:pt x="310" y="4"/>
                  </a:lnTo>
                  <a:lnTo>
                    <a:pt x="346" y="12"/>
                  </a:lnTo>
                  <a:lnTo>
                    <a:pt x="383" y="28"/>
                  </a:lnTo>
                  <a:lnTo>
                    <a:pt x="417" y="45"/>
                  </a:lnTo>
                  <a:lnTo>
                    <a:pt x="450" y="66"/>
                  </a:lnTo>
                  <a:lnTo>
                    <a:pt x="483" y="91"/>
                  </a:lnTo>
                  <a:lnTo>
                    <a:pt x="514" y="115"/>
                  </a:lnTo>
                  <a:lnTo>
                    <a:pt x="545" y="143"/>
                  </a:lnTo>
                  <a:lnTo>
                    <a:pt x="579" y="172"/>
                  </a:lnTo>
                  <a:lnTo>
                    <a:pt x="612" y="199"/>
                  </a:lnTo>
                  <a:lnTo>
                    <a:pt x="647" y="224"/>
                  </a:lnTo>
                  <a:lnTo>
                    <a:pt x="683" y="246"/>
                  </a:lnTo>
                  <a:lnTo>
                    <a:pt x="721" y="262"/>
                  </a:lnTo>
                  <a:lnTo>
                    <a:pt x="761" y="273"/>
                  </a:lnTo>
                  <a:lnTo>
                    <a:pt x="802" y="276"/>
                  </a:lnTo>
                  <a:lnTo>
                    <a:pt x="836" y="275"/>
                  </a:lnTo>
                  <a:lnTo>
                    <a:pt x="867" y="266"/>
                  </a:lnTo>
                  <a:lnTo>
                    <a:pt x="898" y="254"/>
                  </a:lnTo>
                  <a:lnTo>
                    <a:pt x="926" y="237"/>
                  </a:lnTo>
                  <a:lnTo>
                    <a:pt x="953" y="216"/>
                  </a:lnTo>
                  <a:lnTo>
                    <a:pt x="976" y="189"/>
                  </a:lnTo>
                  <a:lnTo>
                    <a:pt x="996" y="158"/>
                  </a:lnTo>
                  <a:lnTo>
                    <a:pt x="1010" y="124"/>
                  </a:lnTo>
                  <a:lnTo>
                    <a:pt x="1021" y="85"/>
                  </a:lnTo>
                  <a:lnTo>
                    <a:pt x="1026" y="43"/>
                  </a:lnTo>
                  <a:lnTo>
                    <a:pt x="1030" y="23"/>
                  </a:lnTo>
                  <a:lnTo>
                    <a:pt x="1036" y="11"/>
                  </a:lnTo>
                  <a:lnTo>
                    <a:pt x="1043" y="3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3084" y="4076"/>
              <a:ext cx="1067" cy="361"/>
            </a:xfrm>
            <a:custGeom>
              <a:avLst/>
              <a:gdLst/>
              <a:ahLst/>
              <a:cxnLst>
                <a:cxn ang="0">
                  <a:pos x="53" y="301"/>
                </a:cxn>
                <a:cxn ang="0">
                  <a:pos x="1011" y="301"/>
                </a:cxn>
                <a:cxn ang="0">
                  <a:pos x="1024" y="301"/>
                </a:cxn>
                <a:cxn ang="0">
                  <a:pos x="1037" y="302"/>
                </a:cxn>
                <a:cxn ang="0">
                  <a:pos x="1048" y="305"/>
                </a:cxn>
                <a:cxn ang="0">
                  <a:pos x="1057" y="310"/>
                </a:cxn>
                <a:cxn ang="0">
                  <a:pos x="1064" y="319"/>
                </a:cxn>
                <a:cxn ang="0">
                  <a:pos x="1067" y="332"/>
                </a:cxn>
                <a:cxn ang="0">
                  <a:pos x="1064" y="345"/>
                </a:cxn>
                <a:cxn ang="0">
                  <a:pos x="1058" y="353"/>
                </a:cxn>
                <a:cxn ang="0">
                  <a:pos x="1048" y="358"/>
                </a:cxn>
                <a:cxn ang="0">
                  <a:pos x="1037" y="361"/>
                </a:cxn>
                <a:cxn ang="0">
                  <a:pos x="1026" y="361"/>
                </a:cxn>
                <a:cxn ang="0">
                  <a:pos x="1013" y="361"/>
                </a:cxn>
                <a:cxn ang="0">
                  <a:pos x="53" y="361"/>
                </a:cxn>
                <a:cxn ang="0">
                  <a:pos x="41" y="361"/>
                </a:cxn>
                <a:cxn ang="0">
                  <a:pos x="29" y="361"/>
                </a:cxn>
                <a:cxn ang="0">
                  <a:pos x="17" y="358"/>
                </a:cxn>
                <a:cxn ang="0">
                  <a:pos x="9" y="353"/>
                </a:cxn>
                <a:cxn ang="0">
                  <a:pos x="2" y="345"/>
                </a:cxn>
                <a:cxn ang="0">
                  <a:pos x="0" y="332"/>
                </a:cxn>
                <a:cxn ang="0">
                  <a:pos x="2" y="319"/>
                </a:cxn>
                <a:cxn ang="0">
                  <a:pos x="9" y="310"/>
                </a:cxn>
                <a:cxn ang="0">
                  <a:pos x="17" y="305"/>
                </a:cxn>
                <a:cxn ang="0">
                  <a:pos x="29" y="302"/>
                </a:cxn>
                <a:cxn ang="0">
                  <a:pos x="41" y="301"/>
                </a:cxn>
                <a:cxn ang="0">
                  <a:pos x="53" y="301"/>
                </a:cxn>
                <a:cxn ang="0">
                  <a:pos x="53" y="0"/>
                </a:cxn>
                <a:cxn ang="0">
                  <a:pos x="1013" y="0"/>
                </a:cxn>
                <a:cxn ang="0">
                  <a:pos x="1026" y="0"/>
                </a:cxn>
                <a:cxn ang="0">
                  <a:pos x="1037" y="2"/>
                </a:cxn>
                <a:cxn ang="0">
                  <a:pos x="1048" y="4"/>
                </a:cxn>
                <a:cxn ang="0">
                  <a:pos x="1058" y="10"/>
                </a:cxn>
                <a:cxn ang="0">
                  <a:pos x="1064" y="18"/>
                </a:cxn>
                <a:cxn ang="0">
                  <a:pos x="1067" y="30"/>
                </a:cxn>
                <a:cxn ang="0">
                  <a:pos x="1064" y="43"/>
                </a:cxn>
                <a:cxn ang="0">
                  <a:pos x="1057" y="52"/>
                </a:cxn>
                <a:cxn ang="0">
                  <a:pos x="1048" y="58"/>
                </a:cxn>
                <a:cxn ang="0">
                  <a:pos x="1037" y="61"/>
                </a:cxn>
                <a:cxn ang="0">
                  <a:pos x="1024" y="62"/>
                </a:cxn>
                <a:cxn ang="0">
                  <a:pos x="1011" y="62"/>
                </a:cxn>
                <a:cxn ang="0">
                  <a:pos x="53" y="62"/>
                </a:cxn>
                <a:cxn ang="0">
                  <a:pos x="41" y="62"/>
                </a:cxn>
                <a:cxn ang="0">
                  <a:pos x="29" y="61"/>
                </a:cxn>
                <a:cxn ang="0">
                  <a:pos x="17" y="58"/>
                </a:cxn>
                <a:cxn ang="0">
                  <a:pos x="9" y="52"/>
                </a:cxn>
                <a:cxn ang="0">
                  <a:pos x="2" y="43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10"/>
                </a:cxn>
                <a:cxn ang="0">
                  <a:pos x="17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3" y="0"/>
                </a:cxn>
              </a:cxnLst>
              <a:rect l="0" t="0" r="r" b="b"/>
              <a:pathLst>
                <a:path w="1067" h="361">
                  <a:moveTo>
                    <a:pt x="53" y="301"/>
                  </a:moveTo>
                  <a:lnTo>
                    <a:pt x="1011" y="301"/>
                  </a:lnTo>
                  <a:lnTo>
                    <a:pt x="1024" y="301"/>
                  </a:lnTo>
                  <a:lnTo>
                    <a:pt x="1037" y="302"/>
                  </a:lnTo>
                  <a:lnTo>
                    <a:pt x="1048" y="305"/>
                  </a:lnTo>
                  <a:lnTo>
                    <a:pt x="1057" y="310"/>
                  </a:lnTo>
                  <a:lnTo>
                    <a:pt x="1064" y="319"/>
                  </a:lnTo>
                  <a:lnTo>
                    <a:pt x="1067" y="332"/>
                  </a:lnTo>
                  <a:lnTo>
                    <a:pt x="1064" y="345"/>
                  </a:lnTo>
                  <a:lnTo>
                    <a:pt x="1058" y="353"/>
                  </a:lnTo>
                  <a:lnTo>
                    <a:pt x="1048" y="358"/>
                  </a:lnTo>
                  <a:lnTo>
                    <a:pt x="1037" y="361"/>
                  </a:lnTo>
                  <a:lnTo>
                    <a:pt x="1026" y="361"/>
                  </a:lnTo>
                  <a:lnTo>
                    <a:pt x="1013" y="361"/>
                  </a:lnTo>
                  <a:lnTo>
                    <a:pt x="53" y="361"/>
                  </a:lnTo>
                  <a:lnTo>
                    <a:pt x="41" y="361"/>
                  </a:lnTo>
                  <a:lnTo>
                    <a:pt x="29" y="361"/>
                  </a:lnTo>
                  <a:lnTo>
                    <a:pt x="17" y="358"/>
                  </a:lnTo>
                  <a:lnTo>
                    <a:pt x="9" y="353"/>
                  </a:lnTo>
                  <a:lnTo>
                    <a:pt x="2" y="345"/>
                  </a:lnTo>
                  <a:lnTo>
                    <a:pt x="0" y="332"/>
                  </a:lnTo>
                  <a:lnTo>
                    <a:pt x="2" y="319"/>
                  </a:lnTo>
                  <a:lnTo>
                    <a:pt x="9" y="310"/>
                  </a:lnTo>
                  <a:lnTo>
                    <a:pt x="17" y="305"/>
                  </a:lnTo>
                  <a:lnTo>
                    <a:pt x="29" y="302"/>
                  </a:lnTo>
                  <a:lnTo>
                    <a:pt x="41" y="301"/>
                  </a:lnTo>
                  <a:lnTo>
                    <a:pt x="53" y="301"/>
                  </a:lnTo>
                  <a:close/>
                  <a:moveTo>
                    <a:pt x="53" y="0"/>
                  </a:moveTo>
                  <a:lnTo>
                    <a:pt x="1013" y="0"/>
                  </a:lnTo>
                  <a:lnTo>
                    <a:pt x="1026" y="0"/>
                  </a:lnTo>
                  <a:lnTo>
                    <a:pt x="1037" y="2"/>
                  </a:lnTo>
                  <a:lnTo>
                    <a:pt x="1048" y="4"/>
                  </a:lnTo>
                  <a:lnTo>
                    <a:pt x="1058" y="10"/>
                  </a:lnTo>
                  <a:lnTo>
                    <a:pt x="1064" y="18"/>
                  </a:lnTo>
                  <a:lnTo>
                    <a:pt x="1067" y="30"/>
                  </a:lnTo>
                  <a:lnTo>
                    <a:pt x="1064" y="43"/>
                  </a:lnTo>
                  <a:lnTo>
                    <a:pt x="1057" y="52"/>
                  </a:lnTo>
                  <a:lnTo>
                    <a:pt x="1048" y="58"/>
                  </a:lnTo>
                  <a:lnTo>
                    <a:pt x="1037" y="61"/>
                  </a:lnTo>
                  <a:lnTo>
                    <a:pt x="1024" y="62"/>
                  </a:lnTo>
                  <a:lnTo>
                    <a:pt x="1011" y="62"/>
                  </a:lnTo>
                  <a:lnTo>
                    <a:pt x="53" y="62"/>
                  </a:lnTo>
                  <a:lnTo>
                    <a:pt x="41" y="62"/>
                  </a:lnTo>
                  <a:lnTo>
                    <a:pt x="29" y="61"/>
                  </a:lnTo>
                  <a:lnTo>
                    <a:pt x="17" y="58"/>
                  </a:lnTo>
                  <a:lnTo>
                    <a:pt x="9" y="52"/>
                  </a:lnTo>
                  <a:lnTo>
                    <a:pt x="2" y="43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10"/>
                  </a:lnTo>
                  <a:lnTo>
                    <a:pt x="17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4755" y="3494"/>
              <a:ext cx="842" cy="1393"/>
            </a:xfrm>
            <a:custGeom>
              <a:avLst/>
              <a:gdLst/>
              <a:ahLst/>
              <a:cxnLst>
                <a:cxn ang="0">
                  <a:pos x="359" y="1062"/>
                </a:cxn>
                <a:cxn ang="0">
                  <a:pos x="509" y="1019"/>
                </a:cxn>
                <a:cxn ang="0">
                  <a:pos x="622" y="929"/>
                </a:cxn>
                <a:cxn ang="0">
                  <a:pos x="699" y="810"/>
                </a:cxn>
                <a:cxn ang="0">
                  <a:pos x="734" y="680"/>
                </a:cxn>
                <a:cxn ang="0">
                  <a:pos x="726" y="563"/>
                </a:cxn>
                <a:cxn ang="0">
                  <a:pos x="676" y="482"/>
                </a:cxn>
                <a:cxn ang="0">
                  <a:pos x="594" y="435"/>
                </a:cxn>
                <a:cxn ang="0">
                  <a:pos x="525" y="423"/>
                </a:cxn>
                <a:cxn ang="0">
                  <a:pos x="428" y="431"/>
                </a:cxn>
                <a:cxn ang="0">
                  <a:pos x="291" y="492"/>
                </a:cxn>
                <a:cxn ang="0">
                  <a:pos x="190" y="593"/>
                </a:cxn>
                <a:cxn ang="0">
                  <a:pos x="127" y="717"/>
                </a:cxn>
                <a:cxn ang="0">
                  <a:pos x="106" y="847"/>
                </a:cxn>
                <a:cxn ang="0">
                  <a:pos x="129" y="953"/>
                </a:cxn>
                <a:cxn ang="0">
                  <a:pos x="187" y="1019"/>
                </a:cxn>
                <a:cxn ang="0">
                  <a:pos x="264" y="1054"/>
                </a:cxn>
                <a:cxn ang="0">
                  <a:pos x="482" y="423"/>
                </a:cxn>
                <a:cxn ang="0">
                  <a:pos x="620" y="3"/>
                </a:cxn>
                <a:cxn ang="0">
                  <a:pos x="627" y="9"/>
                </a:cxn>
                <a:cxn ang="0">
                  <a:pos x="628" y="14"/>
                </a:cxn>
                <a:cxn ang="0">
                  <a:pos x="627" y="20"/>
                </a:cxn>
                <a:cxn ang="0">
                  <a:pos x="624" y="32"/>
                </a:cxn>
                <a:cxn ang="0">
                  <a:pos x="534" y="389"/>
                </a:cxn>
                <a:cxn ang="0">
                  <a:pos x="676" y="423"/>
                </a:cxn>
                <a:cxn ang="0">
                  <a:pos x="771" y="489"/>
                </a:cxn>
                <a:cxn ang="0">
                  <a:pos x="825" y="577"/>
                </a:cxn>
                <a:cxn ang="0">
                  <a:pos x="842" y="669"/>
                </a:cxn>
                <a:cxn ang="0">
                  <a:pos x="803" y="822"/>
                </a:cxn>
                <a:cxn ang="0">
                  <a:pos x="695" y="958"/>
                </a:cxn>
                <a:cxn ang="0">
                  <a:pos x="537" y="1054"/>
                </a:cxn>
                <a:cxn ang="0">
                  <a:pos x="352" y="1097"/>
                </a:cxn>
                <a:cxn ang="0">
                  <a:pos x="282" y="1356"/>
                </a:cxn>
                <a:cxn ang="0">
                  <a:pos x="272" y="1389"/>
                </a:cxn>
                <a:cxn ang="0">
                  <a:pos x="264" y="1393"/>
                </a:cxn>
                <a:cxn ang="0">
                  <a:pos x="252" y="1393"/>
                </a:cxn>
                <a:cxn ang="0">
                  <a:pos x="244" y="1392"/>
                </a:cxn>
                <a:cxn ang="0">
                  <a:pos x="238" y="1382"/>
                </a:cxn>
                <a:cxn ang="0">
                  <a:pos x="241" y="1360"/>
                </a:cxn>
                <a:cxn ang="0">
                  <a:pos x="257" y="1298"/>
                </a:cxn>
                <a:cxn ang="0">
                  <a:pos x="285" y="1193"/>
                </a:cxn>
                <a:cxn ang="0">
                  <a:pos x="257" y="1090"/>
                </a:cxn>
                <a:cxn ang="0">
                  <a:pos x="130" y="1043"/>
                </a:cxn>
                <a:cxn ang="0">
                  <a:pos x="44" y="961"/>
                </a:cxn>
                <a:cxn ang="0">
                  <a:pos x="3" y="855"/>
                </a:cxn>
                <a:cxn ang="0">
                  <a:pos x="20" y="711"/>
                </a:cxn>
                <a:cxn ang="0">
                  <a:pos x="108" y="567"/>
                </a:cxn>
                <a:cxn ang="0">
                  <a:pos x="251" y="456"/>
                </a:cxn>
                <a:cxn ang="0">
                  <a:pos x="430" y="394"/>
                </a:cxn>
                <a:cxn ang="0">
                  <a:pos x="590" y="16"/>
                </a:cxn>
                <a:cxn ang="0">
                  <a:pos x="611" y="0"/>
                </a:cxn>
              </a:cxnLst>
              <a:rect l="0" t="0" r="r" b="b"/>
              <a:pathLst>
                <a:path w="842" h="1393">
                  <a:moveTo>
                    <a:pt x="525" y="423"/>
                  </a:moveTo>
                  <a:lnTo>
                    <a:pt x="525" y="423"/>
                  </a:lnTo>
                  <a:lnTo>
                    <a:pt x="359" y="1062"/>
                  </a:lnTo>
                  <a:lnTo>
                    <a:pt x="413" y="1054"/>
                  </a:lnTo>
                  <a:lnTo>
                    <a:pt x="462" y="1039"/>
                  </a:lnTo>
                  <a:lnTo>
                    <a:pt x="509" y="1019"/>
                  </a:lnTo>
                  <a:lnTo>
                    <a:pt x="552" y="994"/>
                  </a:lnTo>
                  <a:lnTo>
                    <a:pt x="588" y="964"/>
                  </a:lnTo>
                  <a:lnTo>
                    <a:pt x="622" y="929"/>
                  </a:lnTo>
                  <a:lnTo>
                    <a:pt x="652" y="892"/>
                  </a:lnTo>
                  <a:lnTo>
                    <a:pt x="678" y="852"/>
                  </a:lnTo>
                  <a:lnTo>
                    <a:pt x="699" y="810"/>
                  </a:lnTo>
                  <a:lnTo>
                    <a:pt x="716" y="767"/>
                  </a:lnTo>
                  <a:lnTo>
                    <a:pt x="727" y="724"/>
                  </a:lnTo>
                  <a:lnTo>
                    <a:pt x="734" y="680"/>
                  </a:lnTo>
                  <a:lnTo>
                    <a:pt x="737" y="637"/>
                  </a:lnTo>
                  <a:lnTo>
                    <a:pt x="734" y="599"/>
                  </a:lnTo>
                  <a:lnTo>
                    <a:pt x="726" y="563"/>
                  </a:lnTo>
                  <a:lnTo>
                    <a:pt x="713" y="533"/>
                  </a:lnTo>
                  <a:lnTo>
                    <a:pt x="698" y="505"/>
                  </a:lnTo>
                  <a:lnTo>
                    <a:pt x="676" y="482"/>
                  </a:lnTo>
                  <a:lnTo>
                    <a:pt x="652" y="461"/>
                  </a:lnTo>
                  <a:lnTo>
                    <a:pt x="624" y="446"/>
                  </a:lnTo>
                  <a:lnTo>
                    <a:pt x="594" y="435"/>
                  </a:lnTo>
                  <a:lnTo>
                    <a:pt x="560" y="427"/>
                  </a:lnTo>
                  <a:lnTo>
                    <a:pt x="525" y="423"/>
                  </a:lnTo>
                  <a:lnTo>
                    <a:pt x="525" y="423"/>
                  </a:lnTo>
                  <a:lnTo>
                    <a:pt x="525" y="423"/>
                  </a:lnTo>
                  <a:close/>
                  <a:moveTo>
                    <a:pt x="482" y="423"/>
                  </a:moveTo>
                  <a:lnTo>
                    <a:pt x="428" y="431"/>
                  </a:lnTo>
                  <a:lnTo>
                    <a:pt x="378" y="446"/>
                  </a:lnTo>
                  <a:lnTo>
                    <a:pt x="333" y="467"/>
                  </a:lnTo>
                  <a:lnTo>
                    <a:pt x="291" y="492"/>
                  </a:lnTo>
                  <a:lnTo>
                    <a:pt x="254" y="522"/>
                  </a:lnTo>
                  <a:lnTo>
                    <a:pt x="220" y="556"/>
                  </a:lnTo>
                  <a:lnTo>
                    <a:pt x="190" y="593"/>
                  </a:lnTo>
                  <a:lnTo>
                    <a:pt x="164" y="632"/>
                  </a:lnTo>
                  <a:lnTo>
                    <a:pt x="144" y="674"/>
                  </a:lnTo>
                  <a:lnTo>
                    <a:pt x="127" y="717"/>
                  </a:lnTo>
                  <a:lnTo>
                    <a:pt x="116" y="761"/>
                  </a:lnTo>
                  <a:lnTo>
                    <a:pt x="109" y="804"/>
                  </a:lnTo>
                  <a:lnTo>
                    <a:pt x="106" y="847"/>
                  </a:lnTo>
                  <a:lnTo>
                    <a:pt x="109" y="887"/>
                  </a:lnTo>
                  <a:lnTo>
                    <a:pt x="118" y="921"/>
                  </a:lnTo>
                  <a:lnTo>
                    <a:pt x="129" y="953"/>
                  </a:lnTo>
                  <a:lnTo>
                    <a:pt x="146" y="979"/>
                  </a:lnTo>
                  <a:lnTo>
                    <a:pt x="164" y="1001"/>
                  </a:lnTo>
                  <a:lnTo>
                    <a:pt x="187" y="1019"/>
                  </a:lnTo>
                  <a:lnTo>
                    <a:pt x="211" y="1034"/>
                  </a:lnTo>
                  <a:lnTo>
                    <a:pt x="237" y="1046"/>
                  </a:lnTo>
                  <a:lnTo>
                    <a:pt x="264" y="1054"/>
                  </a:lnTo>
                  <a:lnTo>
                    <a:pt x="291" y="1060"/>
                  </a:lnTo>
                  <a:lnTo>
                    <a:pt x="318" y="1062"/>
                  </a:lnTo>
                  <a:lnTo>
                    <a:pt x="482" y="423"/>
                  </a:lnTo>
                  <a:close/>
                  <a:moveTo>
                    <a:pt x="611" y="0"/>
                  </a:moveTo>
                  <a:lnTo>
                    <a:pt x="615" y="2"/>
                  </a:lnTo>
                  <a:lnTo>
                    <a:pt x="620" y="3"/>
                  </a:lnTo>
                  <a:lnTo>
                    <a:pt x="622" y="5"/>
                  </a:lnTo>
                  <a:lnTo>
                    <a:pt x="625" y="7"/>
                  </a:lnTo>
                  <a:lnTo>
                    <a:pt x="627" y="9"/>
                  </a:lnTo>
                  <a:lnTo>
                    <a:pt x="628" y="11"/>
                  </a:lnTo>
                  <a:lnTo>
                    <a:pt x="628" y="13"/>
                  </a:lnTo>
                  <a:lnTo>
                    <a:pt x="628" y="14"/>
                  </a:lnTo>
                  <a:lnTo>
                    <a:pt x="628" y="16"/>
                  </a:lnTo>
                  <a:lnTo>
                    <a:pt x="628" y="17"/>
                  </a:lnTo>
                  <a:lnTo>
                    <a:pt x="627" y="20"/>
                  </a:lnTo>
                  <a:lnTo>
                    <a:pt x="627" y="24"/>
                  </a:lnTo>
                  <a:lnTo>
                    <a:pt x="625" y="28"/>
                  </a:lnTo>
                  <a:lnTo>
                    <a:pt x="624" y="32"/>
                  </a:lnTo>
                  <a:lnTo>
                    <a:pt x="624" y="35"/>
                  </a:lnTo>
                  <a:lnTo>
                    <a:pt x="624" y="38"/>
                  </a:lnTo>
                  <a:lnTo>
                    <a:pt x="534" y="389"/>
                  </a:lnTo>
                  <a:lnTo>
                    <a:pt x="588" y="396"/>
                  </a:lnTo>
                  <a:lnTo>
                    <a:pt x="635" y="407"/>
                  </a:lnTo>
                  <a:lnTo>
                    <a:pt x="676" y="423"/>
                  </a:lnTo>
                  <a:lnTo>
                    <a:pt x="713" y="442"/>
                  </a:lnTo>
                  <a:lnTo>
                    <a:pt x="746" y="464"/>
                  </a:lnTo>
                  <a:lnTo>
                    <a:pt x="771" y="489"/>
                  </a:lnTo>
                  <a:lnTo>
                    <a:pt x="794" y="516"/>
                  </a:lnTo>
                  <a:lnTo>
                    <a:pt x="812" y="547"/>
                  </a:lnTo>
                  <a:lnTo>
                    <a:pt x="825" y="577"/>
                  </a:lnTo>
                  <a:lnTo>
                    <a:pt x="835" y="607"/>
                  </a:lnTo>
                  <a:lnTo>
                    <a:pt x="841" y="638"/>
                  </a:lnTo>
                  <a:lnTo>
                    <a:pt x="842" y="669"/>
                  </a:lnTo>
                  <a:lnTo>
                    <a:pt x="838" y="721"/>
                  </a:lnTo>
                  <a:lnTo>
                    <a:pt x="824" y="773"/>
                  </a:lnTo>
                  <a:lnTo>
                    <a:pt x="803" y="822"/>
                  </a:lnTo>
                  <a:lnTo>
                    <a:pt x="773" y="870"/>
                  </a:lnTo>
                  <a:lnTo>
                    <a:pt x="737" y="916"/>
                  </a:lnTo>
                  <a:lnTo>
                    <a:pt x="695" y="958"/>
                  </a:lnTo>
                  <a:lnTo>
                    <a:pt x="647" y="995"/>
                  </a:lnTo>
                  <a:lnTo>
                    <a:pt x="594" y="1028"/>
                  </a:lnTo>
                  <a:lnTo>
                    <a:pt x="537" y="1054"/>
                  </a:lnTo>
                  <a:lnTo>
                    <a:pt x="478" y="1076"/>
                  </a:lnTo>
                  <a:lnTo>
                    <a:pt x="415" y="1090"/>
                  </a:lnTo>
                  <a:lnTo>
                    <a:pt x="352" y="1097"/>
                  </a:lnTo>
                  <a:lnTo>
                    <a:pt x="291" y="1326"/>
                  </a:lnTo>
                  <a:lnTo>
                    <a:pt x="286" y="1340"/>
                  </a:lnTo>
                  <a:lnTo>
                    <a:pt x="282" y="1356"/>
                  </a:lnTo>
                  <a:lnTo>
                    <a:pt x="279" y="1371"/>
                  </a:lnTo>
                  <a:lnTo>
                    <a:pt x="275" y="1383"/>
                  </a:lnTo>
                  <a:lnTo>
                    <a:pt x="272" y="1389"/>
                  </a:lnTo>
                  <a:lnTo>
                    <a:pt x="269" y="1392"/>
                  </a:lnTo>
                  <a:lnTo>
                    <a:pt x="268" y="1393"/>
                  </a:lnTo>
                  <a:lnTo>
                    <a:pt x="264" y="1393"/>
                  </a:lnTo>
                  <a:lnTo>
                    <a:pt x="261" y="1393"/>
                  </a:lnTo>
                  <a:lnTo>
                    <a:pt x="255" y="1393"/>
                  </a:lnTo>
                  <a:lnTo>
                    <a:pt x="252" y="1393"/>
                  </a:lnTo>
                  <a:lnTo>
                    <a:pt x="249" y="1393"/>
                  </a:lnTo>
                  <a:lnTo>
                    <a:pt x="247" y="1393"/>
                  </a:lnTo>
                  <a:lnTo>
                    <a:pt x="244" y="1392"/>
                  </a:lnTo>
                  <a:lnTo>
                    <a:pt x="241" y="1389"/>
                  </a:lnTo>
                  <a:lnTo>
                    <a:pt x="240" y="1386"/>
                  </a:lnTo>
                  <a:lnTo>
                    <a:pt x="238" y="1382"/>
                  </a:lnTo>
                  <a:lnTo>
                    <a:pt x="238" y="1377"/>
                  </a:lnTo>
                  <a:lnTo>
                    <a:pt x="238" y="1371"/>
                  </a:lnTo>
                  <a:lnTo>
                    <a:pt x="241" y="1360"/>
                  </a:lnTo>
                  <a:lnTo>
                    <a:pt x="245" y="1344"/>
                  </a:lnTo>
                  <a:lnTo>
                    <a:pt x="251" y="1323"/>
                  </a:lnTo>
                  <a:lnTo>
                    <a:pt x="257" y="1298"/>
                  </a:lnTo>
                  <a:lnTo>
                    <a:pt x="265" y="1271"/>
                  </a:lnTo>
                  <a:lnTo>
                    <a:pt x="272" y="1239"/>
                  </a:lnTo>
                  <a:lnTo>
                    <a:pt x="285" y="1193"/>
                  </a:lnTo>
                  <a:lnTo>
                    <a:pt x="296" y="1143"/>
                  </a:lnTo>
                  <a:lnTo>
                    <a:pt x="308" y="1097"/>
                  </a:lnTo>
                  <a:lnTo>
                    <a:pt x="257" y="1090"/>
                  </a:lnTo>
                  <a:lnTo>
                    <a:pt x="210" y="1079"/>
                  </a:lnTo>
                  <a:lnTo>
                    <a:pt x="167" y="1064"/>
                  </a:lnTo>
                  <a:lnTo>
                    <a:pt x="130" y="1043"/>
                  </a:lnTo>
                  <a:lnTo>
                    <a:pt x="96" y="1020"/>
                  </a:lnTo>
                  <a:lnTo>
                    <a:pt x="68" y="992"/>
                  </a:lnTo>
                  <a:lnTo>
                    <a:pt x="44" y="961"/>
                  </a:lnTo>
                  <a:lnTo>
                    <a:pt x="25" y="928"/>
                  </a:lnTo>
                  <a:lnTo>
                    <a:pt x="11" y="892"/>
                  </a:lnTo>
                  <a:lnTo>
                    <a:pt x="3" y="855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20" y="711"/>
                  </a:lnTo>
                  <a:lnTo>
                    <a:pt x="41" y="660"/>
                  </a:lnTo>
                  <a:lnTo>
                    <a:pt x="71" y="612"/>
                  </a:lnTo>
                  <a:lnTo>
                    <a:pt x="108" y="567"/>
                  </a:lnTo>
                  <a:lnTo>
                    <a:pt x="150" y="526"/>
                  </a:lnTo>
                  <a:lnTo>
                    <a:pt x="198" y="489"/>
                  </a:lnTo>
                  <a:lnTo>
                    <a:pt x="251" y="456"/>
                  </a:lnTo>
                  <a:lnTo>
                    <a:pt x="308" y="430"/>
                  </a:lnTo>
                  <a:lnTo>
                    <a:pt x="367" y="409"/>
                  </a:lnTo>
                  <a:lnTo>
                    <a:pt x="430" y="394"/>
                  </a:lnTo>
                  <a:lnTo>
                    <a:pt x="492" y="389"/>
                  </a:lnTo>
                  <a:lnTo>
                    <a:pt x="586" y="31"/>
                  </a:lnTo>
                  <a:lnTo>
                    <a:pt x="590" y="16"/>
                  </a:lnTo>
                  <a:lnTo>
                    <a:pt x="594" y="6"/>
                  </a:lnTo>
                  <a:lnTo>
                    <a:pt x="600" y="2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5712" y="4034"/>
              <a:ext cx="560" cy="771"/>
            </a:xfrm>
            <a:custGeom>
              <a:avLst/>
              <a:gdLst/>
              <a:ahLst/>
              <a:cxnLst>
                <a:cxn ang="0">
                  <a:pos x="270" y="4"/>
                </a:cxn>
                <a:cxn ang="0">
                  <a:pos x="275" y="15"/>
                </a:cxn>
                <a:cxn ang="0">
                  <a:pos x="271" y="27"/>
                </a:cxn>
                <a:cxn ang="0">
                  <a:pos x="156" y="470"/>
                </a:cxn>
                <a:cxn ang="0">
                  <a:pos x="291" y="373"/>
                </a:cxn>
                <a:cxn ang="0">
                  <a:pos x="409" y="291"/>
                </a:cxn>
                <a:cxn ang="0">
                  <a:pos x="516" y="286"/>
                </a:cxn>
                <a:cxn ang="0">
                  <a:pos x="559" y="337"/>
                </a:cxn>
                <a:cxn ang="0">
                  <a:pos x="539" y="406"/>
                </a:cxn>
                <a:cxn ang="0">
                  <a:pos x="475" y="421"/>
                </a:cxn>
                <a:cxn ang="0">
                  <a:pos x="450" y="373"/>
                </a:cxn>
                <a:cxn ang="0">
                  <a:pos x="487" y="328"/>
                </a:cxn>
                <a:cxn ang="0">
                  <a:pos x="470" y="307"/>
                </a:cxn>
                <a:cxn ang="0">
                  <a:pos x="350" y="361"/>
                </a:cxn>
                <a:cxn ang="0">
                  <a:pos x="260" y="440"/>
                </a:cxn>
                <a:cxn ang="0">
                  <a:pos x="213" y="487"/>
                </a:cxn>
                <a:cxn ang="0">
                  <a:pos x="297" y="503"/>
                </a:cxn>
                <a:cxn ang="0">
                  <a:pos x="369" y="554"/>
                </a:cxn>
                <a:cxn ang="0">
                  <a:pos x="379" y="621"/>
                </a:cxn>
                <a:cxn ang="0">
                  <a:pos x="370" y="660"/>
                </a:cxn>
                <a:cxn ang="0">
                  <a:pos x="369" y="699"/>
                </a:cxn>
                <a:cxn ang="0">
                  <a:pos x="396" y="739"/>
                </a:cxn>
                <a:cxn ang="0">
                  <a:pos x="461" y="714"/>
                </a:cxn>
                <a:cxn ang="0">
                  <a:pos x="504" y="636"/>
                </a:cxn>
                <a:cxn ang="0">
                  <a:pos x="522" y="591"/>
                </a:cxn>
                <a:cxn ang="0">
                  <a:pos x="538" y="591"/>
                </a:cxn>
                <a:cxn ang="0">
                  <a:pos x="548" y="597"/>
                </a:cxn>
                <a:cxn ang="0">
                  <a:pos x="548" y="617"/>
                </a:cxn>
                <a:cxn ang="0">
                  <a:pos x="519" y="688"/>
                </a:cxn>
                <a:cxn ang="0">
                  <a:pos x="454" y="758"/>
                </a:cxn>
                <a:cxn ang="0">
                  <a:pos x="365" y="764"/>
                </a:cxn>
                <a:cxn ang="0">
                  <a:pos x="297" y="709"/>
                </a:cxn>
                <a:cxn ang="0">
                  <a:pos x="287" y="643"/>
                </a:cxn>
                <a:cxn ang="0">
                  <a:pos x="292" y="612"/>
                </a:cxn>
                <a:cxn ang="0">
                  <a:pos x="281" y="566"/>
                </a:cxn>
                <a:cxn ang="0">
                  <a:pos x="203" y="521"/>
                </a:cxn>
                <a:cxn ang="0">
                  <a:pos x="141" y="533"/>
                </a:cxn>
                <a:cxn ang="0">
                  <a:pos x="118" y="624"/>
                </a:cxn>
                <a:cxn ang="0">
                  <a:pos x="95" y="710"/>
                </a:cxn>
                <a:cxn ang="0">
                  <a:pos x="78" y="753"/>
                </a:cxn>
                <a:cxn ang="0">
                  <a:pos x="24" y="769"/>
                </a:cxn>
                <a:cxn ang="0">
                  <a:pos x="0" y="736"/>
                </a:cxn>
                <a:cxn ang="0">
                  <a:pos x="6" y="712"/>
                </a:cxn>
                <a:cxn ang="0">
                  <a:pos x="169" y="68"/>
                </a:cxn>
                <a:cxn ang="0">
                  <a:pos x="153" y="53"/>
                </a:cxn>
                <a:cxn ang="0">
                  <a:pos x="95" y="49"/>
                </a:cxn>
                <a:cxn ang="0">
                  <a:pos x="92" y="18"/>
                </a:cxn>
                <a:cxn ang="0">
                  <a:pos x="126" y="8"/>
                </a:cxn>
                <a:cxn ang="0">
                  <a:pos x="224" y="1"/>
                </a:cxn>
              </a:cxnLst>
              <a:rect l="0" t="0" r="r" b="b"/>
              <a:pathLst>
                <a:path w="560" h="771">
                  <a:moveTo>
                    <a:pt x="258" y="0"/>
                  </a:moveTo>
                  <a:lnTo>
                    <a:pt x="262" y="0"/>
                  </a:lnTo>
                  <a:lnTo>
                    <a:pt x="267" y="2"/>
                  </a:lnTo>
                  <a:lnTo>
                    <a:pt x="270" y="4"/>
                  </a:lnTo>
                  <a:lnTo>
                    <a:pt x="272" y="7"/>
                  </a:lnTo>
                  <a:lnTo>
                    <a:pt x="274" y="9"/>
                  </a:lnTo>
                  <a:lnTo>
                    <a:pt x="275" y="12"/>
                  </a:lnTo>
                  <a:lnTo>
                    <a:pt x="275" y="15"/>
                  </a:lnTo>
                  <a:lnTo>
                    <a:pt x="275" y="16"/>
                  </a:lnTo>
                  <a:lnTo>
                    <a:pt x="274" y="19"/>
                  </a:lnTo>
                  <a:lnTo>
                    <a:pt x="272" y="23"/>
                  </a:lnTo>
                  <a:lnTo>
                    <a:pt x="271" y="27"/>
                  </a:lnTo>
                  <a:lnTo>
                    <a:pt x="271" y="30"/>
                  </a:lnTo>
                  <a:lnTo>
                    <a:pt x="270" y="31"/>
                  </a:lnTo>
                  <a:lnTo>
                    <a:pt x="270" y="31"/>
                  </a:lnTo>
                  <a:lnTo>
                    <a:pt x="156" y="470"/>
                  </a:lnTo>
                  <a:lnTo>
                    <a:pt x="192" y="454"/>
                  </a:lnTo>
                  <a:lnTo>
                    <a:pt x="224" y="430"/>
                  </a:lnTo>
                  <a:lnTo>
                    <a:pt x="255" y="404"/>
                  </a:lnTo>
                  <a:lnTo>
                    <a:pt x="291" y="373"/>
                  </a:lnTo>
                  <a:lnTo>
                    <a:pt x="319" y="348"/>
                  </a:lnTo>
                  <a:lnTo>
                    <a:pt x="349" y="326"/>
                  </a:lnTo>
                  <a:lnTo>
                    <a:pt x="379" y="306"/>
                  </a:lnTo>
                  <a:lnTo>
                    <a:pt x="409" y="291"/>
                  </a:lnTo>
                  <a:lnTo>
                    <a:pt x="440" y="281"/>
                  </a:lnTo>
                  <a:lnTo>
                    <a:pt x="472" y="278"/>
                  </a:lnTo>
                  <a:lnTo>
                    <a:pt x="496" y="280"/>
                  </a:lnTo>
                  <a:lnTo>
                    <a:pt x="516" y="286"/>
                  </a:lnTo>
                  <a:lnTo>
                    <a:pt x="532" y="296"/>
                  </a:lnTo>
                  <a:lnTo>
                    <a:pt x="545" y="308"/>
                  </a:lnTo>
                  <a:lnTo>
                    <a:pt x="553" y="322"/>
                  </a:lnTo>
                  <a:lnTo>
                    <a:pt x="559" y="337"/>
                  </a:lnTo>
                  <a:lnTo>
                    <a:pt x="560" y="354"/>
                  </a:lnTo>
                  <a:lnTo>
                    <a:pt x="557" y="376"/>
                  </a:lnTo>
                  <a:lnTo>
                    <a:pt x="550" y="392"/>
                  </a:lnTo>
                  <a:lnTo>
                    <a:pt x="539" y="406"/>
                  </a:lnTo>
                  <a:lnTo>
                    <a:pt x="525" y="417"/>
                  </a:lnTo>
                  <a:lnTo>
                    <a:pt x="509" y="422"/>
                  </a:lnTo>
                  <a:lnTo>
                    <a:pt x="495" y="425"/>
                  </a:lnTo>
                  <a:lnTo>
                    <a:pt x="475" y="421"/>
                  </a:lnTo>
                  <a:lnTo>
                    <a:pt x="461" y="413"/>
                  </a:lnTo>
                  <a:lnTo>
                    <a:pt x="453" y="399"/>
                  </a:lnTo>
                  <a:lnTo>
                    <a:pt x="450" y="382"/>
                  </a:lnTo>
                  <a:lnTo>
                    <a:pt x="450" y="373"/>
                  </a:lnTo>
                  <a:lnTo>
                    <a:pt x="454" y="361"/>
                  </a:lnTo>
                  <a:lnTo>
                    <a:pt x="460" y="348"/>
                  </a:lnTo>
                  <a:lnTo>
                    <a:pt x="471" y="337"/>
                  </a:lnTo>
                  <a:lnTo>
                    <a:pt x="487" y="328"/>
                  </a:lnTo>
                  <a:lnTo>
                    <a:pt x="508" y="322"/>
                  </a:lnTo>
                  <a:lnTo>
                    <a:pt x="498" y="314"/>
                  </a:lnTo>
                  <a:lnTo>
                    <a:pt x="484" y="308"/>
                  </a:lnTo>
                  <a:lnTo>
                    <a:pt x="470" y="307"/>
                  </a:lnTo>
                  <a:lnTo>
                    <a:pt x="438" y="311"/>
                  </a:lnTo>
                  <a:lnTo>
                    <a:pt x="409" y="322"/>
                  </a:lnTo>
                  <a:lnTo>
                    <a:pt x="379" y="340"/>
                  </a:lnTo>
                  <a:lnTo>
                    <a:pt x="350" y="361"/>
                  </a:lnTo>
                  <a:lnTo>
                    <a:pt x="322" y="385"/>
                  </a:lnTo>
                  <a:lnTo>
                    <a:pt x="292" y="413"/>
                  </a:lnTo>
                  <a:lnTo>
                    <a:pt x="278" y="425"/>
                  </a:lnTo>
                  <a:lnTo>
                    <a:pt x="260" y="440"/>
                  </a:lnTo>
                  <a:lnTo>
                    <a:pt x="240" y="457"/>
                  </a:lnTo>
                  <a:lnTo>
                    <a:pt x="217" y="472"/>
                  </a:lnTo>
                  <a:lnTo>
                    <a:pt x="197" y="485"/>
                  </a:lnTo>
                  <a:lnTo>
                    <a:pt x="213" y="487"/>
                  </a:lnTo>
                  <a:lnTo>
                    <a:pt x="231" y="488"/>
                  </a:lnTo>
                  <a:lnTo>
                    <a:pt x="251" y="491"/>
                  </a:lnTo>
                  <a:lnTo>
                    <a:pt x="274" y="496"/>
                  </a:lnTo>
                  <a:lnTo>
                    <a:pt x="297" y="503"/>
                  </a:lnTo>
                  <a:lnTo>
                    <a:pt x="318" y="511"/>
                  </a:lnTo>
                  <a:lnTo>
                    <a:pt x="338" y="522"/>
                  </a:lnTo>
                  <a:lnTo>
                    <a:pt x="355" y="538"/>
                  </a:lnTo>
                  <a:lnTo>
                    <a:pt x="369" y="554"/>
                  </a:lnTo>
                  <a:lnTo>
                    <a:pt x="377" y="576"/>
                  </a:lnTo>
                  <a:lnTo>
                    <a:pt x="382" y="601"/>
                  </a:lnTo>
                  <a:lnTo>
                    <a:pt x="380" y="610"/>
                  </a:lnTo>
                  <a:lnTo>
                    <a:pt x="379" y="621"/>
                  </a:lnTo>
                  <a:lnTo>
                    <a:pt x="377" y="629"/>
                  </a:lnTo>
                  <a:lnTo>
                    <a:pt x="376" y="634"/>
                  </a:lnTo>
                  <a:lnTo>
                    <a:pt x="372" y="649"/>
                  </a:lnTo>
                  <a:lnTo>
                    <a:pt x="370" y="660"/>
                  </a:lnTo>
                  <a:lnTo>
                    <a:pt x="369" y="668"/>
                  </a:lnTo>
                  <a:lnTo>
                    <a:pt x="369" y="675"/>
                  </a:lnTo>
                  <a:lnTo>
                    <a:pt x="369" y="686"/>
                  </a:lnTo>
                  <a:lnTo>
                    <a:pt x="369" y="699"/>
                  </a:lnTo>
                  <a:lnTo>
                    <a:pt x="372" y="713"/>
                  </a:lnTo>
                  <a:lnTo>
                    <a:pt x="377" y="724"/>
                  </a:lnTo>
                  <a:lnTo>
                    <a:pt x="384" y="734"/>
                  </a:lnTo>
                  <a:lnTo>
                    <a:pt x="396" y="739"/>
                  </a:lnTo>
                  <a:lnTo>
                    <a:pt x="409" y="742"/>
                  </a:lnTo>
                  <a:lnTo>
                    <a:pt x="428" y="738"/>
                  </a:lnTo>
                  <a:lnTo>
                    <a:pt x="445" y="728"/>
                  </a:lnTo>
                  <a:lnTo>
                    <a:pt x="461" y="714"/>
                  </a:lnTo>
                  <a:lnTo>
                    <a:pt x="474" y="697"/>
                  </a:lnTo>
                  <a:lnTo>
                    <a:pt x="485" y="676"/>
                  </a:lnTo>
                  <a:lnTo>
                    <a:pt x="495" y="655"/>
                  </a:lnTo>
                  <a:lnTo>
                    <a:pt x="504" y="636"/>
                  </a:lnTo>
                  <a:lnTo>
                    <a:pt x="509" y="617"/>
                  </a:lnTo>
                  <a:lnTo>
                    <a:pt x="513" y="603"/>
                  </a:lnTo>
                  <a:lnTo>
                    <a:pt x="516" y="595"/>
                  </a:lnTo>
                  <a:lnTo>
                    <a:pt x="522" y="591"/>
                  </a:lnTo>
                  <a:lnTo>
                    <a:pt x="532" y="590"/>
                  </a:lnTo>
                  <a:lnTo>
                    <a:pt x="533" y="590"/>
                  </a:lnTo>
                  <a:lnTo>
                    <a:pt x="536" y="590"/>
                  </a:lnTo>
                  <a:lnTo>
                    <a:pt x="538" y="591"/>
                  </a:lnTo>
                  <a:lnTo>
                    <a:pt x="540" y="591"/>
                  </a:lnTo>
                  <a:lnTo>
                    <a:pt x="543" y="592"/>
                  </a:lnTo>
                  <a:lnTo>
                    <a:pt x="546" y="595"/>
                  </a:lnTo>
                  <a:lnTo>
                    <a:pt x="548" y="597"/>
                  </a:lnTo>
                  <a:lnTo>
                    <a:pt x="549" y="601"/>
                  </a:lnTo>
                  <a:lnTo>
                    <a:pt x="550" y="605"/>
                  </a:lnTo>
                  <a:lnTo>
                    <a:pt x="549" y="607"/>
                  </a:lnTo>
                  <a:lnTo>
                    <a:pt x="548" y="617"/>
                  </a:lnTo>
                  <a:lnTo>
                    <a:pt x="543" y="631"/>
                  </a:lnTo>
                  <a:lnTo>
                    <a:pt x="536" y="647"/>
                  </a:lnTo>
                  <a:lnTo>
                    <a:pt x="529" y="668"/>
                  </a:lnTo>
                  <a:lnTo>
                    <a:pt x="519" y="688"/>
                  </a:lnTo>
                  <a:lnTo>
                    <a:pt x="506" y="708"/>
                  </a:lnTo>
                  <a:lnTo>
                    <a:pt x="492" y="728"/>
                  </a:lnTo>
                  <a:lnTo>
                    <a:pt x="475" y="745"/>
                  </a:lnTo>
                  <a:lnTo>
                    <a:pt x="454" y="758"/>
                  </a:lnTo>
                  <a:lnTo>
                    <a:pt x="433" y="768"/>
                  </a:lnTo>
                  <a:lnTo>
                    <a:pt x="406" y="771"/>
                  </a:lnTo>
                  <a:lnTo>
                    <a:pt x="386" y="769"/>
                  </a:lnTo>
                  <a:lnTo>
                    <a:pt x="365" y="764"/>
                  </a:lnTo>
                  <a:lnTo>
                    <a:pt x="343" y="756"/>
                  </a:lnTo>
                  <a:lnTo>
                    <a:pt x="325" y="743"/>
                  </a:lnTo>
                  <a:lnTo>
                    <a:pt x="309" y="728"/>
                  </a:lnTo>
                  <a:lnTo>
                    <a:pt x="297" y="709"/>
                  </a:lnTo>
                  <a:lnTo>
                    <a:pt x="288" y="686"/>
                  </a:lnTo>
                  <a:lnTo>
                    <a:pt x="285" y="658"/>
                  </a:lnTo>
                  <a:lnTo>
                    <a:pt x="285" y="650"/>
                  </a:lnTo>
                  <a:lnTo>
                    <a:pt x="287" y="643"/>
                  </a:lnTo>
                  <a:lnTo>
                    <a:pt x="288" y="635"/>
                  </a:lnTo>
                  <a:lnTo>
                    <a:pt x="291" y="624"/>
                  </a:lnTo>
                  <a:lnTo>
                    <a:pt x="292" y="617"/>
                  </a:lnTo>
                  <a:lnTo>
                    <a:pt x="292" y="612"/>
                  </a:lnTo>
                  <a:lnTo>
                    <a:pt x="292" y="606"/>
                  </a:lnTo>
                  <a:lnTo>
                    <a:pt x="292" y="602"/>
                  </a:lnTo>
                  <a:lnTo>
                    <a:pt x="289" y="583"/>
                  </a:lnTo>
                  <a:lnTo>
                    <a:pt x="281" y="566"/>
                  </a:lnTo>
                  <a:lnTo>
                    <a:pt x="268" y="551"/>
                  </a:lnTo>
                  <a:lnTo>
                    <a:pt x="250" y="539"/>
                  </a:lnTo>
                  <a:lnTo>
                    <a:pt x="228" y="529"/>
                  </a:lnTo>
                  <a:lnTo>
                    <a:pt x="203" y="521"/>
                  </a:lnTo>
                  <a:lnTo>
                    <a:pt x="176" y="516"/>
                  </a:lnTo>
                  <a:lnTo>
                    <a:pt x="146" y="511"/>
                  </a:lnTo>
                  <a:lnTo>
                    <a:pt x="145" y="520"/>
                  </a:lnTo>
                  <a:lnTo>
                    <a:pt x="141" y="533"/>
                  </a:lnTo>
                  <a:lnTo>
                    <a:pt x="136" y="553"/>
                  </a:lnTo>
                  <a:lnTo>
                    <a:pt x="131" y="575"/>
                  </a:lnTo>
                  <a:lnTo>
                    <a:pt x="125" y="599"/>
                  </a:lnTo>
                  <a:lnTo>
                    <a:pt x="118" y="624"/>
                  </a:lnTo>
                  <a:lnTo>
                    <a:pt x="112" y="649"/>
                  </a:lnTo>
                  <a:lnTo>
                    <a:pt x="105" y="673"/>
                  </a:lnTo>
                  <a:lnTo>
                    <a:pt x="101" y="694"/>
                  </a:lnTo>
                  <a:lnTo>
                    <a:pt x="95" y="710"/>
                  </a:lnTo>
                  <a:lnTo>
                    <a:pt x="92" y="721"/>
                  </a:lnTo>
                  <a:lnTo>
                    <a:pt x="91" y="727"/>
                  </a:lnTo>
                  <a:lnTo>
                    <a:pt x="85" y="741"/>
                  </a:lnTo>
                  <a:lnTo>
                    <a:pt x="78" y="753"/>
                  </a:lnTo>
                  <a:lnTo>
                    <a:pt x="68" y="763"/>
                  </a:lnTo>
                  <a:lnTo>
                    <a:pt x="54" y="768"/>
                  </a:lnTo>
                  <a:lnTo>
                    <a:pt x="38" y="771"/>
                  </a:lnTo>
                  <a:lnTo>
                    <a:pt x="24" y="769"/>
                  </a:lnTo>
                  <a:lnTo>
                    <a:pt x="14" y="764"/>
                  </a:lnTo>
                  <a:lnTo>
                    <a:pt x="6" y="756"/>
                  </a:lnTo>
                  <a:lnTo>
                    <a:pt x="2" y="746"/>
                  </a:lnTo>
                  <a:lnTo>
                    <a:pt x="0" y="736"/>
                  </a:lnTo>
                  <a:lnTo>
                    <a:pt x="0" y="735"/>
                  </a:lnTo>
                  <a:lnTo>
                    <a:pt x="2" y="731"/>
                  </a:lnTo>
                  <a:lnTo>
                    <a:pt x="3" y="724"/>
                  </a:lnTo>
                  <a:lnTo>
                    <a:pt x="6" y="712"/>
                  </a:lnTo>
                  <a:lnTo>
                    <a:pt x="166" y="93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67" y="59"/>
                  </a:lnTo>
                  <a:lnTo>
                    <a:pt x="163" y="56"/>
                  </a:lnTo>
                  <a:lnTo>
                    <a:pt x="153" y="53"/>
                  </a:lnTo>
                  <a:lnTo>
                    <a:pt x="139" y="52"/>
                  </a:lnTo>
                  <a:lnTo>
                    <a:pt x="116" y="50"/>
                  </a:lnTo>
                  <a:lnTo>
                    <a:pt x="105" y="50"/>
                  </a:lnTo>
                  <a:lnTo>
                    <a:pt x="95" y="49"/>
                  </a:lnTo>
                  <a:lnTo>
                    <a:pt x="88" y="45"/>
                  </a:lnTo>
                  <a:lnTo>
                    <a:pt x="87" y="37"/>
                  </a:lnTo>
                  <a:lnTo>
                    <a:pt x="88" y="24"/>
                  </a:lnTo>
                  <a:lnTo>
                    <a:pt x="92" y="18"/>
                  </a:lnTo>
                  <a:lnTo>
                    <a:pt x="98" y="13"/>
                  </a:lnTo>
                  <a:lnTo>
                    <a:pt x="105" y="11"/>
                  </a:lnTo>
                  <a:lnTo>
                    <a:pt x="111" y="9"/>
                  </a:lnTo>
                  <a:lnTo>
                    <a:pt x="126" y="8"/>
                  </a:lnTo>
                  <a:lnTo>
                    <a:pt x="149" y="7"/>
                  </a:lnTo>
                  <a:lnTo>
                    <a:pt x="173" y="5"/>
                  </a:lnTo>
                  <a:lnTo>
                    <a:pt x="199" y="2"/>
                  </a:lnTo>
                  <a:lnTo>
                    <a:pt x="224" y="1"/>
                  </a:lnTo>
                  <a:lnTo>
                    <a:pt x="244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560471" y="4800601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7494671" y="5029201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19747" y="4094553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9967" y="2002901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89967" y="5410203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115 L 0.2592 -0.086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4462 0.282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1412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35399 -0.22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d=2, N=(2,2)  SUSY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4309110" cy="556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4320540" cy="556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3215640" cy="5562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411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We will be interested in situations where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two </a:t>
            </a:r>
            <a:r>
              <a:rPr lang="en-US" sz="2800" dirty="0" err="1" smtClean="0">
                <a:solidFill>
                  <a:srgbClr val="C00000"/>
                </a:solidFill>
              </a:rPr>
              <a:t>supersymmetries</a:t>
            </a:r>
            <a:r>
              <a:rPr lang="en-US" sz="2800" dirty="0" smtClean="0">
                <a:solidFill>
                  <a:srgbClr val="C00000"/>
                </a:solidFill>
              </a:rPr>
              <a:t> are unbroken: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257800"/>
            <a:ext cx="4739640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19800"/>
            <a:ext cx="7463790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288798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5200"/>
            <a:ext cx="288417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/>
          <p:nvPr/>
        </p:nvCxnSpPr>
        <p:spPr>
          <a:xfrm flipH="1" flipV="1">
            <a:off x="2057400" y="1676400"/>
            <a:ext cx="1676400" cy="1066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371600" y="3733800"/>
            <a:ext cx="2232118" cy="533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05400" y="3733800"/>
            <a:ext cx="1524000" cy="609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334000" y="1981200"/>
            <a:ext cx="1676400" cy="914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Path integral on a large disk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676400" y="5410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Consider a cyclic ``fan of </a:t>
            </a:r>
            <a:r>
              <a:rPr lang="en-US" sz="2800" dirty="0" err="1" smtClean="0">
                <a:solidFill>
                  <a:srgbClr val="6600FF"/>
                </a:solidFill>
              </a:rPr>
              <a:t>solitons</a:t>
            </a:r>
            <a:r>
              <a:rPr lang="en-US" sz="2800" dirty="0" smtClean="0">
                <a:solidFill>
                  <a:srgbClr val="6600FF"/>
                </a:solidFill>
              </a:rPr>
              <a:t>’’   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125901"/>
            <a:ext cx="6038850" cy="76200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590800" y="1905000"/>
            <a:ext cx="3276600" cy="2819400"/>
          </a:xfrm>
          <a:prstGeom prst="ellipse">
            <a:avLst/>
          </a:prstGeom>
          <a:solidFill>
            <a:srgbClr val="04ECD6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Choose boundary conditions preserving 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</a:t>
            </a:r>
            <a:r>
              <a:rPr lang="en-US" sz="24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supersymmetry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5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172200" y="3429000"/>
            <a:ext cx="416749" cy="495300"/>
            <a:chOff x="2270" y="752"/>
            <a:chExt cx="1077" cy="1280"/>
          </a:xfrm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1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715000" y="4191000"/>
            <a:ext cx="431840" cy="495300"/>
            <a:chOff x="4094" y="1952"/>
            <a:chExt cx="1116" cy="1280"/>
          </a:xfrm>
        </p:grpSpPr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209800" y="4114800"/>
            <a:ext cx="431840" cy="495300"/>
            <a:chOff x="4094" y="1952"/>
            <a:chExt cx="1116" cy="1280"/>
          </a:xfrm>
        </p:grpSpPr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133600" y="2057400"/>
            <a:ext cx="428018" cy="495300"/>
            <a:chOff x="3518" y="3392"/>
            <a:chExt cx="1126" cy="1303"/>
          </a:xfrm>
        </p:grpSpPr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16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905000" y="3429000"/>
            <a:ext cx="428018" cy="495300"/>
            <a:chOff x="3518" y="3392"/>
            <a:chExt cx="1126" cy="1303"/>
          </a:xfrm>
        </p:grpSpPr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22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019800" y="1600200"/>
            <a:ext cx="441900" cy="495300"/>
            <a:chOff x="1550" y="3344"/>
            <a:chExt cx="1142" cy="1280"/>
          </a:xfrm>
        </p:grpSpPr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22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2819400" y="1676400"/>
            <a:ext cx="441900" cy="495300"/>
            <a:chOff x="1550" y="3344"/>
            <a:chExt cx="1142" cy="1280"/>
          </a:xfrm>
        </p:grpSpPr>
        <p:sp>
          <p:nvSpPr>
            <p:cNvPr id="64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4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6629400" y="2209800"/>
            <a:ext cx="416749" cy="495300"/>
            <a:chOff x="2270" y="752"/>
            <a:chExt cx="1077" cy="1280"/>
          </a:xfrm>
        </p:grpSpPr>
        <p:sp>
          <p:nvSpPr>
            <p:cNvPr id="67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1" grpId="0" animBg="1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1695450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114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path integral of the LG model with these boundary conditions (with A-twist) localizes on moduli space of  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instantons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We assume the mathematically nontrivial statement that, when the index of the Dirac operator (linearization of the </a:t>
            </a:r>
            <a:r>
              <a:rPr lang="en-US" sz="2400" dirty="0" err="1" smtClean="0">
                <a:solidFill>
                  <a:srgbClr val="009900"/>
                </a:solidFill>
              </a:rPr>
              <a:t>instanton</a:t>
            </a:r>
            <a:r>
              <a:rPr lang="en-US" sz="2400" dirty="0" smtClean="0">
                <a:solidFill>
                  <a:srgbClr val="009900"/>
                </a:solidFill>
              </a:rPr>
              <a:t> equation) is positive then the moduli space is nonempty. 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Gluing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15000" y="1600200"/>
            <a:ext cx="887835" cy="81915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15000" y="2514600"/>
            <a:ext cx="1448499" cy="62779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90800" y="4648200"/>
            <a:ext cx="381000" cy="1295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5800" y="4572000"/>
            <a:ext cx="1701568" cy="685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76400" y="3352800"/>
            <a:ext cx="724250" cy="94169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667000" y="3429000"/>
            <a:ext cx="282931" cy="340057"/>
            <a:chOff x="2270" y="752"/>
            <a:chExt cx="1077" cy="1280"/>
          </a:xfrm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200400" y="4495800"/>
            <a:ext cx="300006" cy="340057"/>
            <a:chOff x="1550" y="3344"/>
            <a:chExt cx="1142" cy="1280"/>
          </a:xfrm>
        </p:grpSpPr>
        <p:sp>
          <p:nvSpPr>
            <p:cNvPr id="36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2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981200" y="5562600"/>
            <a:ext cx="288001" cy="340057"/>
            <a:chOff x="1166" y="1664"/>
            <a:chExt cx="1116" cy="1303"/>
          </a:xfrm>
        </p:grpSpPr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1166" y="166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766" y="2196"/>
              <a:ext cx="516" cy="771"/>
            </a:xfrm>
            <a:custGeom>
              <a:avLst/>
              <a:gdLst/>
              <a:ahLst/>
              <a:cxnLst>
                <a:cxn ang="0">
                  <a:pos x="255" y="3"/>
                </a:cxn>
                <a:cxn ang="0">
                  <a:pos x="362" y="47"/>
                </a:cxn>
                <a:cxn ang="0">
                  <a:pos x="622" y="102"/>
                </a:cxn>
                <a:cxn ang="0">
                  <a:pos x="797" y="113"/>
                </a:cxn>
                <a:cxn ang="0">
                  <a:pos x="1094" y="83"/>
                </a:cxn>
                <a:cxn ang="0">
                  <a:pos x="1291" y="26"/>
                </a:cxn>
                <a:cxn ang="0">
                  <a:pos x="1347" y="0"/>
                </a:cxn>
                <a:cxn ang="0">
                  <a:pos x="1379" y="13"/>
                </a:cxn>
                <a:cxn ang="0">
                  <a:pos x="1389" y="63"/>
                </a:cxn>
                <a:cxn ang="0">
                  <a:pos x="1331" y="139"/>
                </a:cxn>
                <a:cxn ang="0">
                  <a:pos x="1200" y="246"/>
                </a:cxn>
                <a:cxn ang="0">
                  <a:pos x="1000" y="347"/>
                </a:cxn>
                <a:cxn ang="0">
                  <a:pos x="740" y="403"/>
                </a:cxn>
                <a:cxn ang="0">
                  <a:pos x="589" y="403"/>
                </a:cxn>
                <a:cxn ang="0">
                  <a:pos x="432" y="384"/>
                </a:cxn>
                <a:cxn ang="0">
                  <a:pos x="325" y="360"/>
                </a:cxn>
                <a:cxn ang="0">
                  <a:pos x="431" y="926"/>
                </a:cxn>
                <a:cxn ang="0">
                  <a:pos x="652" y="847"/>
                </a:cxn>
                <a:cxn ang="0">
                  <a:pos x="887" y="837"/>
                </a:cxn>
                <a:cxn ang="0">
                  <a:pos x="1156" y="917"/>
                </a:cxn>
                <a:cxn ang="0">
                  <a:pos x="1365" y="1082"/>
                </a:cxn>
                <a:cxn ang="0">
                  <a:pos x="1500" y="1307"/>
                </a:cxn>
                <a:cxn ang="0">
                  <a:pos x="1547" y="1569"/>
                </a:cxn>
                <a:cxn ang="0">
                  <a:pos x="1487" y="1847"/>
                </a:cxn>
                <a:cxn ang="0">
                  <a:pos x="1320" y="2073"/>
                </a:cxn>
                <a:cxn ang="0">
                  <a:pos x="1077" y="2233"/>
                </a:cxn>
                <a:cxn ang="0">
                  <a:pos x="783" y="2307"/>
                </a:cxn>
                <a:cxn ang="0">
                  <a:pos x="485" y="2281"/>
                </a:cxn>
                <a:cxn ang="0">
                  <a:pos x="244" y="2163"/>
                </a:cxn>
                <a:cxn ang="0">
                  <a:pos x="80" y="1981"/>
                </a:cxn>
                <a:cxn ang="0">
                  <a:pos x="4" y="1761"/>
                </a:cxn>
                <a:cxn ang="0">
                  <a:pos x="18" y="1616"/>
                </a:cxn>
                <a:cxn ang="0">
                  <a:pos x="77" y="1551"/>
                </a:cxn>
                <a:cxn ang="0">
                  <a:pos x="143" y="1527"/>
                </a:cxn>
                <a:cxn ang="0">
                  <a:pos x="178" y="1523"/>
                </a:cxn>
                <a:cxn ang="0">
                  <a:pos x="243" y="1535"/>
                </a:cxn>
                <a:cxn ang="0">
                  <a:pos x="315" y="1585"/>
                </a:cxn>
                <a:cxn ang="0">
                  <a:pos x="348" y="1696"/>
                </a:cxn>
                <a:cxn ang="0">
                  <a:pos x="319" y="1795"/>
                </a:cxn>
                <a:cxn ang="0">
                  <a:pos x="225" y="1856"/>
                </a:cxn>
                <a:cxn ang="0">
                  <a:pos x="209" y="1962"/>
                </a:cxn>
                <a:cxn ang="0">
                  <a:pos x="374" y="2115"/>
                </a:cxn>
                <a:cxn ang="0">
                  <a:pos x="589" y="2196"/>
                </a:cxn>
                <a:cxn ang="0">
                  <a:pos x="826" y="2191"/>
                </a:cxn>
                <a:cxn ang="0">
                  <a:pos x="1032" y="2086"/>
                </a:cxn>
                <a:cxn ang="0">
                  <a:pos x="1160" y="1908"/>
                </a:cxn>
                <a:cxn ang="0">
                  <a:pos x="1208" y="1710"/>
                </a:cxn>
                <a:cxn ang="0">
                  <a:pos x="1215" y="1553"/>
                </a:cxn>
                <a:cxn ang="0">
                  <a:pos x="1195" y="1304"/>
                </a:cxn>
                <a:cxn ang="0">
                  <a:pos x="1130" y="1118"/>
                </a:cxn>
                <a:cxn ang="0">
                  <a:pos x="1092" y="1062"/>
                </a:cxn>
                <a:cxn ang="0">
                  <a:pos x="1002" y="985"/>
                </a:cxn>
                <a:cxn ang="0">
                  <a:pos x="852" y="934"/>
                </a:cxn>
                <a:cxn ang="0">
                  <a:pos x="702" y="938"/>
                </a:cxn>
                <a:cxn ang="0">
                  <a:pos x="533" y="982"/>
                </a:cxn>
                <a:cxn ang="0">
                  <a:pos x="363" y="1098"/>
                </a:cxn>
                <a:cxn ang="0">
                  <a:pos x="292" y="1175"/>
                </a:cxn>
                <a:cxn ang="0">
                  <a:pos x="255" y="1185"/>
                </a:cxn>
                <a:cxn ang="0">
                  <a:pos x="208" y="1159"/>
                </a:cxn>
                <a:cxn ang="0">
                  <a:pos x="201" y="1088"/>
                </a:cxn>
                <a:cxn ang="0">
                  <a:pos x="204" y="33"/>
                </a:cxn>
                <a:cxn ang="0">
                  <a:pos x="240" y="0"/>
                </a:cxn>
              </a:cxnLst>
              <a:rect l="0" t="0" r="r" b="b"/>
              <a:pathLst>
                <a:path w="1547" h="2311">
                  <a:moveTo>
                    <a:pt x="240" y="0"/>
                  </a:moveTo>
                  <a:lnTo>
                    <a:pt x="244" y="0"/>
                  </a:lnTo>
                  <a:lnTo>
                    <a:pt x="248" y="1"/>
                  </a:lnTo>
                  <a:lnTo>
                    <a:pt x="255" y="3"/>
                  </a:lnTo>
                  <a:lnTo>
                    <a:pt x="262" y="7"/>
                  </a:lnTo>
                  <a:lnTo>
                    <a:pt x="273" y="13"/>
                  </a:lnTo>
                  <a:lnTo>
                    <a:pt x="286" y="22"/>
                  </a:lnTo>
                  <a:lnTo>
                    <a:pt x="362" y="47"/>
                  </a:lnTo>
                  <a:lnTo>
                    <a:pt x="433" y="68"/>
                  </a:lnTo>
                  <a:lnTo>
                    <a:pt x="501" y="83"/>
                  </a:lnTo>
                  <a:lnTo>
                    <a:pt x="564" y="94"/>
                  </a:lnTo>
                  <a:lnTo>
                    <a:pt x="622" y="102"/>
                  </a:lnTo>
                  <a:lnTo>
                    <a:pt x="675" y="109"/>
                  </a:lnTo>
                  <a:lnTo>
                    <a:pt x="722" y="111"/>
                  </a:lnTo>
                  <a:lnTo>
                    <a:pt x="763" y="113"/>
                  </a:lnTo>
                  <a:lnTo>
                    <a:pt x="797" y="113"/>
                  </a:lnTo>
                  <a:lnTo>
                    <a:pt x="879" y="111"/>
                  </a:lnTo>
                  <a:lnTo>
                    <a:pt x="956" y="105"/>
                  </a:lnTo>
                  <a:lnTo>
                    <a:pt x="1027" y="94"/>
                  </a:lnTo>
                  <a:lnTo>
                    <a:pt x="1094" y="83"/>
                  </a:lnTo>
                  <a:lnTo>
                    <a:pt x="1153" y="68"/>
                  </a:lnTo>
                  <a:lnTo>
                    <a:pt x="1206" y="54"/>
                  </a:lnTo>
                  <a:lnTo>
                    <a:pt x="1252" y="41"/>
                  </a:lnTo>
                  <a:lnTo>
                    <a:pt x="1291" y="26"/>
                  </a:lnTo>
                  <a:lnTo>
                    <a:pt x="1323" y="16"/>
                  </a:lnTo>
                  <a:lnTo>
                    <a:pt x="1334" y="7"/>
                  </a:lnTo>
                  <a:lnTo>
                    <a:pt x="1341" y="3"/>
                  </a:lnTo>
                  <a:lnTo>
                    <a:pt x="1347" y="0"/>
                  </a:lnTo>
                  <a:lnTo>
                    <a:pt x="1354" y="0"/>
                  </a:lnTo>
                  <a:lnTo>
                    <a:pt x="1362" y="1"/>
                  </a:lnTo>
                  <a:lnTo>
                    <a:pt x="1370" y="5"/>
                  </a:lnTo>
                  <a:lnTo>
                    <a:pt x="1379" y="13"/>
                  </a:lnTo>
                  <a:lnTo>
                    <a:pt x="1385" y="22"/>
                  </a:lnTo>
                  <a:lnTo>
                    <a:pt x="1391" y="37"/>
                  </a:lnTo>
                  <a:lnTo>
                    <a:pt x="1392" y="54"/>
                  </a:lnTo>
                  <a:lnTo>
                    <a:pt x="1389" y="63"/>
                  </a:lnTo>
                  <a:lnTo>
                    <a:pt x="1383" y="77"/>
                  </a:lnTo>
                  <a:lnTo>
                    <a:pt x="1370" y="94"/>
                  </a:lnTo>
                  <a:lnTo>
                    <a:pt x="1353" y="115"/>
                  </a:lnTo>
                  <a:lnTo>
                    <a:pt x="1331" y="139"/>
                  </a:lnTo>
                  <a:lnTo>
                    <a:pt x="1306" y="164"/>
                  </a:lnTo>
                  <a:lnTo>
                    <a:pt x="1275" y="191"/>
                  </a:lnTo>
                  <a:lnTo>
                    <a:pt x="1239" y="219"/>
                  </a:lnTo>
                  <a:lnTo>
                    <a:pt x="1200" y="246"/>
                  </a:lnTo>
                  <a:lnTo>
                    <a:pt x="1156" y="274"/>
                  </a:lnTo>
                  <a:lnTo>
                    <a:pt x="1108" y="300"/>
                  </a:lnTo>
                  <a:lnTo>
                    <a:pt x="1057" y="324"/>
                  </a:lnTo>
                  <a:lnTo>
                    <a:pt x="1000" y="347"/>
                  </a:lnTo>
                  <a:lnTo>
                    <a:pt x="941" y="367"/>
                  </a:lnTo>
                  <a:lnTo>
                    <a:pt x="878" y="383"/>
                  </a:lnTo>
                  <a:lnTo>
                    <a:pt x="810" y="396"/>
                  </a:lnTo>
                  <a:lnTo>
                    <a:pt x="740" y="403"/>
                  </a:lnTo>
                  <a:lnTo>
                    <a:pt x="666" y="406"/>
                  </a:lnTo>
                  <a:lnTo>
                    <a:pt x="643" y="406"/>
                  </a:lnTo>
                  <a:lnTo>
                    <a:pt x="618" y="405"/>
                  </a:lnTo>
                  <a:lnTo>
                    <a:pt x="589" y="403"/>
                  </a:lnTo>
                  <a:lnTo>
                    <a:pt x="556" y="402"/>
                  </a:lnTo>
                  <a:lnTo>
                    <a:pt x="520" y="398"/>
                  </a:lnTo>
                  <a:lnTo>
                    <a:pt x="478" y="392"/>
                  </a:lnTo>
                  <a:lnTo>
                    <a:pt x="432" y="384"/>
                  </a:lnTo>
                  <a:lnTo>
                    <a:pt x="382" y="373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998"/>
                  </a:lnTo>
                  <a:lnTo>
                    <a:pt x="378" y="959"/>
                  </a:lnTo>
                  <a:lnTo>
                    <a:pt x="431" y="926"/>
                  </a:lnTo>
                  <a:lnTo>
                    <a:pt x="486" y="898"/>
                  </a:lnTo>
                  <a:lnTo>
                    <a:pt x="541" y="878"/>
                  </a:lnTo>
                  <a:lnTo>
                    <a:pt x="597" y="861"/>
                  </a:lnTo>
                  <a:lnTo>
                    <a:pt x="652" y="847"/>
                  </a:lnTo>
                  <a:lnTo>
                    <a:pt x="706" y="840"/>
                  </a:lnTo>
                  <a:lnTo>
                    <a:pt x="760" y="834"/>
                  </a:lnTo>
                  <a:lnTo>
                    <a:pt x="813" y="833"/>
                  </a:lnTo>
                  <a:lnTo>
                    <a:pt x="887" y="837"/>
                  </a:lnTo>
                  <a:lnTo>
                    <a:pt x="960" y="847"/>
                  </a:lnTo>
                  <a:lnTo>
                    <a:pt x="1029" y="864"/>
                  </a:lnTo>
                  <a:lnTo>
                    <a:pt x="1094" y="888"/>
                  </a:lnTo>
                  <a:lnTo>
                    <a:pt x="1156" y="917"/>
                  </a:lnTo>
                  <a:lnTo>
                    <a:pt x="1214" y="951"/>
                  </a:lnTo>
                  <a:lnTo>
                    <a:pt x="1269" y="990"/>
                  </a:lnTo>
                  <a:lnTo>
                    <a:pt x="1319" y="1033"/>
                  </a:lnTo>
                  <a:lnTo>
                    <a:pt x="1365" y="1082"/>
                  </a:lnTo>
                  <a:lnTo>
                    <a:pt x="1406" y="1134"/>
                  </a:lnTo>
                  <a:lnTo>
                    <a:pt x="1442" y="1189"/>
                  </a:lnTo>
                  <a:lnTo>
                    <a:pt x="1473" y="1247"/>
                  </a:lnTo>
                  <a:lnTo>
                    <a:pt x="1500" y="1307"/>
                  </a:lnTo>
                  <a:lnTo>
                    <a:pt x="1520" y="1370"/>
                  </a:lnTo>
                  <a:lnTo>
                    <a:pt x="1535" y="1435"/>
                  </a:lnTo>
                  <a:lnTo>
                    <a:pt x="1545" y="1501"/>
                  </a:lnTo>
                  <a:lnTo>
                    <a:pt x="1547" y="1569"/>
                  </a:lnTo>
                  <a:lnTo>
                    <a:pt x="1543" y="1642"/>
                  </a:lnTo>
                  <a:lnTo>
                    <a:pt x="1531" y="1713"/>
                  </a:lnTo>
                  <a:lnTo>
                    <a:pt x="1512" y="1781"/>
                  </a:lnTo>
                  <a:lnTo>
                    <a:pt x="1487" y="1847"/>
                  </a:lnTo>
                  <a:lnTo>
                    <a:pt x="1454" y="1908"/>
                  </a:lnTo>
                  <a:lnTo>
                    <a:pt x="1415" y="1967"/>
                  </a:lnTo>
                  <a:lnTo>
                    <a:pt x="1370" y="2022"/>
                  </a:lnTo>
                  <a:lnTo>
                    <a:pt x="1320" y="2073"/>
                  </a:lnTo>
                  <a:lnTo>
                    <a:pt x="1266" y="2120"/>
                  </a:lnTo>
                  <a:lnTo>
                    <a:pt x="1207" y="2163"/>
                  </a:lnTo>
                  <a:lnTo>
                    <a:pt x="1144" y="2200"/>
                  </a:lnTo>
                  <a:lnTo>
                    <a:pt x="1077" y="2233"/>
                  </a:lnTo>
                  <a:lnTo>
                    <a:pt x="1007" y="2260"/>
                  </a:lnTo>
                  <a:lnTo>
                    <a:pt x="934" y="2283"/>
                  </a:lnTo>
                  <a:lnTo>
                    <a:pt x="860" y="2298"/>
                  </a:lnTo>
                  <a:lnTo>
                    <a:pt x="783" y="2307"/>
                  </a:lnTo>
                  <a:lnTo>
                    <a:pt x="705" y="2311"/>
                  </a:lnTo>
                  <a:lnTo>
                    <a:pt x="628" y="2307"/>
                  </a:lnTo>
                  <a:lnTo>
                    <a:pt x="554" y="2298"/>
                  </a:lnTo>
                  <a:lnTo>
                    <a:pt x="485" y="2281"/>
                  </a:lnTo>
                  <a:lnTo>
                    <a:pt x="419" y="2259"/>
                  </a:lnTo>
                  <a:lnTo>
                    <a:pt x="356" y="2233"/>
                  </a:lnTo>
                  <a:lnTo>
                    <a:pt x="298" y="2200"/>
                  </a:lnTo>
                  <a:lnTo>
                    <a:pt x="244" y="2163"/>
                  </a:lnTo>
                  <a:lnTo>
                    <a:pt x="196" y="2123"/>
                  </a:lnTo>
                  <a:lnTo>
                    <a:pt x="151" y="2078"/>
                  </a:lnTo>
                  <a:lnTo>
                    <a:pt x="113" y="2031"/>
                  </a:lnTo>
                  <a:lnTo>
                    <a:pt x="80" y="1981"/>
                  </a:lnTo>
                  <a:lnTo>
                    <a:pt x="51" y="1928"/>
                  </a:lnTo>
                  <a:lnTo>
                    <a:pt x="30" y="1874"/>
                  </a:lnTo>
                  <a:lnTo>
                    <a:pt x="14" y="1818"/>
                  </a:lnTo>
                  <a:lnTo>
                    <a:pt x="4" y="1761"/>
                  </a:lnTo>
                  <a:lnTo>
                    <a:pt x="0" y="1704"/>
                  </a:lnTo>
                  <a:lnTo>
                    <a:pt x="3" y="1670"/>
                  </a:lnTo>
                  <a:lnTo>
                    <a:pt x="8" y="1641"/>
                  </a:lnTo>
                  <a:lnTo>
                    <a:pt x="18" y="1616"/>
                  </a:lnTo>
                  <a:lnTo>
                    <a:pt x="30" y="1594"/>
                  </a:lnTo>
                  <a:lnTo>
                    <a:pt x="45" y="1577"/>
                  </a:lnTo>
                  <a:lnTo>
                    <a:pt x="61" y="1562"/>
                  </a:lnTo>
                  <a:lnTo>
                    <a:pt x="77" y="1551"/>
                  </a:lnTo>
                  <a:lnTo>
                    <a:pt x="95" y="1541"/>
                  </a:lnTo>
                  <a:lnTo>
                    <a:pt x="112" y="1535"/>
                  </a:lnTo>
                  <a:lnTo>
                    <a:pt x="128" y="1530"/>
                  </a:lnTo>
                  <a:lnTo>
                    <a:pt x="143" y="1527"/>
                  </a:lnTo>
                  <a:lnTo>
                    <a:pt x="157" y="1524"/>
                  </a:lnTo>
                  <a:lnTo>
                    <a:pt x="167" y="1524"/>
                  </a:lnTo>
                  <a:lnTo>
                    <a:pt x="174" y="1523"/>
                  </a:lnTo>
                  <a:lnTo>
                    <a:pt x="178" y="1523"/>
                  </a:lnTo>
                  <a:lnTo>
                    <a:pt x="192" y="1524"/>
                  </a:lnTo>
                  <a:lnTo>
                    <a:pt x="207" y="1526"/>
                  </a:lnTo>
                  <a:lnTo>
                    <a:pt x="224" y="1530"/>
                  </a:lnTo>
                  <a:lnTo>
                    <a:pt x="243" y="1535"/>
                  </a:lnTo>
                  <a:lnTo>
                    <a:pt x="262" y="1543"/>
                  </a:lnTo>
                  <a:lnTo>
                    <a:pt x="281" y="1553"/>
                  </a:lnTo>
                  <a:lnTo>
                    <a:pt x="298" y="1568"/>
                  </a:lnTo>
                  <a:lnTo>
                    <a:pt x="315" y="1585"/>
                  </a:lnTo>
                  <a:lnTo>
                    <a:pt x="328" y="1606"/>
                  </a:lnTo>
                  <a:lnTo>
                    <a:pt x="339" y="1632"/>
                  </a:lnTo>
                  <a:lnTo>
                    <a:pt x="346" y="1662"/>
                  </a:lnTo>
                  <a:lnTo>
                    <a:pt x="348" y="1696"/>
                  </a:lnTo>
                  <a:lnTo>
                    <a:pt x="347" y="1723"/>
                  </a:lnTo>
                  <a:lnTo>
                    <a:pt x="340" y="1748"/>
                  </a:lnTo>
                  <a:lnTo>
                    <a:pt x="332" y="1773"/>
                  </a:lnTo>
                  <a:lnTo>
                    <a:pt x="319" y="1795"/>
                  </a:lnTo>
                  <a:lnTo>
                    <a:pt x="301" y="1815"/>
                  </a:lnTo>
                  <a:lnTo>
                    <a:pt x="279" y="1832"/>
                  </a:lnTo>
                  <a:lnTo>
                    <a:pt x="255" y="1845"/>
                  </a:lnTo>
                  <a:lnTo>
                    <a:pt x="225" y="1856"/>
                  </a:lnTo>
                  <a:lnTo>
                    <a:pt x="192" y="1861"/>
                  </a:lnTo>
                  <a:lnTo>
                    <a:pt x="155" y="1861"/>
                  </a:lnTo>
                  <a:lnTo>
                    <a:pt x="180" y="1913"/>
                  </a:lnTo>
                  <a:lnTo>
                    <a:pt x="209" y="1962"/>
                  </a:lnTo>
                  <a:lnTo>
                    <a:pt x="244" y="2006"/>
                  </a:lnTo>
                  <a:lnTo>
                    <a:pt x="284" y="2047"/>
                  </a:lnTo>
                  <a:lnTo>
                    <a:pt x="327" y="2084"/>
                  </a:lnTo>
                  <a:lnTo>
                    <a:pt x="374" y="2115"/>
                  </a:lnTo>
                  <a:lnTo>
                    <a:pt x="425" y="2142"/>
                  </a:lnTo>
                  <a:lnTo>
                    <a:pt x="478" y="2165"/>
                  </a:lnTo>
                  <a:lnTo>
                    <a:pt x="532" y="2183"/>
                  </a:lnTo>
                  <a:lnTo>
                    <a:pt x="589" y="2196"/>
                  </a:lnTo>
                  <a:lnTo>
                    <a:pt x="647" y="2204"/>
                  </a:lnTo>
                  <a:lnTo>
                    <a:pt x="705" y="2207"/>
                  </a:lnTo>
                  <a:lnTo>
                    <a:pt x="767" y="2203"/>
                  </a:lnTo>
                  <a:lnTo>
                    <a:pt x="826" y="2191"/>
                  </a:lnTo>
                  <a:lnTo>
                    <a:pt x="884" y="2174"/>
                  </a:lnTo>
                  <a:lnTo>
                    <a:pt x="937" y="2150"/>
                  </a:lnTo>
                  <a:lnTo>
                    <a:pt x="987" y="2120"/>
                  </a:lnTo>
                  <a:lnTo>
                    <a:pt x="1032" y="2086"/>
                  </a:lnTo>
                  <a:lnTo>
                    <a:pt x="1072" y="2047"/>
                  </a:lnTo>
                  <a:lnTo>
                    <a:pt x="1106" y="2004"/>
                  </a:lnTo>
                  <a:lnTo>
                    <a:pt x="1135" y="1957"/>
                  </a:lnTo>
                  <a:lnTo>
                    <a:pt x="1160" y="1908"/>
                  </a:lnTo>
                  <a:lnTo>
                    <a:pt x="1177" y="1858"/>
                  </a:lnTo>
                  <a:lnTo>
                    <a:pt x="1191" y="1809"/>
                  </a:lnTo>
                  <a:lnTo>
                    <a:pt x="1202" y="1759"/>
                  </a:lnTo>
                  <a:lnTo>
                    <a:pt x="1208" y="1710"/>
                  </a:lnTo>
                  <a:lnTo>
                    <a:pt x="1212" y="1666"/>
                  </a:lnTo>
                  <a:lnTo>
                    <a:pt x="1214" y="1624"/>
                  </a:lnTo>
                  <a:lnTo>
                    <a:pt x="1215" y="1586"/>
                  </a:lnTo>
                  <a:lnTo>
                    <a:pt x="1215" y="1553"/>
                  </a:lnTo>
                  <a:lnTo>
                    <a:pt x="1214" y="1484"/>
                  </a:lnTo>
                  <a:lnTo>
                    <a:pt x="1210" y="1420"/>
                  </a:lnTo>
                  <a:lnTo>
                    <a:pt x="1204" y="1359"/>
                  </a:lnTo>
                  <a:lnTo>
                    <a:pt x="1195" y="1304"/>
                  </a:lnTo>
                  <a:lnTo>
                    <a:pt x="1184" y="1255"/>
                  </a:lnTo>
                  <a:lnTo>
                    <a:pt x="1169" y="1206"/>
                  </a:lnTo>
                  <a:lnTo>
                    <a:pt x="1152" y="1162"/>
                  </a:lnTo>
                  <a:lnTo>
                    <a:pt x="1130" y="1118"/>
                  </a:lnTo>
                  <a:lnTo>
                    <a:pt x="1125" y="1109"/>
                  </a:lnTo>
                  <a:lnTo>
                    <a:pt x="1117" y="1096"/>
                  </a:lnTo>
                  <a:lnTo>
                    <a:pt x="1106" y="1080"/>
                  </a:lnTo>
                  <a:lnTo>
                    <a:pt x="1092" y="1062"/>
                  </a:lnTo>
                  <a:lnTo>
                    <a:pt x="1075" y="1044"/>
                  </a:lnTo>
                  <a:lnTo>
                    <a:pt x="1054" y="1023"/>
                  </a:lnTo>
                  <a:lnTo>
                    <a:pt x="1030" y="1003"/>
                  </a:lnTo>
                  <a:lnTo>
                    <a:pt x="1002" y="985"/>
                  </a:lnTo>
                  <a:lnTo>
                    <a:pt x="971" y="968"/>
                  </a:lnTo>
                  <a:lnTo>
                    <a:pt x="936" y="952"/>
                  </a:lnTo>
                  <a:lnTo>
                    <a:pt x="897" y="942"/>
                  </a:lnTo>
                  <a:lnTo>
                    <a:pt x="852" y="934"/>
                  </a:lnTo>
                  <a:lnTo>
                    <a:pt x="805" y="931"/>
                  </a:lnTo>
                  <a:lnTo>
                    <a:pt x="774" y="931"/>
                  </a:lnTo>
                  <a:lnTo>
                    <a:pt x="739" y="934"/>
                  </a:lnTo>
                  <a:lnTo>
                    <a:pt x="702" y="938"/>
                  </a:lnTo>
                  <a:lnTo>
                    <a:pt x="662" y="944"/>
                  </a:lnTo>
                  <a:lnTo>
                    <a:pt x="620" y="953"/>
                  </a:lnTo>
                  <a:lnTo>
                    <a:pt x="577" y="965"/>
                  </a:lnTo>
                  <a:lnTo>
                    <a:pt x="533" y="982"/>
                  </a:lnTo>
                  <a:lnTo>
                    <a:pt x="489" y="1003"/>
                  </a:lnTo>
                  <a:lnTo>
                    <a:pt x="446" y="1029"/>
                  </a:lnTo>
                  <a:lnTo>
                    <a:pt x="404" y="1060"/>
                  </a:lnTo>
                  <a:lnTo>
                    <a:pt x="363" y="1098"/>
                  </a:lnTo>
                  <a:lnTo>
                    <a:pt x="325" y="1141"/>
                  </a:lnTo>
                  <a:lnTo>
                    <a:pt x="311" y="1155"/>
                  </a:lnTo>
                  <a:lnTo>
                    <a:pt x="300" y="1166"/>
                  </a:lnTo>
                  <a:lnTo>
                    <a:pt x="292" y="1175"/>
                  </a:lnTo>
                  <a:lnTo>
                    <a:pt x="284" y="1180"/>
                  </a:lnTo>
                  <a:lnTo>
                    <a:pt x="275" y="1184"/>
                  </a:lnTo>
                  <a:lnTo>
                    <a:pt x="267" y="1185"/>
                  </a:lnTo>
                  <a:lnTo>
                    <a:pt x="255" y="1185"/>
                  </a:lnTo>
                  <a:lnTo>
                    <a:pt x="238" y="1184"/>
                  </a:lnTo>
                  <a:lnTo>
                    <a:pt x="224" y="1179"/>
                  </a:lnTo>
                  <a:lnTo>
                    <a:pt x="215" y="1171"/>
                  </a:lnTo>
                  <a:lnTo>
                    <a:pt x="208" y="1159"/>
                  </a:lnTo>
                  <a:lnTo>
                    <a:pt x="204" y="1146"/>
                  </a:lnTo>
                  <a:lnTo>
                    <a:pt x="203" y="1129"/>
                  </a:lnTo>
                  <a:lnTo>
                    <a:pt x="201" y="1109"/>
                  </a:lnTo>
                  <a:lnTo>
                    <a:pt x="201" y="1088"/>
                  </a:lnTo>
                  <a:lnTo>
                    <a:pt x="201" y="91"/>
                  </a:lnTo>
                  <a:lnTo>
                    <a:pt x="201" y="70"/>
                  </a:lnTo>
                  <a:lnTo>
                    <a:pt x="203" y="50"/>
                  </a:lnTo>
                  <a:lnTo>
                    <a:pt x="204" y="33"/>
                  </a:lnTo>
                  <a:lnTo>
                    <a:pt x="208" y="20"/>
                  </a:lnTo>
                  <a:lnTo>
                    <a:pt x="216" y="9"/>
                  </a:lnTo>
                  <a:lnTo>
                    <a:pt x="225" y="3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867400" y="1524000"/>
            <a:ext cx="293176" cy="340057"/>
            <a:chOff x="4094" y="1952"/>
            <a:chExt cx="1116" cy="1280"/>
          </a:xfrm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400800" y="2209800"/>
            <a:ext cx="290581" cy="340057"/>
            <a:chOff x="3518" y="3392"/>
            <a:chExt cx="1126" cy="1303"/>
          </a:xfrm>
        </p:grpSpPr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1" name="Straight Connector 20"/>
          <p:cNvCxnSpPr>
            <a:endCxn id="24" idx="3"/>
          </p:cNvCxnSpPr>
          <p:nvPr/>
        </p:nvCxnSpPr>
        <p:spPr>
          <a:xfrm flipV="1">
            <a:off x="2590800" y="2567039"/>
            <a:ext cx="2941056" cy="1917389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486400" y="2209800"/>
            <a:ext cx="310393" cy="4185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4267200"/>
            <a:ext cx="310393" cy="4185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638800" y="1295400"/>
            <a:ext cx="76200" cy="941696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38600"/>
            <a:ext cx="390049" cy="47577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114800" y="46482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such solutions can be ``glued’’ using the boosted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solution - </a:t>
            </a:r>
            <a:endParaRPr lang="en-US" sz="2800" dirty="0"/>
          </a:p>
        </p:txBody>
      </p:sp>
      <p:grpSp>
        <p:nvGrpSpPr>
          <p:cNvPr id="40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4876800" y="1828800"/>
            <a:ext cx="282931" cy="340057"/>
            <a:chOff x="2270" y="752"/>
            <a:chExt cx="1077" cy="1280"/>
          </a:xfrm>
        </p:grpSpPr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22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5715000" y="3200400"/>
            <a:ext cx="300006" cy="340057"/>
            <a:chOff x="1550" y="3344"/>
            <a:chExt cx="1142" cy="1280"/>
          </a:xfrm>
        </p:grpSpPr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0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Ends of moduli space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moduli space has several “ends” where solutions of the 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 look like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35814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 call this picture a </a:t>
            </a:r>
          </a:p>
          <a:p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 - </a:t>
            </a:r>
            <a:r>
              <a:rPr lang="en-US" sz="3600" i="1" u="sng" dirty="0" smtClean="0">
                <a:solidFill>
                  <a:srgbClr val="FF0000"/>
                </a:solidFill>
              </a:rPr>
              <a:t>web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endParaRPr lang="en-US" sz="36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3124200"/>
            <a:ext cx="5587068" cy="3400567"/>
            <a:chOff x="533400" y="3124200"/>
            <a:chExt cx="5587068" cy="340056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827165" y="3351375"/>
              <a:ext cx="887835" cy="81915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671969" y="5373806"/>
              <a:ext cx="1448499" cy="62779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275202" y="5635388"/>
              <a:ext cx="0" cy="88937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33400" y="5321489"/>
              <a:ext cx="1396767" cy="32922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1516310" y="3124200"/>
              <a:ext cx="724250" cy="94169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5603147" y="4902958"/>
              <a:ext cx="282931" cy="340057"/>
              <a:chOff x="2270" y="752"/>
              <a:chExt cx="1077" cy="1280"/>
            </a:xfrm>
          </p:grpSpPr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22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838200" y="4038600"/>
              <a:ext cx="300006" cy="340057"/>
              <a:chOff x="1550" y="3344"/>
              <a:chExt cx="1142" cy="1280"/>
            </a:xfrm>
          </p:grpSpPr>
          <p:sp>
            <p:nvSpPr>
              <p:cNvPr id="38" name="Freeform 24"/>
              <p:cNvSpPr>
                <a:spLocks noEditPoints="1"/>
              </p:cNvSpPr>
              <p:nvPr/>
            </p:nvSpPr>
            <p:spPr bwMode="auto">
              <a:xfrm>
                <a:off x="1550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5"/>
              <p:cNvSpPr>
                <a:spLocks noEditPoints="1"/>
              </p:cNvSpPr>
              <p:nvPr/>
            </p:nvSpPr>
            <p:spPr bwMode="auto">
              <a:xfrm>
                <a:off x="2125" y="386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8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581400" y="3200400"/>
              <a:ext cx="288001" cy="340057"/>
              <a:chOff x="1166" y="1664"/>
              <a:chExt cx="1116" cy="1303"/>
            </a:xfrm>
          </p:grpSpPr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1166" y="166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1766" y="2196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962400" y="6096000"/>
              <a:ext cx="293176" cy="340057"/>
              <a:chOff x="4094" y="1952"/>
              <a:chExt cx="1116" cy="1280"/>
            </a:xfrm>
          </p:grpSpPr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981200" y="6019800"/>
              <a:ext cx="290581" cy="340057"/>
              <a:chOff x="3518" y="3392"/>
              <a:chExt cx="1126" cy="1303"/>
            </a:xfrm>
          </p:grpSpPr>
          <p:sp>
            <p:nvSpPr>
              <p:cNvPr id="32" name="Freeform 18"/>
              <p:cNvSpPr>
                <a:spLocks noEditPoints="1"/>
              </p:cNvSpPr>
              <p:nvPr/>
            </p:nvSpPr>
            <p:spPr bwMode="auto">
              <a:xfrm>
                <a:off x="3518" y="339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4108" y="392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2292292" y="4170528"/>
              <a:ext cx="2534873" cy="0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671969" y="4327477"/>
              <a:ext cx="155196" cy="94169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81899" y="4222845"/>
              <a:ext cx="206928" cy="94169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033631" y="4641376"/>
              <a:ext cx="879446" cy="680113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33631" y="5373806"/>
              <a:ext cx="1241571" cy="313899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016541" y="4275161"/>
              <a:ext cx="1752615" cy="322875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30398" y="5426122"/>
              <a:ext cx="1241571" cy="20926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171738" y="4275161"/>
              <a:ext cx="1649151" cy="1360227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40560" y="4127188"/>
              <a:ext cx="724250" cy="461872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64809" y="4746009"/>
              <a:ext cx="310393" cy="889379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671969" y="4013579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72000" y="51039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24200" y="54087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19400" y="44181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57400" y="39609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28800" y="50277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73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-Vertices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red vertices represent solutions from the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compact</a:t>
            </a:r>
            <a:r>
              <a:rPr lang="en-US" sz="3200" dirty="0" smtClean="0">
                <a:solidFill>
                  <a:srgbClr val="FF0000"/>
                </a:solidFill>
              </a:rPr>
              <a:t> and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connected</a:t>
            </a:r>
            <a:r>
              <a:rPr lang="en-US" sz="3200" dirty="0" smtClean="0">
                <a:solidFill>
                  <a:srgbClr val="FF0000"/>
                </a:solidFill>
              </a:rPr>
              <a:t> components of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0"/>
            <a:ext cx="1695450" cy="638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038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contribution to the path integral from such components  are called ``interior amplitudes.’’ 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In the A-model for the zero-dimensional moduli spaces they count (with signs) the  solutions to the 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329" y="2057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Label the ends of </a:t>
            </a:r>
            <a:r>
              <a:rPr lang="en-US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F</a:t>
            </a:r>
            <a:r>
              <a:rPr lang="en-US" sz="2800" dirty="0" smtClean="0">
                <a:solidFill>
                  <a:srgbClr val="0000FF"/>
                </a:solidFill>
              </a:rPr>
              <a:t>) by webs </a:t>
            </a:r>
            <a:r>
              <a:rPr lang="en-US" sz="28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00FF"/>
                </a:solidFill>
              </a:rPr>
              <a:t>.  Each end contributes </a:t>
            </a:r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(</a:t>
            </a:r>
            <a:r>
              <a:rPr lang="en-US" sz="2800" dirty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w</a:t>
            </a:r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) </a:t>
            </a:r>
            <a:r>
              <a:rPr lang="en-US" sz="2800" dirty="0" smtClean="0">
                <a:solidFill>
                  <a:srgbClr val="0000FF"/>
                </a:solidFill>
              </a:rPr>
              <a:t>to the path integral: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276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total </a:t>
            </a:r>
            <a:r>
              <a:rPr lang="en-US" sz="2400" dirty="0" err="1" smtClean="0">
                <a:solidFill>
                  <a:srgbClr val="FF0000"/>
                </a:solidFill>
              </a:rPr>
              <a:t>wavefunction</a:t>
            </a:r>
            <a:r>
              <a:rPr lang="en-US" sz="2400" dirty="0" smtClean="0">
                <a:solidFill>
                  <a:srgbClr val="FF0000"/>
                </a:solidFill>
              </a:rPr>
              <a:t> is Q-invariant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9000"/>
            <a:ext cx="4391025" cy="685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85800" y="5867400"/>
            <a:ext cx="1676400" cy="4572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5791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L</a:t>
            </a:r>
            <a:r>
              <a:rPr lang="en-US" sz="2800" baseline="-25000" dirty="0" smtClean="0">
                <a:solidFill>
                  <a:srgbClr val="6600FF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6600FF"/>
                </a:solidFill>
              </a:rPr>
              <a:t> identities on the interior amplitudes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49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 err="1" smtClean="0">
                <a:solidFill>
                  <a:srgbClr val="C00000"/>
                </a:solidFill>
              </a:rPr>
              <a:t>wavefunctions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(</a:t>
            </a:r>
            <a:r>
              <a:rPr lang="en-US" sz="24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)  are themselves constructed by gluing together </a:t>
            </a:r>
            <a:r>
              <a:rPr lang="en-US" sz="2400" dirty="0" err="1" smtClean="0">
                <a:solidFill>
                  <a:srgbClr val="C00000"/>
                </a:solidFill>
                <a:sym typeface="Symbol" panose="05050102010706020507" pitchFamily="18" charset="2"/>
              </a:rPr>
              <a:t>wavefunctions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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r</a:t>
            </a:r>
            <a:r>
              <a:rPr 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)  associated with -vertices </a:t>
            </a:r>
            <a:r>
              <a:rPr lang="en-US" sz="24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 panose="05050102010706020507" pitchFamily="18" charset="2"/>
              </a:rPr>
              <a:t>r</a:t>
            </a:r>
            <a:endParaRPr lang="en-US" sz="2400" dirty="0">
              <a:solidFill>
                <a:srgbClr val="C0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Path Integral With Fan Boundary Conditions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Just as in the Morse theory proof of d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=0 using ends of moduli space corresponding to broken flows, here the broken flows correspond to webs </a:t>
            </a:r>
            <a:r>
              <a:rPr lang="en-US" sz="20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endParaRPr lang="en-US" sz="20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68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19400" y="1981200"/>
            <a:ext cx="3686498" cy="2405743"/>
            <a:chOff x="2057400" y="457200"/>
            <a:chExt cx="3686498" cy="2405743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2057400" y="1000433"/>
              <a:ext cx="1268081" cy="84452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2901593" y="1908863"/>
              <a:ext cx="423889" cy="95408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411599" y="1547885"/>
              <a:ext cx="1197296" cy="32902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695502" y="457200"/>
              <a:ext cx="422096" cy="98786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724400" y="1567543"/>
              <a:ext cx="1019498" cy="7320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2024743"/>
              <a:ext cx="205740" cy="5143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643743"/>
              <a:ext cx="314325" cy="6572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653143"/>
              <a:ext cx="348615" cy="5372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957943"/>
              <a:ext cx="234315" cy="48577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4572000" y="1447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200400" y="1752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1143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Consider a fan of </a:t>
            </a:r>
            <a:r>
              <a:rPr lang="en-US" sz="2800" dirty="0" err="1" smtClean="0">
                <a:solidFill>
                  <a:srgbClr val="0000FF"/>
                </a:solidFill>
              </a:rPr>
              <a:t>vacua</a:t>
            </a:r>
            <a:r>
              <a:rPr lang="en-US" sz="2800" dirty="0" smtClean="0">
                <a:solidFill>
                  <a:srgbClr val="0000FF"/>
                </a:solidFill>
              </a:rPr>
              <a:t> {</a:t>
            </a:r>
            <a:r>
              <a:rPr lang="en-US" sz="2800" dirty="0" err="1" smtClean="0">
                <a:solidFill>
                  <a:srgbClr val="0000FF"/>
                </a:solidFill>
              </a:rPr>
              <a:t>i,j,k,t</a:t>
            </a:r>
            <a:r>
              <a:rPr lang="en-US" sz="2800" dirty="0" smtClean="0">
                <a:solidFill>
                  <a:srgbClr val="0000FF"/>
                </a:solidFill>
              </a:rPr>
              <a:t>}. One end of the moduli space looks like: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red vertices are path integrals with rigid webs. They have amplitudes 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</a:t>
            </a:r>
            <a:r>
              <a:rPr lang="en-US" sz="3200" baseline="-250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ikt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 and  </a:t>
            </a:r>
            <a:r>
              <a:rPr lang="en-US" sz="3200" baseline="-250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ijk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. </a:t>
            </a:r>
            <a:endParaRPr lang="en-US" sz="3200" baseline="-25000" dirty="0" smtClean="0">
              <a:solidFill>
                <a:srgbClr val="0000FF"/>
              </a:solidFill>
              <a:sym typeface="Mathematica1" panose="05000502060100000001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5867400"/>
            <a:ext cx="6181725" cy="8334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15200" y="56388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36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1143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 LG theory (say, for X= </a:t>
            </a:r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C</a:t>
            </a:r>
            <a:r>
              <a:rPr lang="en-US" sz="3200" baseline="30000" dirty="0" smtClean="0">
                <a:solidFill>
                  <a:srgbClr val="0000FF"/>
                </a:solidFill>
              </a:rPr>
              <a:t>n</a:t>
            </a:r>
            <a:r>
              <a:rPr lang="en-US" sz="3200" dirty="0" smtClean="0">
                <a:solidFill>
                  <a:srgbClr val="0000FF"/>
                </a:solidFill>
              </a:rPr>
              <a:t>)  the moduli space cannot have an end like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the finite </a:t>
            </a:r>
            <a:r>
              <a:rPr lang="en-US" sz="32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bndry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of </a:t>
            </a:r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Mathematica1" panose="05000502060100000001" pitchFamily="2" charset="2"/>
              </a:rPr>
              <a:t>R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+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endParaRPr lang="en-US" sz="3200" baseline="-25000" dirty="0" smtClean="0">
              <a:solidFill>
                <a:srgbClr val="0000FF"/>
              </a:solidFill>
              <a:sym typeface="Mathematica1" panose="05000502060100000001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Ends of Moduli Spaces in QFT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362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 QFT there can be three kinds of ends to moduli spaces of the relevant PDE’s: </a:t>
            </a:r>
            <a:endParaRPr lang="en-US" sz="3200" baseline="-25000" dirty="0" smtClean="0">
              <a:solidFill>
                <a:srgbClr val="FF0000"/>
              </a:solidFill>
              <a:sym typeface="Mathematica1" panose="05000502060100000001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657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UV effect: Example: </a:t>
            </a:r>
            <a:r>
              <a:rPr lang="en-US" sz="3200" dirty="0" err="1" smtClean="0">
                <a:solidFill>
                  <a:srgbClr val="009900"/>
                </a:solidFill>
              </a:rPr>
              <a:t>Instanton</a:t>
            </a:r>
            <a:r>
              <a:rPr lang="en-US" sz="3200" dirty="0" smtClean="0">
                <a:solidFill>
                  <a:srgbClr val="009900"/>
                </a:solidFill>
              </a:rPr>
              <a:t> shrinks to zero size; bubbling in </a:t>
            </a:r>
            <a:r>
              <a:rPr lang="en-US" sz="3200" dirty="0" err="1" smtClean="0">
                <a:solidFill>
                  <a:srgbClr val="009900"/>
                </a:solidFill>
              </a:rPr>
              <a:t>Gromov</a:t>
            </a:r>
            <a:r>
              <a:rPr lang="en-US" sz="3200" dirty="0" smtClean="0">
                <a:solidFill>
                  <a:srgbClr val="009900"/>
                </a:solidFill>
              </a:rPr>
              <a:t>-Witten theory</a:t>
            </a:r>
            <a:endParaRPr lang="en-US" sz="3200" baseline="-25000" dirty="0" smtClean="0">
              <a:solidFill>
                <a:srgbClr val="009900"/>
              </a:solidFill>
              <a:sym typeface="Mathematica1" panose="05000502060100000001" pitchFamily="2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4953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Large field effect: Some field goes to </a:t>
            </a:r>
            <a:r>
              <a:rPr lang="en-US" sz="3200" dirty="0" smtClean="0">
                <a:solidFill>
                  <a:srgbClr val="FF0066"/>
                </a:solidFill>
                <a:sym typeface="Mathematica1" panose="05000502060100000001" pitchFamily="2" charset="2"/>
              </a:rPr>
              <a:t></a:t>
            </a:r>
            <a:endParaRPr lang="en-US" sz="3200" baseline="-25000" dirty="0" smtClean="0">
              <a:solidFill>
                <a:srgbClr val="FF0066"/>
              </a:solidFill>
              <a:sym typeface="Mathematica1" panose="05000502060100000001" pitchFamily="2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78078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Large distance effect: Something happens at large distances. </a:t>
            </a:r>
            <a:endParaRPr lang="en-US" sz="3200" baseline="-25000" dirty="0" smtClean="0">
              <a:solidFill>
                <a:srgbClr val="7030A0"/>
              </a:solidFill>
              <a:sym typeface="Mathematica1" panose="050005020601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9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19" grpId="0"/>
      <p:bldP spid="20" grpId="0"/>
      <p:bldP spid="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2362200" y="2133600"/>
            <a:ext cx="2695898" cy="3316280"/>
            <a:chOff x="3657600" y="3352800"/>
            <a:chExt cx="2695898" cy="3316280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3657600" y="3581400"/>
              <a:ext cx="1268081" cy="84452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4953000" y="5715000"/>
              <a:ext cx="423889" cy="95408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029200" y="4495800"/>
              <a:ext cx="328217" cy="123323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5029200" y="3352800"/>
              <a:ext cx="422096" cy="98786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334000" y="5715000"/>
              <a:ext cx="1019498" cy="7320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6096000"/>
              <a:ext cx="205740" cy="51435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876800"/>
              <a:ext cx="314325" cy="6572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3352800"/>
              <a:ext cx="348615" cy="53721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4800600"/>
              <a:ext cx="234315" cy="485775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4876800" y="4343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5257800" y="5638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149" y="381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None of these three things can happen at the finite boundary of </a:t>
            </a:r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Symbol" panose="05050102010706020507" pitchFamily="18" charset="2"/>
              </a:rPr>
              <a:t>R</a:t>
            </a:r>
            <a:r>
              <a:rPr lang="en-US" sz="320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. So, there must be another end: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</a:t>
            </a:r>
            <a:endParaRPr lang="en-US" sz="3200" baseline="-25000" dirty="0" smtClean="0">
              <a:solidFill>
                <a:srgbClr val="0000FF"/>
              </a:solidFill>
              <a:sym typeface="Mathematica1" panose="05000502060100000001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096000"/>
            <a:ext cx="2024063" cy="638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019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Amplitude: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65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boundaries where the internal distance shrinks to zero must cancel leading to identities on the amplitudes like: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0"/>
            <a:ext cx="6110288" cy="63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5052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This set of identities turns out to be the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Maurer-</a:t>
            </a:r>
            <a:r>
              <a:rPr lang="en-US" sz="3600" dirty="0" err="1" smtClean="0">
                <a:solidFill>
                  <a:srgbClr val="FF0000"/>
                </a:solidFill>
              </a:rPr>
              <a:t>Cartan</a:t>
            </a:r>
            <a:r>
              <a:rPr lang="en-US" sz="3600" dirty="0" smtClean="0">
                <a:solidFill>
                  <a:srgbClr val="FF0000"/>
                </a:solidFill>
              </a:rPr>
              <a:t> equation for an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L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 - algebra</a:t>
            </a:r>
            <a:r>
              <a:rPr lang="en-US" sz="3600" dirty="0">
                <a:solidFill>
                  <a:srgbClr val="FF0000"/>
                </a:solidFill>
                <a:sym typeface="Mathematica1" panose="05000502060100000001" pitchFamily="2" charset="2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69336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This is really a version of the argument for d</a:t>
            </a:r>
            <a:r>
              <a:rPr lang="en-US" sz="3600" baseline="30000" dirty="0" smtClean="0">
                <a:solidFill>
                  <a:srgbClr val="009900"/>
                </a:solidFill>
              </a:rPr>
              <a:t>2</a:t>
            </a:r>
            <a:r>
              <a:rPr lang="en-US" sz="3600" dirty="0" smtClean="0">
                <a:solidFill>
                  <a:srgbClr val="009900"/>
                </a:solidFill>
              </a:rPr>
              <a:t> = 0 in SQM.    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Main Goal &amp; Result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Goal:  Say everything we can about the theory in the far IR.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Result: When we take into account the BPS states there is an extremely rich mathematical structure.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971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Since the theory is massive this would appear to be trivial. </a:t>
            </a:r>
          </a:p>
        </p:txBody>
      </p:sp>
    </p:spTree>
    <p:extLst>
      <p:ext uri="{BB962C8B-B14F-4D97-AF65-F5344CB8AC3E}">
        <p14:creationId xmlns:p14="http://schemas.microsoft.com/office/powerpoint/2010/main" val="25888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124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LG Theory as SQM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FFFF00"/>
                </a:solidFill>
              </a:rPr>
              <a:t>otivation from </a:t>
            </a:r>
            <a:r>
              <a:rPr lang="en-US" sz="2800" u="sng" dirty="0" smtClean="0">
                <a:solidFill>
                  <a:srgbClr val="FFFF00"/>
                </a:solidFill>
              </a:rPr>
              <a:t>knot homology</a:t>
            </a:r>
            <a:r>
              <a:rPr lang="en-US" sz="2800" dirty="0" smtClean="0">
                <a:solidFill>
                  <a:srgbClr val="FFFF00"/>
                </a:solidFill>
              </a:rPr>
              <a:t> &amp; spectral networks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495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Boosted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Soliton</a:t>
            </a:r>
            <a:r>
              <a:rPr lang="en-US" sz="2800" dirty="0" smtClean="0">
                <a:solidFill>
                  <a:srgbClr val="FF0000"/>
                </a:solidFill>
              </a:rPr>
              <a:t> Fans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Knot Homology -1/5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52600" y="2965914"/>
            <a:ext cx="3344684" cy="1013156"/>
            <a:chOff x="1752600" y="2965914"/>
            <a:chExt cx="3344684" cy="1013156"/>
          </a:xfrm>
        </p:grpSpPr>
        <p:sp>
          <p:nvSpPr>
            <p:cNvPr id="21" name="Freeform 20"/>
            <p:cNvSpPr/>
            <p:nvPr/>
          </p:nvSpPr>
          <p:spPr>
            <a:xfrm>
              <a:off x="3525078" y="2965914"/>
              <a:ext cx="1364974" cy="1013156"/>
            </a:xfrm>
            <a:custGeom>
              <a:avLst/>
              <a:gdLst>
                <a:gd name="connsiteX0" fmla="*/ 1272209 w 1364974"/>
                <a:gd name="connsiteY0" fmla="*/ 15825 h 1013156"/>
                <a:gd name="connsiteX1" fmla="*/ 1205948 w 1364974"/>
                <a:gd name="connsiteY1" fmla="*/ 2573 h 1013156"/>
                <a:gd name="connsiteX2" fmla="*/ 755374 w 1364974"/>
                <a:gd name="connsiteY2" fmla="*/ 42329 h 1013156"/>
                <a:gd name="connsiteX3" fmla="*/ 662609 w 1364974"/>
                <a:gd name="connsiteY3" fmla="*/ 82086 h 1013156"/>
                <a:gd name="connsiteX4" fmla="*/ 609600 w 1364974"/>
                <a:gd name="connsiteY4" fmla="*/ 95338 h 1013156"/>
                <a:gd name="connsiteX5" fmla="*/ 450574 w 1364974"/>
                <a:gd name="connsiteY5" fmla="*/ 161599 h 1013156"/>
                <a:gd name="connsiteX6" fmla="*/ 371061 w 1364974"/>
                <a:gd name="connsiteY6" fmla="*/ 201356 h 1013156"/>
                <a:gd name="connsiteX7" fmla="*/ 331305 w 1364974"/>
                <a:gd name="connsiteY7" fmla="*/ 227860 h 1013156"/>
                <a:gd name="connsiteX8" fmla="*/ 251792 w 1364974"/>
                <a:gd name="connsiteY8" fmla="*/ 254364 h 1013156"/>
                <a:gd name="connsiteX9" fmla="*/ 132522 w 1364974"/>
                <a:gd name="connsiteY9" fmla="*/ 333877 h 1013156"/>
                <a:gd name="connsiteX10" fmla="*/ 92765 w 1364974"/>
                <a:gd name="connsiteY10" fmla="*/ 360382 h 1013156"/>
                <a:gd name="connsiteX11" fmla="*/ 53009 w 1364974"/>
                <a:gd name="connsiteY11" fmla="*/ 386886 h 1013156"/>
                <a:gd name="connsiteX12" fmla="*/ 39757 w 1364974"/>
                <a:gd name="connsiteY12" fmla="*/ 426643 h 1013156"/>
                <a:gd name="connsiteX13" fmla="*/ 13252 w 1364974"/>
                <a:gd name="connsiteY13" fmla="*/ 466399 h 1013156"/>
                <a:gd name="connsiteX14" fmla="*/ 0 w 1364974"/>
                <a:gd name="connsiteY14" fmla="*/ 519408 h 1013156"/>
                <a:gd name="connsiteX15" fmla="*/ 13252 w 1364974"/>
                <a:gd name="connsiteY15" fmla="*/ 598921 h 1013156"/>
                <a:gd name="connsiteX16" fmla="*/ 66261 w 1364974"/>
                <a:gd name="connsiteY16" fmla="*/ 665182 h 1013156"/>
                <a:gd name="connsiteX17" fmla="*/ 106018 w 1364974"/>
                <a:gd name="connsiteY17" fmla="*/ 718190 h 1013156"/>
                <a:gd name="connsiteX18" fmla="*/ 225287 w 1364974"/>
                <a:gd name="connsiteY18" fmla="*/ 784451 h 1013156"/>
                <a:gd name="connsiteX19" fmla="*/ 357809 w 1364974"/>
                <a:gd name="connsiteY19" fmla="*/ 863964 h 1013156"/>
                <a:gd name="connsiteX20" fmla="*/ 410818 w 1364974"/>
                <a:gd name="connsiteY20" fmla="*/ 877216 h 1013156"/>
                <a:gd name="connsiteX21" fmla="*/ 490331 w 1364974"/>
                <a:gd name="connsiteY21" fmla="*/ 903721 h 1013156"/>
                <a:gd name="connsiteX22" fmla="*/ 530087 w 1364974"/>
                <a:gd name="connsiteY22" fmla="*/ 916973 h 1013156"/>
                <a:gd name="connsiteX23" fmla="*/ 636105 w 1364974"/>
                <a:gd name="connsiteY23" fmla="*/ 943477 h 1013156"/>
                <a:gd name="connsiteX24" fmla="*/ 742122 w 1364974"/>
                <a:gd name="connsiteY24" fmla="*/ 956729 h 1013156"/>
                <a:gd name="connsiteX25" fmla="*/ 808383 w 1364974"/>
                <a:gd name="connsiteY25" fmla="*/ 969982 h 1013156"/>
                <a:gd name="connsiteX26" fmla="*/ 901148 w 1364974"/>
                <a:gd name="connsiteY26" fmla="*/ 983234 h 1013156"/>
                <a:gd name="connsiteX27" fmla="*/ 1046922 w 1364974"/>
                <a:gd name="connsiteY27" fmla="*/ 1009738 h 1013156"/>
                <a:gd name="connsiteX28" fmla="*/ 1364974 w 1364974"/>
                <a:gd name="connsiteY28" fmla="*/ 1009738 h 101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64974" h="1013156">
                  <a:moveTo>
                    <a:pt x="1272209" y="15825"/>
                  </a:moveTo>
                  <a:cubicBezTo>
                    <a:pt x="1250122" y="11408"/>
                    <a:pt x="1228463" y="1930"/>
                    <a:pt x="1205948" y="2573"/>
                  </a:cubicBezTo>
                  <a:cubicBezTo>
                    <a:pt x="1036044" y="7427"/>
                    <a:pt x="903521" y="0"/>
                    <a:pt x="755374" y="42329"/>
                  </a:cubicBezTo>
                  <a:cubicBezTo>
                    <a:pt x="663238" y="68654"/>
                    <a:pt x="775685" y="39683"/>
                    <a:pt x="662609" y="82086"/>
                  </a:cubicBezTo>
                  <a:cubicBezTo>
                    <a:pt x="645555" y="88481"/>
                    <a:pt x="627270" y="90921"/>
                    <a:pt x="609600" y="95338"/>
                  </a:cubicBezTo>
                  <a:cubicBezTo>
                    <a:pt x="487292" y="156492"/>
                    <a:pt x="541914" y="138765"/>
                    <a:pt x="450574" y="161599"/>
                  </a:cubicBezTo>
                  <a:cubicBezTo>
                    <a:pt x="336641" y="237554"/>
                    <a:pt x="480793" y="146489"/>
                    <a:pt x="371061" y="201356"/>
                  </a:cubicBezTo>
                  <a:cubicBezTo>
                    <a:pt x="356816" y="208479"/>
                    <a:pt x="345859" y="221392"/>
                    <a:pt x="331305" y="227860"/>
                  </a:cubicBezTo>
                  <a:cubicBezTo>
                    <a:pt x="305775" y="239207"/>
                    <a:pt x="251792" y="254364"/>
                    <a:pt x="251792" y="254364"/>
                  </a:cubicBezTo>
                  <a:lnTo>
                    <a:pt x="132522" y="333877"/>
                  </a:lnTo>
                  <a:lnTo>
                    <a:pt x="92765" y="360382"/>
                  </a:lnTo>
                  <a:lnTo>
                    <a:pt x="53009" y="386886"/>
                  </a:lnTo>
                  <a:cubicBezTo>
                    <a:pt x="48592" y="400138"/>
                    <a:pt x="46004" y="414149"/>
                    <a:pt x="39757" y="426643"/>
                  </a:cubicBezTo>
                  <a:cubicBezTo>
                    <a:pt x="32634" y="440889"/>
                    <a:pt x="19526" y="451760"/>
                    <a:pt x="13252" y="466399"/>
                  </a:cubicBezTo>
                  <a:cubicBezTo>
                    <a:pt x="6077" y="483140"/>
                    <a:pt x="4417" y="501738"/>
                    <a:pt x="0" y="519408"/>
                  </a:cubicBezTo>
                  <a:cubicBezTo>
                    <a:pt x="4417" y="545912"/>
                    <a:pt x="4755" y="573430"/>
                    <a:pt x="13252" y="598921"/>
                  </a:cubicBezTo>
                  <a:cubicBezTo>
                    <a:pt x="24172" y="631680"/>
                    <a:pt x="46158" y="641059"/>
                    <a:pt x="66261" y="665182"/>
                  </a:cubicBezTo>
                  <a:cubicBezTo>
                    <a:pt x="80401" y="682150"/>
                    <a:pt x="89510" y="703516"/>
                    <a:pt x="106018" y="718190"/>
                  </a:cubicBezTo>
                  <a:cubicBezTo>
                    <a:pt x="160701" y="766797"/>
                    <a:pt x="171297" y="766454"/>
                    <a:pt x="225287" y="784451"/>
                  </a:cubicBezTo>
                  <a:cubicBezTo>
                    <a:pt x="264920" y="810873"/>
                    <a:pt x="311235" y="846499"/>
                    <a:pt x="357809" y="863964"/>
                  </a:cubicBezTo>
                  <a:cubicBezTo>
                    <a:pt x="374863" y="870359"/>
                    <a:pt x="393373" y="871982"/>
                    <a:pt x="410818" y="877216"/>
                  </a:cubicBezTo>
                  <a:cubicBezTo>
                    <a:pt x="437578" y="885244"/>
                    <a:pt x="463827" y="894886"/>
                    <a:pt x="490331" y="903721"/>
                  </a:cubicBezTo>
                  <a:lnTo>
                    <a:pt x="530087" y="916973"/>
                  </a:lnTo>
                  <a:cubicBezTo>
                    <a:pt x="564645" y="928492"/>
                    <a:pt x="599959" y="938959"/>
                    <a:pt x="636105" y="943477"/>
                  </a:cubicBezTo>
                  <a:cubicBezTo>
                    <a:pt x="671444" y="947894"/>
                    <a:pt x="706922" y="951313"/>
                    <a:pt x="742122" y="956729"/>
                  </a:cubicBezTo>
                  <a:cubicBezTo>
                    <a:pt x="764385" y="960154"/>
                    <a:pt x="786165" y="966279"/>
                    <a:pt x="808383" y="969982"/>
                  </a:cubicBezTo>
                  <a:cubicBezTo>
                    <a:pt x="839194" y="975117"/>
                    <a:pt x="870416" y="977646"/>
                    <a:pt x="901148" y="983234"/>
                  </a:cubicBezTo>
                  <a:cubicBezTo>
                    <a:pt x="974665" y="996600"/>
                    <a:pt x="952925" y="1006706"/>
                    <a:pt x="1046922" y="1009738"/>
                  </a:cubicBezTo>
                  <a:cubicBezTo>
                    <a:pt x="1152884" y="1013156"/>
                    <a:pt x="1258957" y="1009738"/>
                    <a:pt x="1364974" y="1009738"/>
                  </a:cubicBezTo>
                </a:path>
              </a:pathLst>
            </a:custGeom>
            <a:ln w="57150">
              <a:solidFill>
                <a:srgbClr val="7A52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624001" y="2993594"/>
              <a:ext cx="473283" cy="968806"/>
            </a:xfrm>
            <a:custGeom>
              <a:avLst/>
              <a:gdLst>
                <a:gd name="connsiteX0" fmla="*/ 186538 w 473283"/>
                <a:gd name="connsiteY0" fmla="*/ 27902 h 968806"/>
                <a:gd name="connsiteX1" fmla="*/ 107025 w 473283"/>
                <a:gd name="connsiteY1" fmla="*/ 67658 h 968806"/>
                <a:gd name="connsiteX2" fmla="*/ 67269 w 473283"/>
                <a:gd name="connsiteY2" fmla="*/ 186928 h 968806"/>
                <a:gd name="connsiteX3" fmla="*/ 40764 w 473283"/>
                <a:gd name="connsiteY3" fmla="*/ 266441 h 968806"/>
                <a:gd name="connsiteX4" fmla="*/ 27512 w 473283"/>
                <a:gd name="connsiteY4" fmla="*/ 306197 h 968806"/>
                <a:gd name="connsiteX5" fmla="*/ 27512 w 473283"/>
                <a:gd name="connsiteY5" fmla="*/ 703763 h 968806"/>
                <a:gd name="connsiteX6" fmla="*/ 80521 w 473283"/>
                <a:gd name="connsiteY6" fmla="*/ 809780 h 968806"/>
                <a:gd name="connsiteX7" fmla="*/ 146782 w 473283"/>
                <a:gd name="connsiteY7" fmla="*/ 902545 h 968806"/>
                <a:gd name="connsiteX8" fmla="*/ 173286 w 473283"/>
                <a:gd name="connsiteY8" fmla="*/ 942302 h 968806"/>
                <a:gd name="connsiteX9" fmla="*/ 252799 w 473283"/>
                <a:gd name="connsiteY9" fmla="*/ 968806 h 968806"/>
                <a:gd name="connsiteX10" fmla="*/ 345564 w 473283"/>
                <a:gd name="connsiteY10" fmla="*/ 955554 h 968806"/>
                <a:gd name="connsiteX11" fmla="*/ 385321 w 473283"/>
                <a:gd name="connsiteY11" fmla="*/ 889293 h 968806"/>
                <a:gd name="connsiteX12" fmla="*/ 411825 w 473283"/>
                <a:gd name="connsiteY12" fmla="*/ 849536 h 968806"/>
                <a:gd name="connsiteX13" fmla="*/ 451582 w 473283"/>
                <a:gd name="connsiteY13" fmla="*/ 703763 h 968806"/>
                <a:gd name="connsiteX14" fmla="*/ 451582 w 473283"/>
                <a:gd name="connsiteY14" fmla="*/ 266441 h 968806"/>
                <a:gd name="connsiteX15" fmla="*/ 438329 w 473283"/>
                <a:gd name="connsiteY15" fmla="*/ 226684 h 968806"/>
                <a:gd name="connsiteX16" fmla="*/ 411825 w 473283"/>
                <a:gd name="connsiteY16" fmla="*/ 186928 h 968806"/>
                <a:gd name="connsiteX17" fmla="*/ 398573 w 473283"/>
                <a:gd name="connsiteY17" fmla="*/ 147171 h 968806"/>
                <a:gd name="connsiteX18" fmla="*/ 319060 w 473283"/>
                <a:gd name="connsiteY18" fmla="*/ 94163 h 968806"/>
                <a:gd name="connsiteX19" fmla="*/ 305808 w 473283"/>
                <a:gd name="connsiteY19" fmla="*/ 54406 h 968806"/>
                <a:gd name="connsiteX20" fmla="*/ 266051 w 473283"/>
                <a:gd name="connsiteY20" fmla="*/ 41154 h 968806"/>
                <a:gd name="connsiteX21" fmla="*/ 239547 w 473283"/>
                <a:gd name="connsiteY21" fmla="*/ 14649 h 968806"/>
                <a:gd name="connsiteX22" fmla="*/ 186538 w 473283"/>
                <a:gd name="connsiteY22" fmla="*/ 27902 h 96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3283" h="968806">
                  <a:moveTo>
                    <a:pt x="186538" y="27902"/>
                  </a:moveTo>
                  <a:cubicBezTo>
                    <a:pt x="164451" y="36737"/>
                    <a:pt x="120545" y="46025"/>
                    <a:pt x="107025" y="67658"/>
                  </a:cubicBezTo>
                  <a:cubicBezTo>
                    <a:pt x="107023" y="67662"/>
                    <a:pt x="73896" y="167048"/>
                    <a:pt x="67269" y="186928"/>
                  </a:cubicBezTo>
                  <a:lnTo>
                    <a:pt x="40764" y="266441"/>
                  </a:lnTo>
                  <a:lnTo>
                    <a:pt x="27512" y="306197"/>
                  </a:lnTo>
                  <a:cubicBezTo>
                    <a:pt x="0" y="471271"/>
                    <a:pt x="567" y="434310"/>
                    <a:pt x="27512" y="703763"/>
                  </a:cubicBezTo>
                  <a:cubicBezTo>
                    <a:pt x="34280" y="771443"/>
                    <a:pt x="44854" y="774114"/>
                    <a:pt x="80521" y="809780"/>
                  </a:cubicBezTo>
                  <a:cubicBezTo>
                    <a:pt x="101675" y="873242"/>
                    <a:pt x="83896" y="839659"/>
                    <a:pt x="146782" y="902545"/>
                  </a:cubicBezTo>
                  <a:cubicBezTo>
                    <a:pt x="158044" y="913807"/>
                    <a:pt x="159780" y="933861"/>
                    <a:pt x="173286" y="942302"/>
                  </a:cubicBezTo>
                  <a:cubicBezTo>
                    <a:pt x="196977" y="957109"/>
                    <a:pt x="252799" y="968806"/>
                    <a:pt x="252799" y="968806"/>
                  </a:cubicBezTo>
                  <a:cubicBezTo>
                    <a:pt x="283721" y="964389"/>
                    <a:pt x="315931" y="965432"/>
                    <a:pt x="345564" y="955554"/>
                  </a:cubicBezTo>
                  <a:cubicBezTo>
                    <a:pt x="376626" y="945200"/>
                    <a:pt x="374066" y="911803"/>
                    <a:pt x="385321" y="889293"/>
                  </a:cubicBezTo>
                  <a:cubicBezTo>
                    <a:pt x="392444" y="875047"/>
                    <a:pt x="405356" y="864090"/>
                    <a:pt x="411825" y="849536"/>
                  </a:cubicBezTo>
                  <a:cubicBezTo>
                    <a:pt x="436279" y="794513"/>
                    <a:pt x="440244" y="760447"/>
                    <a:pt x="451582" y="703763"/>
                  </a:cubicBezTo>
                  <a:cubicBezTo>
                    <a:pt x="469156" y="492867"/>
                    <a:pt x="473283" y="526843"/>
                    <a:pt x="451582" y="266441"/>
                  </a:cubicBezTo>
                  <a:cubicBezTo>
                    <a:pt x="450422" y="252520"/>
                    <a:pt x="444576" y="239178"/>
                    <a:pt x="438329" y="226684"/>
                  </a:cubicBezTo>
                  <a:cubicBezTo>
                    <a:pt x="431206" y="212439"/>
                    <a:pt x="420660" y="200180"/>
                    <a:pt x="411825" y="186928"/>
                  </a:cubicBezTo>
                  <a:cubicBezTo>
                    <a:pt x="407408" y="173676"/>
                    <a:pt x="408451" y="157049"/>
                    <a:pt x="398573" y="147171"/>
                  </a:cubicBezTo>
                  <a:cubicBezTo>
                    <a:pt x="376049" y="124647"/>
                    <a:pt x="319060" y="94163"/>
                    <a:pt x="319060" y="94163"/>
                  </a:cubicBezTo>
                  <a:cubicBezTo>
                    <a:pt x="314643" y="80911"/>
                    <a:pt x="315686" y="64284"/>
                    <a:pt x="305808" y="54406"/>
                  </a:cubicBezTo>
                  <a:cubicBezTo>
                    <a:pt x="295930" y="44528"/>
                    <a:pt x="278029" y="48341"/>
                    <a:pt x="266051" y="41154"/>
                  </a:cubicBezTo>
                  <a:cubicBezTo>
                    <a:pt x="255337" y="34726"/>
                    <a:pt x="250261" y="21077"/>
                    <a:pt x="239547" y="14649"/>
                  </a:cubicBezTo>
                  <a:cubicBezTo>
                    <a:pt x="215132" y="0"/>
                    <a:pt x="208625" y="19067"/>
                    <a:pt x="186538" y="27902"/>
                  </a:cubicBezTo>
                  <a:close/>
                </a:path>
              </a:pathLst>
            </a:custGeom>
            <a:noFill/>
            <a:ln w="57150">
              <a:solidFill>
                <a:srgbClr val="7A52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67000" y="30480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p</a:t>
              </a:r>
              <a:endParaRPr lang="en-US" sz="4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429000" y="3429000"/>
              <a:ext cx="152400" cy="1524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52600" y="3048000"/>
              <a:ext cx="6383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D:</a:t>
              </a:r>
              <a:endParaRPr lang="en-US" sz="40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95400" y="4267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M</a:t>
            </a:r>
            <a:r>
              <a:rPr lang="en-US" sz="4000" baseline="-25000" dirty="0" smtClean="0">
                <a:solidFill>
                  <a:srgbClr val="7030A0"/>
                </a:solidFill>
              </a:rPr>
              <a:t>3</a:t>
            </a:r>
            <a:r>
              <a:rPr lang="en-US" sz="4000" dirty="0" smtClean="0">
                <a:solidFill>
                  <a:srgbClr val="7030A0"/>
                </a:solidFill>
              </a:rPr>
              <a:t>: 3-manifold containing a surface defect at </a:t>
            </a:r>
            <a:r>
              <a:rPr lang="en-US" sz="4000" dirty="0" smtClean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4000" dirty="0" smtClean="0">
                <a:solidFill>
                  <a:srgbClr val="7030A0"/>
                </a:solidFill>
              </a:rPr>
              <a:t> x L x {p}   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5400" y="5791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More generally, the surface defect is supported on a link </a:t>
            </a:r>
            <a:r>
              <a:rPr lang="en-US" sz="2800" dirty="0" err="1" smtClean="0">
                <a:solidFill>
                  <a:srgbClr val="0070C0"/>
                </a:solidFill>
              </a:rPr>
              <a:t>cobordism</a:t>
            </a:r>
            <a:r>
              <a:rPr lang="en-US" sz="2800" dirty="0" smtClean="0">
                <a:solidFill>
                  <a:srgbClr val="0070C0"/>
                </a:solidFill>
              </a:rPr>
              <a:t> L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 L</a:t>
            </a:r>
            <a:r>
              <a:rPr lang="en-US" sz="28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08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rot="16200000" flipV="1">
            <a:off x="6172200" y="2819400"/>
            <a:ext cx="533400" cy="228600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" y="16002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Study (2,0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err="1">
                <a:solidFill>
                  <a:srgbClr val="FF0000"/>
                </a:solidFill>
              </a:rPr>
              <a:t>superconformal</a:t>
            </a:r>
            <a:r>
              <a:rPr lang="en-US" sz="2800" dirty="0">
                <a:solidFill>
                  <a:srgbClr val="FF0000"/>
                </a:solidFill>
              </a:rPr>
              <a:t> theory based on Lie algebra </a:t>
            </a:r>
            <a:r>
              <a:rPr lang="en-US" sz="2800" dirty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2720340" cy="434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990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(Approach of E. Witten, 2011)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  <p:bldP spid="51" grpId="0"/>
      <p:bldP spid="4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Knot Homology – 2/5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Now, KK reduce by U(1) </a:t>
            </a:r>
            <a:r>
              <a:rPr lang="en-US" sz="3200" dirty="0" err="1" smtClean="0">
                <a:solidFill>
                  <a:srgbClr val="FF0000"/>
                </a:solidFill>
              </a:rPr>
              <a:t>isometry</a:t>
            </a:r>
            <a:r>
              <a:rPr lang="en-US" sz="3200" dirty="0" smtClean="0">
                <a:solidFill>
                  <a:srgbClr val="FF0000"/>
                </a:solidFill>
              </a:rPr>
              <a:t> of the cigar D with fixed point p to obtain 5D SYM on 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 x M</a:t>
            </a:r>
            <a:r>
              <a:rPr lang="en-US" sz="3200" baseline="-25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 x </a:t>
            </a:r>
            <a:r>
              <a:rPr lang="en-US" sz="3200" dirty="0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3200" baseline="-25000" dirty="0" smtClean="0">
                <a:solidFill>
                  <a:srgbClr val="FF0000"/>
                </a:solidFill>
              </a:rPr>
              <a:t>+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3048000"/>
            <a:ext cx="7086600" cy="3657600"/>
            <a:chOff x="838200" y="3048000"/>
            <a:chExt cx="7086600" cy="36576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968885" y="5260448"/>
              <a:ext cx="2983149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282757" y="4695568"/>
              <a:ext cx="2529191" cy="1741714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438" y="3283367"/>
              <a:ext cx="1261353" cy="27537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6437282"/>
              <a:ext cx="557719" cy="26831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779" y="5401668"/>
              <a:ext cx="1297021" cy="315392"/>
            </a:xfrm>
            <a:prstGeom prst="rect">
              <a:avLst/>
            </a:prstGeom>
          </p:spPr>
        </p:pic>
        <p:sp>
          <p:nvSpPr>
            <p:cNvPr id="27" name="Freeform 26"/>
            <p:cNvSpPr/>
            <p:nvPr/>
          </p:nvSpPr>
          <p:spPr>
            <a:xfrm>
              <a:off x="3052288" y="3663684"/>
              <a:ext cx="1490399" cy="2214129"/>
            </a:xfrm>
            <a:custGeom>
              <a:avLst/>
              <a:gdLst>
                <a:gd name="connsiteX0" fmla="*/ 22741 w 1751219"/>
                <a:gd name="connsiteY0" fmla="*/ 3573432 h 3584121"/>
                <a:gd name="connsiteX1" fmla="*/ 138488 w 1751219"/>
                <a:gd name="connsiteY1" fmla="*/ 2624308 h 3584121"/>
                <a:gd name="connsiteX2" fmla="*/ 427855 w 1751219"/>
                <a:gd name="connsiteY2" fmla="*/ 2045574 h 3584121"/>
                <a:gd name="connsiteX3" fmla="*/ 404706 w 1751219"/>
                <a:gd name="connsiteY3" fmla="*/ 679761 h 3584121"/>
                <a:gd name="connsiteX4" fmla="*/ 1284382 w 1751219"/>
                <a:gd name="connsiteY4" fmla="*/ 20004 h 3584121"/>
                <a:gd name="connsiteX5" fmla="*/ 1423278 w 1751219"/>
                <a:gd name="connsiteY5" fmla="*/ 1397391 h 3584121"/>
                <a:gd name="connsiteX6" fmla="*/ 1677921 w 1751219"/>
                <a:gd name="connsiteY6" fmla="*/ 1617310 h 3584121"/>
                <a:gd name="connsiteX7" fmla="*/ 1735794 w 1751219"/>
                <a:gd name="connsiteY7" fmla="*/ 1964551 h 3584121"/>
                <a:gd name="connsiteX8" fmla="*/ 1434853 w 1751219"/>
                <a:gd name="connsiteY8" fmla="*/ 2230769 h 3584121"/>
                <a:gd name="connsiteX9" fmla="*/ 1261232 w 1751219"/>
                <a:gd name="connsiteY9" fmla="*/ 1790931 h 3584121"/>
                <a:gd name="connsiteX10" fmla="*/ 844544 w 1751219"/>
                <a:gd name="connsiteY10" fmla="*/ 1941402 h 3584121"/>
                <a:gd name="connsiteX11" fmla="*/ 578326 w 1751219"/>
                <a:gd name="connsiteY11" fmla="*/ 3064146 h 3584121"/>
                <a:gd name="connsiteX12" fmla="*/ 22741 w 1751219"/>
                <a:gd name="connsiteY12" fmla="*/ 3573432 h 358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1219" h="3584121">
                  <a:moveTo>
                    <a:pt x="22741" y="3573432"/>
                  </a:moveTo>
                  <a:cubicBezTo>
                    <a:pt x="-50565" y="3500126"/>
                    <a:pt x="70969" y="2878951"/>
                    <a:pt x="138488" y="2624308"/>
                  </a:cubicBezTo>
                  <a:cubicBezTo>
                    <a:pt x="206007" y="2369665"/>
                    <a:pt x="383485" y="2369665"/>
                    <a:pt x="427855" y="2045574"/>
                  </a:cubicBezTo>
                  <a:cubicBezTo>
                    <a:pt x="472225" y="1721483"/>
                    <a:pt x="261952" y="1017356"/>
                    <a:pt x="404706" y="679761"/>
                  </a:cubicBezTo>
                  <a:cubicBezTo>
                    <a:pt x="547460" y="342166"/>
                    <a:pt x="1114620" y="-99601"/>
                    <a:pt x="1284382" y="20004"/>
                  </a:cubicBezTo>
                  <a:cubicBezTo>
                    <a:pt x="1454144" y="139609"/>
                    <a:pt x="1357688" y="1131173"/>
                    <a:pt x="1423278" y="1397391"/>
                  </a:cubicBezTo>
                  <a:cubicBezTo>
                    <a:pt x="1488868" y="1663609"/>
                    <a:pt x="1625835" y="1522783"/>
                    <a:pt x="1677921" y="1617310"/>
                  </a:cubicBezTo>
                  <a:cubicBezTo>
                    <a:pt x="1730007" y="1711837"/>
                    <a:pt x="1776305" y="1862308"/>
                    <a:pt x="1735794" y="1964551"/>
                  </a:cubicBezTo>
                  <a:cubicBezTo>
                    <a:pt x="1695283" y="2066794"/>
                    <a:pt x="1513947" y="2259706"/>
                    <a:pt x="1434853" y="2230769"/>
                  </a:cubicBezTo>
                  <a:cubicBezTo>
                    <a:pt x="1355759" y="2201832"/>
                    <a:pt x="1359617" y="1839159"/>
                    <a:pt x="1261232" y="1790931"/>
                  </a:cubicBezTo>
                  <a:cubicBezTo>
                    <a:pt x="1162847" y="1742703"/>
                    <a:pt x="958362" y="1729200"/>
                    <a:pt x="844544" y="1941402"/>
                  </a:cubicBezTo>
                  <a:cubicBezTo>
                    <a:pt x="730726" y="2153604"/>
                    <a:pt x="715293" y="2799857"/>
                    <a:pt x="578326" y="3064146"/>
                  </a:cubicBezTo>
                  <a:cubicBezTo>
                    <a:pt x="441359" y="3328434"/>
                    <a:pt x="96047" y="3646738"/>
                    <a:pt x="22741" y="3573432"/>
                  </a:cubicBezTo>
                  <a:close/>
                </a:path>
              </a:pathLst>
            </a:custGeom>
            <a:solidFill>
              <a:srgbClr val="FFC000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607013" y="4318981"/>
              <a:ext cx="1102468" cy="1882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3968885" y="3048000"/>
              <a:ext cx="64851" cy="3436355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838200" y="3810000"/>
              <a:ext cx="1828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A5246"/>
                  </a:solidFill>
                </a:rPr>
                <a:t>   Link </a:t>
              </a:r>
              <a:r>
                <a:rPr lang="en-US" sz="2800" dirty="0" err="1" smtClean="0">
                  <a:solidFill>
                    <a:srgbClr val="7A5246"/>
                  </a:solidFill>
                </a:rPr>
                <a:t>cobordism</a:t>
              </a:r>
              <a:endParaRPr lang="en-US" sz="2800" dirty="0">
                <a:solidFill>
                  <a:srgbClr val="7A52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8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5"/>
            <a:ext cx="8229600" cy="1143000"/>
          </a:xfrm>
        </p:spPr>
        <p:txBody>
          <a:bodyPr/>
          <a:lstStyle/>
          <a:p>
            <a:r>
              <a:rPr lang="en-US" dirty="0" smtClean="0"/>
              <a:t>Knot Homology – 3/5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978" y="4495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This space is constructed from a chain complex using infinite-dimensional Morse theory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on a space of gauge fields and 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adjoint</a:t>
            </a:r>
            <a:r>
              <a:rPr lang="en-US" sz="3200" dirty="0" smtClean="0">
                <a:solidFill>
                  <a:srgbClr val="7030A0"/>
                </a:solidFill>
              </a:rPr>
              <a:t>-valued differential forms.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066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Hilbert space of states depends on M</a:t>
            </a:r>
            <a:r>
              <a:rPr lang="en-US" sz="3200" baseline="-25000" dirty="0" smtClean="0">
                <a:solidFill>
                  <a:srgbClr val="0070C0"/>
                </a:solidFill>
              </a:rPr>
              <a:t>3</a:t>
            </a:r>
            <a:r>
              <a:rPr lang="en-US" sz="3200" dirty="0" smtClean="0">
                <a:solidFill>
                  <a:srgbClr val="0070C0"/>
                </a:solidFill>
              </a:rPr>
              <a:t> and L: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2857500" cy="510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505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s identified with the knot homology of L in M</a:t>
            </a:r>
            <a:r>
              <a:rPr 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5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119" y="10668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Equations for the </a:t>
            </a:r>
            <a:r>
              <a:rPr lang="en-US" sz="2800" dirty="0" err="1" smtClean="0">
                <a:solidFill>
                  <a:srgbClr val="0000FF"/>
                </a:solidFill>
              </a:rPr>
              <a:t>semiclassical</a:t>
            </a:r>
            <a:r>
              <a:rPr lang="en-US" sz="2800" dirty="0" smtClean="0">
                <a:solidFill>
                  <a:srgbClr val="0000FF"/>
                </a:solidFill>
              </a:rPr>
              <a:t> states generating the MSW complex are the Kapustin-Witten equations  for gauge field with group G and </a:t>
            </a:r>
            <a:r>
              <a:rPr lang="en-US" sz="2800" dirty="0" err="1" smtClean="0">
                <a:solidFill>
                  <a:srgbClr val="0000FF"/>
                </a:solidFill>
              </a:rPr>
              <a:t>adjoint</a:t>
            </a:r>
            <a:r>
              <a:rPr lang="en-US" sz="2800" dirty="0" smtClean="0">
                <a:solidFill>
                  <a:srgbClr val="0000FF"/>
                </a:solidFill>
              </a:rPr>
              <a:t>-valued one-form  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  on the four-manifold  M</a:t>
            </a:r>
            <a:r>
              <a:rPr lang="en-US" sz="28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= M</a:t>
            </a:r>
            <a:r>
              <a:rPr lang="en-US" sz="28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x </a:t>
            </a:r>
            <a:r>
              <a:rPr lang="en-US" sz="28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Mathematica1" panose="05000502060100000001" pitchFamily="2" charset="2"/>
              </a:rPr>
              <a:t>R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  <a:sym typeface="Mathematica1" panose="05000502060100000001" pitchFamily="2" charset="2"/>
              </a:rPr>
              <a:t>+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Knot Homology 4/5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0"/>
            <a:ext cx="7837170" cy="54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62400"/>
            <a:ext cx="2266950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648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Boundary conditions at y=0  include </a:t>
            </a:r>
            <a:r>
              <a:rPr lang="en-US" sz="2400" dirty="0" err="1" smtClean="0">
                <a:solidFill>
                  <a:srgbClr val="FF0000"/>
                </a:solidFill>
              </a:rPr>
              <a:t>Nahm</a:t>
            </a:r>
            <a:r>
              <a:rPr lang="en-US" sz="2400" dirty="0" smtClean="0">
                <a:solidFill>
                  <a:srgbClr val="FF0000"/>
                </a:solidFill>
              </a:rPr>
              <a:t> pole and extra singularities at the link L involving a representation 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 of the dual group.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Differential on the complex comes from counting ``</a:t>
            </a:r>
            <a:r>
              <a:rPr lang="en-US" sz="2000" dirty="0" err="1" smtClean="0">
                <a:solidFill>
                  <a:srgbClr val="7030A0"/>
                </a:solidFill>
              </a:rPr>
              <a:t>instantons</a:t>
            </a:r>
            <a:r>
              <a:rPr lang="en-US" sz="2000" dirty="0" smtClean="0">
                <a:solidFill>
                  <a:srgbClr val="7030A0"/>
                </a:solidFill>
              </a:rPr>
              <a:t>’’ – solutions to a PDE in 5d  written by Witten and independently by </a:t>
            </a:r>
            <a:r>
              <a:rPr lang="en-US" sz="2000" dirty="0" err="1" smtClean="0">
                <a:solidFill>
                  <a:srgbClr val="7030A0"/>
                </a:solidFill>
              </a:rPr>
              <a:t>Haydys</a:t>
            </a:r>
            <a:r>
              <a:rPr lang="en-US" sz="2000" dirty="0" smtClean="0">
                <a:solidFill>
                  <a:srgbClr val="7030A0"/>
                </a:solidFill>
              </a:rPr>
              <a:t>.  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Knot Homology 5/5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In the case M</a:t>
            </a:r>
            <a:r>
              <a:rPr 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 = C x </a:t>
            </a:r>
            <a:r>
              <a:rPr lang="en-US" sz="28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 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with coordinates (z, x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1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) these are precisely the equations of a </a:t>
            </a:r>
            <a:r>
              <a:rPr lang="en-US" sz="2800" b="1" i="1" u="sng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gauged Landau-</a:t>
            </a:r>
            <a:r>
              <a:rPr lang="en-US" sz="2800" b="1" i="1" u="sng" dirty="0" err="1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Ginzburg</a:t>
            </a:r>
            <a:r>
              <a:rPr lang="en-US" sz="2800" b="1" i="1" u="sng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 model  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defined on 1+1 dimensional </a:t>
            </a:r>
            <a:r>
              <a:rPr lang="en-US" sz="2800" dirty="0" err="1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spactime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  (x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0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,x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1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ea typeface="Mathematica7Mono" panose="00000400000000000000" pitchFamily="2" charset="0"/>
              </a:rPr>
              <a:t>)  with target space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00600"/>
            <a:ext cx="6438900" cy="674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473005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Gaiotto</a:t>
            </a:r>
            <a:r>
              <a:rPr lang="en-US" sz="2800" dirty="0" smtClean="0">
                <a:solidFill>
                  <a:srgbClr val="7030A0"/>
                </a:solidFill>
              </a:rPr>
              <a:t>-Witten showed that in some situations one can reduce this model to an ungauged LG model with finite-dimensional target space.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814388" cy="43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124200"/>
            <a:ext cx="3171825" cy="585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86200"/>
            <a:ext cx="4848225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9814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124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LG Theory as SQM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</a:t>
            </a:r>
            <a:r>
              <a:rPr lang="en-US" sz="2800" dirty="0" smtClean="0">
                <a:solidFill>
                  <a:srgbClr val="FFFF00"/>
                </a:solidFill>
              </a:rPr>
              <a:t>otivation from knot homology &amp; </a:t>
            </a:r>
            <a:r>
              <a:rPr lang="en-US" sz="2800" u="sng" dirty="0" smtClean="0">
                <a:solidFill>
                  <a:srgbClr val="FFFF00"/>
                </a:solidFill>
              </a:rPr>
              <a:t>spectral networks</a:t>
            </a:r>
            <a:endParaRPr lang="en-US" sz="2800" u="sng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495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Boosted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Soliton</a:t>
            </a:r>
            <a:r>
              <a:rPr lang="en-US" sz="2800" dirty="0" smtClean="0">
                <a:solidFill>
                  <a:srgbClr val="FF0000"/>
                </a:solidFill>
              </a:rPr>
              <a:t> Fans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Theories of Class 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990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A5246"/>
                </a:solidFill>
              </a:rPr>
              <a:t>(Slides </a:t>
            </a:r>
            <a:r>
              <a:rPr lang="en-US" sz="2400" dirty="0" smtClean="0">
                <a:solidFill>
                  <a:srgbClr val="7A5246"/>
                </a:solidFill>
              </a:rPr>
              <a:t>77-91  </a:t>
            </a:r>
            <a:r>
              <a:rPr lang="en-US" sz="2400" dirty="0" smtClean="0">
                <a:solidFill>
                  <a:srgbClr val="7A5246"/>
                </a:solidFill>
              </a:rPr>
              <a:t>just a reminder for experts.) </a:t>
            </a:r>
            <a:endParaRPr lang="en-US" sz="2400" dirty="0">
              <a:solidFill>
                <a:srgbClr val="7A524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Begin with the (2,0) </a:t>
            </a:r>
            <a:r>
              <a:rPr lang="en-US" sz="3200" dirty="0" err="1" smtClean="0">
                <a:solidFill>
                  <a:srgbClr val="0000FF"/>
                </a:solidFill>
              </a:rPr>
              <a:t>superconformal</a:t>
            </a:r>
            <a:r>
              <a:rPr lang="en-US" sz="3200" dirty="0" smtClean="0">
                <a:solidFill>
                  <a:srgbClr val="0000FF"/>
                </a:solidFill>
              </a:rPr>
              <a:t> theory based on Lie algebra </a:t>
            </a:r>
            <a:r>
              <a:rPr lang="en-US" sz="32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Compactify</a:t>
            </a:r>
            <a:r>
              <a:rPr lang="en-US" sz="3200" dirty="0" smtClean="0">
                <a:solidFill>
                  <a:srgbClr val="FF0000"/>
                </a:solidFill>
              </a:rPr>
              <a:t> (with partial topological twist) on a Riemann surface C with </a:t>
            </a:r>
            <a:r>
              <a:rPr lang="en-US" sz="3200" dirty="0" err="1" smtClean="0">
                <a:solidFill>
                  <a:srgbClr val="FF0000"/>
                </a:solidFill>
              </a:rPr>
              <a:t>codimension</a:t>
            </a:r>
            <a:r>
              <a:rPr lang="en-US" sz="3200" dirty="0" smtClean="0">
                <a:solidFill>
                  <a:srgbClr val="FF0000"/>
                </a:solidFill>
              </a:rPr>
              <a:t> two defects D inserted at punctures </a:t>
            </a:r>
            <a:r>
              <a:rPr lang="en-US" sz="3200" dirty="0" err="1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 C.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648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Get a four-dimensional QFT with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d=4 N=2 </a:t>
            </a:r>
            <a:r>
              <a:rPr lang="en-US" sz="3200" dirty="0" err="1" smtClean="0">
                <a:solidFill>
                  <a:srgbClr val="C00000"/>
                </a:solidFill>
              </a:rPr>
              <a:t>supersymmetry</a:t>
            </a:r>
            <a:r>
              <a:rPr lang="en-US" sz="3200" dirty="0" smtClean="0">
                <a:solidFill>
                  <a:srgbClr val="C00000"/>
                </a:solidFill>
              </a:rPr>
              <a:t> S[</a:t>
            </a:r>
            <a:r>
              <a:rPr lang="en-US" sz="3200" dirty="0" err="1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sz="3200" dirty="0" err="1" smtClean="0">
                <a:solidFill>
                  <a:srgbClr val="C00000"/>
                </a:solidFill>
              </a:rPr>
              <a:t>,C,D</a:t>
            </a:r>
            <a:r>
              <a:rPr lang="en-US" sz="3200" dirty="0" smtClean="0">
                <a:solidFill>
                  <a:srgbClr val="C00000"/>
                </a:solidFill>
              </a:rPr>
              <a:t>]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889477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Coulomb branch of these theories 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described by a </a:t>
            </a:r>
            <a:r>
              <a:rPr lang="en-US" sz="2800" dirty="0" err="1" smtClean="0">
                <a:solidFill>
                  <a:srgbClr val="009900"/>
                </a:solidFill>
              </a:rPr>
              <a:t>Hitchin</a:t>
            </a:r>
            <a:r>
              <a:rPr lang="en-US" sz="2800" dirty="0" smtClean="0">
                <a:solidFill>
                  <a:srgbClr val="009900"/>
                </a:solidFill>
              </a:rPr>
              <a:t> system on C. 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24000" y="2362200"/>
            <a:ext cx="1828800" cy="501646"/>
            <a:chOff x="717" y="3506"/>
            <a:chExt cx="7211" cy="1978"/>
          </a:xfrm>
          <a:solidFill>
            <a:srgbClr val="009900"/>
          </a:solidFill>
        </p:grpSpPr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717" y="3506"/>
              <a:ext cx="1070" cy="1574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82" y="7"/>
                </a:cxn>
                <a:cxn ang="0">
                  <a:pos x="456" y="30"/>
                </a:cxn>
                <a:cxn ang="0">
                  <a:pos x="520" y="79"/>
                </a:cxn>
                <a:cxn ang="0">
                  <a:pos x="567" y="158"/>
                </a:cxn>
                <a:cxn ang="0">
                  <a:pos x="1023" y="1467"/>
                </a:cxn>
                <a:cxn ang="0">
                  <a:pos x="1059" y="1530"/>
                </a:cxn>
                <a:cxn ang="0">
                  <a:pos x="1070" y="1550"/>
                </a:cxn>
                <a:cxn ang="0">
                  <a:pos x="1068" y="1557"/>
                </a:cxn>
                <a:cxn ang="0">
                  <a:pos x="1061" y="1564"/>
                </a:cxn>
                <a:cxn ang="0">
                  <a:pos x="1046" y="1571"/>
                </a:cxn>
                <a:cxn ang="0">
                  <a:pos x="943" y="1569"/>
                </a:cxn>
                <a:cxn ang="0">
                  <a:pos x="903" y="1546"/>
                </a:cxn>
                <a:cxn ang="0">
                  <a:pos x="871" y="1502"/>
                </a:cxn>
                <a:cxn ang="0">
                  <a:pos x="840" y="1425"/>
                </a:cxn>
                <a:cxn ang="0">
                  <a:pos x="800" y="1310"/>
                </a:cxn>
                <a:cxn ang="0">
                  <a:pos x="753" y="1176"/>
                </a:cxn>
                <a:cxn ang="0">
                  <a:pos x="679" y="963"/>
                </a:cxn>
                <a:cxn ang="0">
                  <a:pos x="654" y="891"/>
                </a:cxn>
                <a:cxn ang="0">
                  <a:pos x="123" y="1543"/>
                </a:cxn>
                <a:cxn ang="0">
                  <a:pos x="87" y="1569"/>
                </a:cxn>
                <a:cxn ang="0">
                  <a:pos x="40" y="1569"/>
                </a:cxn>
                <a:cxn ang="0">
                  <a:pos x="4" y="1537"/>
                </a:cxn>
                <a:cxn ang="0">
                  <a:pos x="2" y="1493"/>
                </a:cxn>
                <a:cxn ang="0">
                  <a:pos x="22" y="1460"/>
                </a:cxn>
                <a:cxn ang="0">
                  <a:pos x="634" y="831"/>
                </a:cxn>
                <a:cxn ang="0">
                  <a:pos x="406" y="174"/>
                </a:cxn>
                <a:cxn ang="0">
                  <a:pos x="375" y="107"/>
                </a:cxn>
                <a:cxn ang="0">
                  <a:pos x="346" y="70"/>
                </a:cxn>
                <a:cxn ang="0">
                  <a:pos x="310" y="51"/>
                </a:cxn>
                <a:cxn ang="0">
                  <a:pos x="281" y="47"/>
                </a:cxn>
                <a:cxn ang="0">
                  <a:pos x="270" y="37"/>
                </a:cxn>
                <a:cxn ang="0">
                  <a:pos x="266" y="26"/>
                </a:cxn>
                <a:cxn ang="0">
                  <a:pos x="277" y="5"/>
                </a:cxn>
                <a:cxn ang="0">
                  <a:pos x="297" y="0"/>
                </a:cxn>
              </a:cxnLst>
              <a:rect l="0" t="0" r="r" b="b"/>
              <a:pathLst>
                <a:path w="1070" h="1574">
                  <a:moveTo>
                    <a:pt x="297" y="0"/>
                  </a:moveTo>
                  <a:lnTo>
                    <a:pt x="306" y="0"/>
                  </a:lnTo>
                  <a:lnTo>
                    <a:pt x="344" y="3"/>
                  </a:lnTo>
                  <a:lnTo>
                    <a:pt x="382" y="7"/>
                  </a:lnTo>
                  <a:lnTo>
                    <a:pt x="420" y="17"/>
                  </a:lnTo>
                  <a:lnTo>
                    <a:pt x="456" y="30"/>
                  </a:lnTo>
                  <a:lnTo>
                    <a:pt x="491" y="51"/>
                  </a:lnTo>
                  <a:lnTo>
                    <a:pt x="520" y="79"/>
                  </a:lnTo>
                  <a:lnTo>
                    <a:pt x="547" y="114"/>
                  </a:lnTo>
                  <a:lnTo>
                    <a:pt x="567" y="158"/>
                  </a:lnTo>
                  <a:lnTo>
                    <a:pt x="1008" y="1428"/>
                  </a:lnTo>
                  <a:lnTo>
                    <a:pt x="1023" y="1467"/>
                  </a:lnTo>
                  <a:lnTo>
                    <a:pt x="1039" y="1502"/>
                  </a:lnTo>
                  <a:lnTo>
                    <a:pt x="1059" y="1530"/>
                  </a:lnTo>
                  <a:lnTo>
                    <a:pt x="1066" y="1537"/>
                  </a:lnTo>
                  <a:lnTo>
                    <a:pt x="1070" y="1550"/>
                  </a:lnTo>
                  <a:lnTo>
                    <a:pt x="1070" y="1555"/>
                  </a:lnTo>
                  <a:lnTo>
                    <a:pt x="1068" y="1557"/>
                  </a:lnTo>
                  <a:lnTo>
                    <a:pt x="1066" y="1562"/>
                  </a:lnTo>
                  <a:lnTo>
                    <a:pt x="1061" y="1564"/>
                  </a:lnTo>
                  <a:lnTo>
                    <a:pt x="1054" y="1569"/>
                  </a:lnTo>
                  <a:lnTo>
                    <a:pt x="1046" y="1571"/>
                  </a:lnTo>
                  <a:lnTo>
                    <a:pt x="967" y="1571"/>
                  </a:lnTo>
                  <a:lnTo>
                    <a:pt x="943" y="1569"/>
                  </a:lnTo>
                  <a:lnTo>
                    <a:pt x="920" y="1560"/>
                  </a:lnTo>
                  <a:lnTo>
                    <a:pt x="903" y="1546"/>
                  </a:lnTo>
                  <a:lnTo>
                    <a:pt x="882" y="1523"/>
                  </a:lnTo>
                  <a:lnTo>
                    <a:pt x="871" y="1502"/>
                  </a:lnTo>
                  <a:lnTo>
                    <a:pt x="856" y="1469"/>
                  </a:lnTo>
                  <a:lnTo>
                    <a:pt x="840" y="1425"/>
                  </a:lnTo>
                  <a:lnTo>
                    <a:pt x="820" y="1372"/>
                  </a:lnTo>
                  <a:lnTo>
                    <a:pt x="800" y="1310"/>
                  </a:lnTo>
                  <a:lnTo>
                    <a:pt x="775" y="1245"/>
                  </a:lnTo>
                  <a:lnTo>
                    <a:pt x="753" y="1176"/>
                  </a:lnTo>
                  <a:lnTo>
                    <a:pt x="704" y="1032"/>
                  </a:lnTo>
                  <a:lnTo>
                    <a:pt x="679" y="963"/>
                  </a:lnTo>
                  <a:lnTo>
                    <a:pt x="654" y="896"/>
                  </a:lnTo>
                  <a:lnTo>
                    <a:pt x="654" y="891"/>
                  </a:lnTo>
                  <a:lnTo>
                    <a:pt x="136" y="1527"/>
                  </a:lnTo>
                  <a:lnTo>
                    <a:pt x="123" y="1543"/>
                  </a:lnTo>
                  <a:lnTo>
                    <a:pt x="107" y="1557"/>
                  </a:lnTo>
                  <a:lnTo>
                    <a:pt x="87" y="1569"/>
                  </a:lnTo>
                  <a:lnTo>
                    <a:pt x="65" y="1574"/>
                  </a:lnTo>
                  <a:lnTo>
                    <a:pt x="40" y="1569"/>
                  </a:lnTo>
                  <a:lnTo>
                    <a:pt x="20" y="1557"/>
                  </a:lnTo>
                  <a:lnTo>
                    <a:pt x="4" y="1537"/>
                  </a:lnTo>
                  <a:lnTo>
                    <a:pt x="0" y="1511"/>
                  </a:lnTo>
                  <a:lnTo>
                    <a:pt x="2" y="1493"/>
                  </a:lnTo>
                  <a:lnTo>
                    <a:pt x="9" y="1476"/>
                  </a:lnTo>
                  <a:lnTo>
                    <a:pt x="22" y="1460"/>
                  </a:lnTo>
                  <a:lnTo>
                    <a:pt x="38" y="1442"/>
                  </a:lnTo>
                  <a:lnTo>
                    <a:pt x="634" y="831"/>
                  </a:lnTo>
                  <a:lnTo>
                    <a:pt x="424" y="225"/>
                  </a:lnTo>
                  <a:lnTo>
                    <a:pt x="406" y="174"/>
                  </a:lnTo>
                  <a:lnTo>
                    <a:pt x="391" y="135"/>
                  </a:lnTo>
                  <a:lnTo>
                    <a:pt x="375" y="107"/>
                  </a:lnTo>
                  <a:lnTo>
                    <a:pt x="362" y="84"/>
                  </a:lnTo>
                  <a:lnTo>
                    <a:pt x="346" y="70"/>
                  </a:lnTo>
                  <a:lnTo>
                    <a:pt x="330" y="58"/>
                  </a:lnTo>
                  <a:lnTo>
                    <a:pt x="310" y="51"/>
                  </a:lnTo>
                  <a:lnTo>
                    <a:pt x="286" y="47"/>
                  </a:lnTo>
                  <a:lnTo>
                    <a:pt x="281" y="47"/>
                  </a:lnTo>
                  <a:lnTo>
                    <a:pt x="272" y="42"/>
                  </a:lnTo>
                  <a:lnTo>
                    <a:pt x="270" y="37"/>
                  </a:lnTo>
                  <a:lnTo>
                    <a:pt x="266" y="33"/>
                  </a:lnTo>
                  <a:lnTo>
                    <a:pt x="266" y="26"/>
                  </a:lnTo>
                  <a:lnTo>
                    <a:pt x="268" y="14"/>
                  </a:lnTo>
                  <a:lnTo>
                    <a:pt x="277" y="5"/>
                  </a:lnTo>
                  <a:lnTo>
                    <a:pt x="286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2596" y="4237"/>
              <a:ext cx="1435" cy="519"/>
            </a:xfrm>
            <a:custGeom>
              <a:avLst/>
              <a:gdLst/>
              <a:ahLst/>
              <a:cxnLst>
                <a:cxn ang="0">
                  <a:pos x="58" y="431"/>
                </a:cxn>
                <a:cxn ang="0">
                  <a:pos x="1379" y="431"/>
                </a:cxn>
                <a:cxn ang="0">
                  <a:pos x="1394" y="433"/>
                </a:cxn>
                <a:cxn ang="0">
                  <a:pos x="1410" y="438"/>
                </a:cxn>
                <a:cxn ang="0">
                  <a:pos x="1423" y="445"/>
                </a:cxn>
                <a:cxn ang="0">
                  <a:pos x="1432" y="458"/>
                </a:cxn>
                <a:cxn ang="0">
                  <a:pos x="1435" y="477"/>
                </a:cxn>
                <a:cxn ang="0">
                  <a:pos x="1432" y="496"/>
                </a:cxn>
                <a:cxn ang="0">
                  <a:pos x="1423" y="507"/>
                </a:cxn>
                <a:cxn ang="0">
                  <a:pos x="1410" y="514"/>
                </a:cxn>
                <a:cxn ang="0">
                  <a:pos x="1397" y="516"/>
                </a:cxn>
                <a:cxn ang="0">
                  <a:pos x="1379" y="519"/>
                </a:cxn>
                <a:cxn ang="0">
                  <a:pos x="58" y="519"/>
                </a:cxn>
                <a:cxn ang="0">
                  <a:pos x="40" y="516"/>
                </a:cxn>
                <a:cxn ang="0">
                  <a:pos x="27" y="514"/>
                </a:cxn>
                <a:cxn ang="0">
                  <a:pos x="13" y="507"/>
                </a:cxn>
                <a:cxn ang="0">
                  <a:pos x="4" y="496"/>
                </a:cxn>
                <a:cxn ang="0">
                  <a:pos x="2" y="477"/>
                </a:cxn>
                <a:cxn ang="0">
                  <a:pos x="4" y="458"/>
                </a:cxn>
                <a:cxn ang="0">
                  <a:pos x="13" y="445"/>
                </a:cxn>
                <a:cxn ang="0">
                  <a:pos x="27" y="438"/>
                </a:cxn>
                <a:cxn ang="0">
                  <a:pos x="40" y="433"/>
                </a:cxn>
                <a:cxn ang="0">
                  <a:pos x="58" y="431"/>
                </a:cxn>
                <a:cxn ang="0">
                  <a:pos x="56" y="0"/>
                </a:cxn>
                <a:cxn ang="0">
                  <a:pos x="1379" y="0"/>
                </a:cxn>
                <a:cxn ang="0">
                  <a:pos x="1397" y="3"/>
                </a:cxn>
                <a:cxn ang="0">
                  <a:pos x="1410" y="5"/>
                </a:cxn>
                <a:cxn ang="0">
                  <a:pos x="1423" y="12"/>
                </a:cxn>
                <a:cxn ang="0">
                  <a:pos x="1432" y="24"/>
                </a:cxn>
                <a:cxn ang="0">
                  <a:pos x="1435" y="42"/>
                </a:cxn>
                <a:cxn ang="0">
                  <a:pos x="1432" y="61"/>
                </a:cxn>
                <a:cxn ang="0">
                  <a:pos x="1423" y="75"/>
                </a:cxn>
                <a:cxn ang="0">
                  <a:pos x="1410" y="81"/>
                </a:cxn>
                <a:cxn ang="0">
                  <a:pos x="1394" y="86"/>
                </a:cxn>
                <a:cxn ang="0">
                  <a:pos x="1379" y="88"/>
                </a:cxn>
                <a:cxn ang="0">
                  <a:pos x="56" y="88"/>
                </a:cxn>
                <a:cxn ang="0">
                  <a:pos x="38" y="86"/>
                </a:cxn>
                <a:cxn ang="0">
                  <a:pos x="25" y="81"/>
                </a:cxn>
                <a:cxn ang="0">
                  <a:pos x="11" y="75"/>
                </a:cxn>
                <a:cxn ang="0">
                  <a:pos x="2" y="61"/>
                </a:cxn>
                <a:cxn ang="0">
                  <a:pos x="0" y="42"/>
                </a:cxn>
                <a:cxn ang="0">
                  <a:pos x="2" y="24"/>
                </a:cxn>
                <a:cxn ang="0">
                  <a:pos x="11" y="12"/>
                </a:cxn>
                <a:cxn ang="0">
                  <a:pos x="25" y="5"/>
                </a:cxn>
                <a:cxn ang="0">
                  <a:pos x="38" y="3"/>
                </a:cxn>
                <a:cxn ang="0">
                  <a:pos x="56" y="0"/>
                </a:cxn>
              </a:cxnLst>
              <a:rect l="0" t="0" r="r" b="b"/>
              <a:pathLst>
                <a:path w="1435" h="519">
                  <a:moveTo>
                    <a:pt x="58" y="431"/>
                  </a:moveTo>
                  <a:lnTo>
                    <a:pt x="1379" y="431"/>
                  </a:lnTo>
                  <a:lnTo>
                    <a:pt x="1394" y="433"/>
                  </a:lnTo>
                  <a:lnTo>
                    <a:pt x="1410" y="438"/>
                  </a:lnTo>
                  <a:lnTo>
                    <a:pt x="1423" y="445"/>
                  </a:lnTo>
                  <a:lnTo>
                    <a:pt x="1432" y="458"/>
                  </a:lnTo>
                  <a:lnTo>
                    <a:pt x="1435" y="477"/>
                  </a:lnTo>
                  <a:lnTo>
                    <a:pt x="1432" y="496"/>
                  </a:lnTo>
                  <a:lnTo>
                    <a:pt x="1423" y="507"/>
                  </a:lnTo>
                  <a:lnTo>
                    <a:pt x="1410" y="514"/>
                  </a:lnTo>
                  <a:lnTo>
                    <a:pt x="1397" y="516"/>
                  </a:lnTo>
                  <a:lnTo>
                    <a:pt x="1379" y="519"/>
                  </a:lnTo>
                  <a:lnTo>
                    <a:pt x="58" y="519"/>
                  </a:lnTo>
                  <a:lnTo>
                    <a:pt x="40" y="516"/>
                  </a:lnTo>
                  <a:lnTo>
                    <a:pt x="27" y="514"/>
                  </a:lnTo>
                  <a:lnTo>
                    <a:pt x="13" y="507"/>
                  </a:lnTo>
                  <a:lnTo>
                    <a:pt x="4" y="496"/>
                  </a:lnTo>
                  <a:lnTo>
                    <a:pt x="2" y="477"/>
                  </a:lnTo>
                  <a:lnTo>
                    <a:pt x="4" y="458"/>
                  </a:lnTo>
                  <a:lnTo>
                    <a:pt x="13" y="445"/>
                  </a:lnTo>
                  <a:lnTo>
                    <a:pt x="27" y="438"/>
                  </a:lnTo>
                  <a:lnTo>
                    <a:pt x="40" y="433"/>
                  </a:lnTo>
                  <a:lnTo>
                    <a:pt x="58" y="431"/>
                  </a:lnTo>
                  <a:close/>
                  <a:moveTo>
                    <a:pt x="56" y="0"/>
                  </a:moveTo>
                  <a:lnTo>
                    <a:pt x="1379" y="0"/>
                  </a:lnTo>
                  <a:lnTo>
                    <a:pt x="1397" y="3"/>
                  </a:lnTo>
                  <a:lnTo>
                    <a:pt x="1410" y="5"/>
                  </a:lnTo>
                  <a:lnTo>
                    <a:pt x="1423" y="12"/>
                  </a:lnTo>
                  <a:lnTo>
                    <a:pt x="1432" y="24"/>
                  </a:lnTo>
                  <a:lnTo>
                    <a:pt x="1435" y="42"/>
                  </a:lnTo>
                  <a:lnTo>
                    <a:pt x="1432" y="61"/>
                  </a:lnTo>
                  <a:lnTo>
                    <a:pt x="1423" y="75"/>
                  </a:lnTo>
                  <a:lnTo>
                    <a:pt x="1410" y="81"/>
                  </a:lnTo>
                  <a:lnTo>
                    <a:pt x="1394" y="86"/>
                  </a:lnTo>
                  <a:lnTo>
                    <a:pt x="1379" y="88"/>
                  </a:lnTo>
                  <a:lnTo>
                    <a:pt x="56" y="88"/>
                  </a:lnTo>
                  <a:lnTo>
                    <a:pt x="38" y="86"/>
                  </a:lnTo>
                  <a:lnTo>
                    <a:pt x="25" y="81"/>
                  </a:lnTo>
                  <a:lnTo>
                    <a:pt x="11" y="75"/>
                  </a:lnTo>
                  <a:lnTo>
                    <a:pt x="2" y="61"/>
                  </a:lnTo>
                  <a:lnTo>
                    <a:pt x="0" y="42"/>
                  </a:lnTo>
                  <a:lnTo>
                    <a:pt x="2" y="24"/>
                  </a:lnTo>
                  <a:lnTo>
                    <a:pt x="11" y="12"/>
                  </a:lnTo>
                  <a:lnTo>
                    <a:pt x="25" y="5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4672" y="4064"/>
              <a:ext cx="1122" cy="1420"/>
            </a:xfrm>
            <a:custGeom>
              <a:avLst/>
              <a:gdLst/>
              <a:ahLst/>
              <a:cxnLst>
                <a:cxn ang="0">
                  <a:pos x="775" y="65"/>
                </a:cxn>
                <a:cxn ang="0">
                  <a:pos x="657" y="139"/>
                </a:cxn>
                <a:cxn ang="0">
                  <a:pos x="563" y="250"/>
                </a:cxn>
                <a:cxn ang="0">
                  <a:pos x="438" y="736"/>
                </a:cxn>
                <a:cxn ang="0">
                  <a:pos x="433" y="759"/>
                </a:cxn>
                <a:cxn ang="0">
                  <a:pos x="436" y="796"/>
                </a:cxn>
                <a:cxn ang="0">
                  <a:pos x="462" y="874"/>
                </a:cxn>
                <a:cxn ang="0">
                  <a:pos x="530" y="951"/>
                </a:cxn>
                <a:cxn ang="0">
                  <a:pos x="637" y="965"/>
                </a:cxn>
                <a:cxn ang="0">
                  <a:pos x="751" y="895"/>
                </a:cxn>
                <a:cxn ang="0">
                  <a:pos x="858" y="740"/>
                </a:cxn>
                <a:cxn ang="0">
                  <a:pos x="903" y="606"/>
                </a:cxn>
                <a:cxn ang="0">
                  <a:pos x="947" y="428"/>
                </a:cxn>
                <a:cxn ang="0">
                  <a:pos x="967" y="266"/>
                </a:cxn>
                <a:cxn ang="0">
                  <a:pos x="941" y="127"/>
                </a:cxn>
                <a:cxn ang="0">
                  <a:pos x="865" y="60"/>
                </a:cxn>
                <a:cxn ang="0">
                  <a:pos x="389" y="2"/>
                </a:cxn>
                <a:cxn ang="0">
                  <a:pos x="476" y="39"/>
                </a:cxn>
                <a:cxn ang="0">
                  <a:pos x="541" y="127"/>
                </a:cxn>
                <a:cxn ang="0">
                  <a:pos x="632" y="86"/>
                </a:cxn>
                <a:cxn ang="0">
                  <a:pos x="780" y="7"/>
                </a:cxn>
                <a:cxn ang="0">
                  <a:pos x="947" y="25"/>
                </a:cxn>
                <a:cxn ang="0">
                  <a:pos x="1075" y="153"/>
                </a:cxn>
                <a:cxn ang="0">
                  <a:pos x="1122" y="359"/>
                </a:cxn>
                <a:cxn ang="0">
                  <a:pos x="1068" y="620"/>
                </a:cxn>
                <a:cxn ang="0">
                  <a:pos x="927" y="840"/>
                </a:cxn>
                <a:cxn ang="0">
                  <a:pos x="740" y="981"/>
                </a:cxn>
                <a:cxn ang="0">
                  <a:pos x="559" y="1006"/>
                </a:cxn>
                <a:cxn ang="0">
                  <a:pos x="460" y="953"/>
                </a:cxn>
                <a:cxn ang="0">
                  <a:pos x="404" y="867"/>
                </a:cxn>
                <a:cxn ang="0">
                  <a:pos x="382" y="958"/>
                </a:cxn>
                <a:cxn ang="0">
                  <a:pos x="346" y="1103"/>
                </a:cxn>
                <a:cxn ang="0">
                  <a:pos x="306" y="1277"/>
                </a:cxn>
                <a:cxn ang="0">
                  <a:pos x="299" y="1323"/>
                </a:cxn>
                <a:cxn ang="0">
                  <a:pos x="319" y="1344"/>
                </a:cxn>
                <a:cxn ang="0">
                  <a:pos x="431" y="1353"/>
                </a:cxn>
                <a:cxn ang="0">
                  <a:pos x="460" y="1379"/>
                </a:cxn>
                <a:cxn ang="0">
                  <a:pos x="440" y="1418"/>
                </a:cxn>
                <a:cxn ang="0">
                  <a:pos x="313" y="1418"/>
                </a:cxn>
                <a:cxn ang="0">
                  <a:pos x="27" y="1420"/>
                </a:cxn>
                <a:cxn ang="0">
                  <a:pos x="4" y="1409"/>
                </a:cxn>
                <a:cxn ang="0">
                  <a:pos x="2" y="1374"/>
                </a:cxn>
                <a:cxn ang="0">
                  <a:pos x="33" y="1353"/>
                </a:cxn>
                <a:cxn ang="0">
                  <a:pos x="116" y="1346"/>
                </a:cxn>
                <a:cxn ang="0">
                  <a:pos x="156" y="1295"/>
                </a:cxn>
                <a:cxn ang="0">
                  <a:pos x="404" y="268"/>
                </a:cxn>
                <a:cxn ang="0">
                  <a:pos x="418" y="187"/>
                </a:cxn>
                <a:cxn ang="0">
                  <a:pos x="409" y="90"/>
                </a:cxn>
                <a:cxn ang="0">
                  <a:pos x="371" y="53"/>
                </a:cxn>
                <a:cxn ang="0">
                  <a:pos x="295" y="76"/>
                </a:cxn>
                <a:cxn ang="0">
                  <a:pos x="228" y="194"/>
                </a:cxn>
                <a:cxn ang="0">
                  <a:pos x="188" y="340"/>
                </a:cxn>
                <a:cxn ang="0">
                  <a:pos x="168" y="365"/>
                </a:cxn>
                <a:cxn ang="0">
                  <a:pos x="134" y="356"/>
                </a:cxn>
                <a:cxn ang="0">
                  <a:pos x="134" y="335"/>
                </a:cxn>
                <a:cxn ang="0">
                  <a:pos x="150" y="261"/>
                </a:cxn>
                <a:cxn ang="0">
                  <a:pos x="183" y="157"/>
                </a:cxn>
                <a:cxn ang="0">
                  <a:pos x="221" y="86"/>
                </a:cxn>
                <a:cxn ang="0">
                  <a:pos x="286" y="18"/>
                </a:cxn>
              </a:cxnLst>
              <a:rect l="0" t="0" r="r" b="b"/>
              <a:pathLst>
                <a:path w="1122" h="1420">
                  <a:moveTo>
                    <a:pt x="829" y="55"/>
                  </a:moveTo>
                  <a:lnTo>
                    <a:pt x="804" y="58"/>
                  </a:lnTo>
                  <a:lnTo>
                    <a:pt x="775" y="65"/>
                  </a:lnTo>
                  <a:lnTo>
                    <a:pt x="740" y="79"/>
                  </a:lnTo>
                  <a:lnTo>
                    <a:pt x="699" y="104"/>
                  </a:lnTo>
                  <a:lnTo>
                    <a:pt x="657" y="139"/>
                  </a:lnTo>
                  <a:lnTo>
                    <a:pt x="623" y="169"/>
                  </a:lnTo>
                  <a:lnTo>
                    <a:pt x="592" y="206"/>
                  </a:lnTo>
                  <a:lnTo>
                    <a:pt x="563" y="250"/>
                  </a:lnTo>
                  <a:lnTo>
                    <a:pt x="545" y="296"/>
                  </a:lnTo>
                  <a:lnTo>
                    <a:pt x="543" y="301"/>
                  </a:lnTo>
                  <a:lnTo>
                    <a:pt x="438" y="736"/>
                  </a:lnTo>
                  <a:lnTo>
                    <a:pt x="436" y="747"/>
                  </a:lnTo>
                  <a:lnTo>
                    <a:pt x="433" y="754"/>
                  </a:lnTo>
                  <a:lnTo>
                    <a:pt x="433" y="759"/>
                  </a:lnTo>
                  <a:lnTo>
                    <a:pt x="431" y="763"/>
                  </a:lnTo>
                  <a:lnTo>
                    <a:pt x="431" y="780"/>
                  </a:lnTo>
                  <a:lnTo>
                    <a:pt x="436" y="796"/>
                  </a:lnTo>
                  <a:lnTo>
                    <a:pt x="440" y="819"/>
                  </a:lnTo>
                  <a:lnTo>
                    <a:pt x="449" y="847"/>
                  </a:lnTo>
                  <a:lnTo>
                    <a:pt x="462" y="874"/>
                  </a:lnTo>
                  <a:lnTo>
                    <a:pt x="480" y="902"/>
                  </a:lnTo>
                  <a:lnTo>
                    <a:pt x="500" y="930"/>
                  </a:lnTo>
                  <a:lnTo>
                    <a:pt x="530" y="951"/>
                  </a:lnTo>
                  <a:lnTo>
                    <a:pt x="561" y="965"/>
                  </a:lnTo>
                  <a:lnTo>
                    <a:pt x="601" y="969"/>
                  </a:lnTo>
                  <a:lnTo>
                    <a:pt x="637" y="965"/>
                  </a:lnTo>
                  <a:lnTo>
                    <a:pt x="673" y="951"/>
                  </a:lnTo>
                  <a:lnTo>
                    <a:pt x="713" y="928"/>
                  </a:lnTo>
                  <a:lnTo>
                    <a:pt x="751" y="895"/>
                  </a:lnTo>
                  <a:lnTo>
                    <a:pt x="789" y="854"/>
                  </a:lnTo>
                  <a:lnTo>
                    <a:pt x="824" y="803"/>
                  </a:lnTo>
                  <a:lnTo>
                    <a:pt x="858" y="740"/>
                  </a:lnTo>
                  <a:lnTo>
                    <a:pt x="871" y="706"/>
                  </a:lnTo>
                  <a:lnTo>
                    <a:pt x="887" y="659"/>
                  </a:lnTo>
                  <a:lnTo>
                    <a:pt x="903" y="606"/>
                  </a:lnTo>
                  <a:lnTo>
                    <a:pt x="918" y="548"/>
                  </a:lnTo>
                  <a:lnTo>
                    <a:pt x="934" y="488"/>
                  </a:lnTo>
                  <a:lnTo>
                    <a:pt x="947" y="428"/>
                  </a:lnTo>
                  <a:lnTo>
                    <a:pt x="959" y="368"/>
                  </a:lnTo>
                  <a:lnTo>
                    <a:pt x="965" y="315"/>
                  </a:lnTo>
                  <a:lnTo>
                    <a:pt x="967" y="266"/>
                  </a:lnTo>
                  <a:lnTo>
                    <a:pt x="965" y="213"/>
                  </a:lnTo>
                  <a:lnTo>
                    <a:pt x="956" y="167"/>
                  </a:lnTo>
                  <a:lnTo>
                    <a:pt x="941" y="127"/>
                  </a:lnTo>
                  <a:lnTo>
                    <a:pt x="921" y="97"/>
                  </a:lnTo>
                  <a:lnTo>
                    <a:pt x="894" y="74"/>
                  </a:lnTo>
                  <a:lnTo>
                    <a:pt x="865" y="60"/>
                  </a:lnTo>
                  <a:lnTo>
                    <a:pt x="829" y="55"/>
                  </a:lnTo>
                  <a:close/>
                  <a:moveTo>
                    <a:pt x="360" y="0"/>
                  </a:moveTo>
                  <a:lnTo>
                    <a:pt x="389" y="2"/>
                  </a:lnTo>
                  <a:lnTo>
                    <a:pt x="420" y="9"/>
                  </a:lnTo>
                  <a:lnTo>
                    <a:pt x="449" y="21"/>
                  </a:lnTo>
                  <a:lnTo>
                    <a:pt x="476" y="39"/>
                  </a:lnTo>
                  <a:lnTo>
                    <a:pt x="503" y="62"/>
                  </a:lnTo>
                  <a:lnTo>
                    <a:pt x="525" y="90"/>
                  </a:lnTo>
                  <a:lnTo>
                    <a:pt x="541" y="127"/>
                  </a:lnTo>
                  <a:lnTo>
                    <a:pt x="552" y="169"/>
                  </a:lnTo>
                  <a:lnTo>
                    <a:pt x="590" y="125"/>
                  </a:lnTo>
                  <a:lnTo>
                    <a:pt x="632" y="86"/>
                  </a:lnTo>
                  <a:lnTo>
                    <a:pt x="679" y="51"/>
                  </a:lnTo>
                  <a:lnTo>
                    <a:pt x="728" y="23"/>
                  </a:lnTo>
                  <a:lnTo>
                    <a:pt x="780" y="7"/>
                  </a:lnTo>
                  <a:lnTo>
                    <a:pt x="833" y="0"/>
                  </a:lnTo>
                  <a:lnTo>
                    <a:pt x="894" y="7"/>
                  </a:lnTo>
                  <a:lnTo>
                    <a:pt x="947" y="25"/>
                  </a:lnTo>
                  <a:lnTo>
                    <a:pt x="997" y="58"/>
                  </a:lnTo>
                  <a:lnTo>
                    <a:pt x="1039" y="99"/>
                  </a:lnTo>
                  <a:lnTo>
                    <a:pt x="1075" y="153"/>
                  </a:lnTo>
                  <a:lnTo>
                    <a:pt x="1099" y="213"/>
                  </a:lnTo>
                  <a:lnTo>
                    <a:pt x="1115" y="282"/>
                  </a:lnTo>
                  <a:lnTo>
                    <a:pt x="1122" y="359"/>
                  </a:lnTo>
                  <a:lnTo>
                    <a:pt x="1115" y="446"/>
                  </a:lnTo>
                  <a:lnTo>
                    <a:pt x="1097" y="534"/>
                  </a:lnTo>
                  <a:lnTo>
                    <a:pt x="1068" y="620"/>
                  </a:lnTo>
                  <a:lnTo>
                    <a:pt x="1028" y="699"/>
                  </a:lnTo>
                  <a:lnTo>
                    <a:pt x="981" y="773"/>
                  </a:lnTo>
                  <a:lnTo>
                    <a:pt x="927" y="840"/>
                  </a:lnTo>
                  <a:lnTo>
                    <a:pt x="869" y="898"/>
                  </a:lnTo>
                  <a:lnTo>
                    <a:pt x="804" y="944"/>
                  </a:lnTo>
                  <a:lnTo>
                    <a:pt x="740" y="981"/>
                  </a:lnTo>
                  <a:lnTo>
                    <a:pt x="670" y="1004"/>
                  </a:lnTo>
                  <a:lnTo>
                    <a:pt x="603" y="1011"/>
                  </a:lnTo>
                  <a:lnTo>
                    <a:pt x="559" y="1006"/>
                  </a:lnTo>
                  <a:lnTo>
                    <a:pt x="521" y="995"/>
                  </a:lnTo>
                  <a:lnTo>
                    <a:pt x="487" y="976"/>
                  </a:lnTo>
                  <a:lnTo>
                    <a:pt x="460" y="953"/>
                  </a:lnTo>
                  <a:lnTo>
                    <a:pt x="436" y="925"/>
                  </a:lnTo>
                  <a:lnTo>
                    <a:pt x="418" y="898"/>
                  </a:lnTo>
                  <a:lnTo>
                    <a:pt x="404" y="867"/>
                  </a:lnTo>
                  <a:lnTo>
                    <a:pt x="400" y="888"/>
                  </a:lnTo>
                  <a:lnTo>
                    <a:pt x="391" y="918"/>
                  </a:lnTo>
                  <a:lnTo>
                    <a:pt x="382" y="958"/>
                  </a:lnTo>
                  <a:lnTo>
                    <a:pt x="371" y="1004"/>
                  </a:lnTo>
                  <a:lnTo>
                    <a:pt x="360" y="1053"/>
                  </a:lnTo>
                  <a:lnTo>
                    <a:pt x="346" y="1103"/>
                  </a:lnTo>
                  <a:lnTo>
                    <a:pt x="324" y="1201"/>
                  </a:lnTo>
                  <a:lnTo>
                    <a:pt x="315" y="1242"/>
                  </a:lnTo>
                  <a:lnTo>
                    <a:pt x="306" y="1277"/>
                  </a:lnTo>
                  <a:lnTo>
                    <a:pt x="302" y="1300"/>
                  </a:lnTo>
                  <a:lnTo>
                    <a:pt x="299" y="1314"/>
                  </a:lnTo>
                  <a:lnTo>
                    <a:pt x="299" y="1323"/>
                  </a:lnTo>
                  <a:lnTo>
                    <a:pt x="302" y="1330"/>
                  </a:lnTo>
                  <a:lnTo>
                    <a:pt x="308" y="1337"/>
                  </a:lnTo>
                  <a:lnTo>
                    <a:pt x="319" y="1344"/>
                  </a:lnTo>
                  <a:lnTo>
                    <a:pt x="340" y="1349"/>
                  </a:lnTo>
                  <a:lnTo>
                    <a:pt x="369" y="1353"/>
                  </a:lnTo>
                  <a:lnTo>
                    <a:pt x="431" y="1353"/>
                  </a:lnTo>
                  <a:lnTo>
                    <a:pt x="447" y="1356"/>
                  </a:lnTo>
                  <a:lnTo>
                    <a:pt x="456" y="1365"/>
                  </a:lnTo>
                  <a:lnTo>
                    <a:pt x="460" y="1379"/>
                  </a:lnTo>
                  <a:lnTo>
                    <a:pt x="458" y="1400"/>
                  </a:lnTo>
                  <a:lnTo>
                    <a:pt x="449" y="1411"/>
                  </a:lnTo>
                  <a:lnTo>
                    <a:pt x="440" y="1418"/>
                  </a:lnTo>
                  <a:lnTo>
                    <a:pt x="429" y="1420"/>
                  </a:lnTo>
                  <a:lnTo>
                    <a:pt x="420" y="1420"/>
                  </a:lnTo>
                  <a:lnTo>
                    <a:pt x="313" y="1418"/>
                  </a:lnTo>
                  <a:lnTo>
                    <a:pt x="205" y="1413"/>
                  </a:lnTo>
                  <a:lnTo>
                    <a:pt x="147" y="1416"/>
                  </a:lnTo>
                  <a:lnTo>
                    <a:pt x="27" y="1420"/>
                  </a:lnTo>
                  <a:lnTo>
                    <a:pt x="20" y="1420"/>
                  </a:lnTo>
                  <a:lnTo>
                    <a:pt x="7" y="1416"/>
                  </a:lnTo>
                  <a:lnTo>
                    <a:pt x="4" y="1409"/>
                  </a:lnTo>
                  <a:lnTo>
                    <a:pt x="0" y="1404"/>
                  </a:lnTo>
                  <a:lnTo>
                    <a:pt x="0" y="1395"/>
                  </a:lnTo>
                  <a:lnTo>
                    <a:pt x="2" y="1374"/>
                  </a:lnTo>
                  <a:lnTo>
                    <a:pt x="9" y="1363"/>
                  </a:lnTo>
                  <a:lnTo>
                    <a:pt x="20" y="1356"/>
                  </a:lnTo>
                  <a:lnTo>
                    <a:pt x="33" y="1353"/>
                  </a:lnTo>
                  <a:lnTo>
                    <a:pt x="47" y="1353"/>
                  </a:lnTo>
                  <a:lnTo>
                    <a:pt x="87" y="1351"/>
                  </a:lnTo>
                  <a:lnTo>
                    <a:pt x="116" y="1346"/>
                  </a:lnTo>
                  <a:lnTo>
                    <a:pt x="134" y="1337"/>
                  </a:lnTo>
                  <a:lnTo>
                    <a:pt x="147" y="1319"/>
                  </a:lnTo>
                  <a:lnTo>
                    <a:pt x="156" y="1295"/>
                  </a:lnTo>
                  <a:lnTo>
                    <a:pt x="165" y="1263"/>
                  </a:lnTo>
                  <a:lnTo>
                    <a:pt x="163" y="1261"/>
                  </a:lnTo>
                  <a:lnTo>
                    <a:pt x="404" y="268"/>
                  </a:lnTo>
                  <a:lnTo>
                    <a:pt x="411" y="241"/>
                  </a:lnTo>
                  <a:lnTo>
                    <a:pt x="416" y="215"/>
                  </a:lnTo>
                  <a:lnTo>
                    <a:pt x="418" y="187"/>
                  </a:lnTo>
                  <a:lnTo>
                    <a:pt x="418" y="153"/>
                  </a:lnTo>
                  <a:lnTo>
                    <a:pt x="416" y="116"/>
                  </a:lnTo>
                  <a:lnTo>
                    <a:pt x="409" y="90"/>
                  </a:lnTo>
                  <a:lnTo>
                    <a:pt x="400" y="69"/>
                  </a:lnTo>
                  <a:lnTo>
                    <a:pt x="386" y="58"/>
                  </a:lnTo>
                  <a:lnTo>
                    <a:pt x="371" y="53"/>
                  </a:lnTo>
                  <a:lnTo>
                    <a:pt x="353" y="51"/>
                  </a:lnTo>
                  <a:lnTo>
                    <a:pt x="322" y="58"/>
                  </a:lnTo>
                  <a:lnTo>
                    <a:pt x="295" y="76"/>
                  </a:lnTo>
                  <a:lnTo>
                    <a:pt x="270" y="104"/>
                  </a:lnTo>
                  <a:lnTo>
                    <a:pt x="248" y="143"/>
                  </a:lnTo>
                  <a:lnTo>
                    <a:pt x="228" y="194"/>
                  </a:lnTo>
                  <a:lnTo>
                    <a:pt x="210" y="252"/>
                  </a:lnTo>
                  <a:lnTo>
                    <a:pt x="194" y="317"/>
                  </a:lnTo>
                  <a:lnTo>
                    <a:pt x="188" y="340"/>
                  </a:lnTo>
                  <a:lnTo>
                    <a:pt x="183" y="354"/>
                  </a:lnTo>
                  <a:lnTo>
                    <a:pt x="176" y="363"/>
                  </a:lnTo>
                  <a:lnTo>
                    <a:pt x="168" y="365"/>
                  </a:lnTo>
                  <a:lnTo>
                    <a:pt x="147" y="365"/>
                  </a:lnTo>
                  <a:lnTo>
                    <a:pt x="138" y="361"/>
                  </a:lnTo>
                  <a:lnTo>
                    <a:pt x="134" y="356"/>
                  </a:lnTo>
                  <a:lnTo>
                    <a:pt x="132" y="352"/>
                  </a:lnTo>
                  <a:lnTo>
                    <a:pt x="132" y="345"/>
                  </a:lnTo>
                  <a:lnTo>
                    <a:pt x="134" y="335"/>
                  </a:lnTo>
                  <a:lnTo>
                    <a:pt x="136" y="319"/>
                  </a:lnTo>
                  <a:lnTo>
                    <a:pt x="143" y="294"/>
                  </a:lnTo>
                  <a:lnTo>
                    <a:pt x="150" y="261"/>
                  </a:lnTo>
                  <a:lnTo>
                    <a:pt x="159" y="227"/>
                  </a:lnTo>
                  <a:lnTo>
                    <a:pt x="170" y="192"/>
                  </a:lnTo>
                  <a:lnTo>
                    <a:pt x="183" y="157"/>
                  </a:lnTo>
                  <a:lnTo>
                    <a:pt x="197" y="127"/>
                  </a:lnTo>
                  <a:lnTo>
                    <a:pt x="208" y="109"/>
                  </a:lnTo>
                  <a:lnTo>
                    <a:pt x="221" y="86"/>
                  </a:lnTo>
                  <a:lnTo>
                    <a:pt x="237" y="60"/>
                  </a:lnTo>
                  <a:lnTo>
                    <a:pt x="259" y="37"/>
                  </a:lnTo>
                  <a:lnTo>
                    <a:pt x="286" y="18"/>
                  </a:lnTo>
                  <a:lnTo>
                    <a:pt x="319" y="5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5917" y="3506"/>
              <a:ext cx="1032" cy="1576"/>
            </a:xfrm>
            <a:custGeom>
              <a:avLst/>
              <a:gdLst/>
              <a:ahLst/>
              <a:cxnLst>
                <a:cxn ang="0">
                  <a:pos x="435" y="637"/>
                </a:cxn>
                <a:cxn ang="0">
                  <a:pos x="310" y="764"/>
                </a:cxn>
                <a:cxn ang="0">
                  <a:pos x="239" y="914"/>
                </a:cxn>
                <a:cxn ang="0">
                  <a:pos x="176" y="1157"/>
                </a:cxn>
                <a:cxn ang="0">
                  <a:pos x="156" y="1312"/>
                </a:cxn>
                <a:cxn ang="0">
                  <a:pos x="167" y="1405"/>
                </a:cxn>
                <a:cxn ang="0">
                  <a:pos x="210" y="1488"/>
                </a:cxn>
                <a:cxn ang="0">
                  <a:pos x="292" y="1523"/>
                </a:cxn>
                <a:cxn ang="0">
                  <a:pos x="402" y="1490"/>
                </a:cxn>
                <a:cxn ang="0">
                  <a:pos x="536" y="1365"/>
                </a:cxn>
                <a:cxn ang="0">
                  <a:pos x="572" y="1319"/>
                </a:cxn>
                <a:cxn ang="0">
                  <a:pos x="578" y="1282"/>
                </a:cxn>
                <a:cxn ang="0">
                  <a:pos x="695" y="808"/>
                </a:cxn>
                <a:cxn ang="0">
                  <a:pos x="683" y="759"/>
                </a:cxn>
                <a:cxn ang="0">
                  <a:pos x="645" y="676"/>
                </a:cxn>
                <a:cxn ang="0">
                  <a:pos x="563" y="616"/>
                </a:cxn>
                <a:cxn ang="0">
                  <a:pos x="1007" y="0"/>
                </a:cxn>
                <a:cxn ang="0">
                  <a:pos x="1025" y="10"/>
                </a:cxn>
                <a:cxn ang="0">
                  <a:pos x="1030" y="21"/>
                </a:cxn>
                <a:cxn ang="0">
                  <a:pos x="719" y="1317"/>
                </a:cxn>
                <a:cxn ang="0">
                  <a:pos x="706" y="1391"/>
                </a:cxn>
                <a:cxn ang="0">
                  <a:pos x="712" y="1483"/>
                </a:cxn>
                <a:cxn ang="0">
                  <a:pos x="748" y="1525"/>
                </a:cxn>
                <a:cxn ang="0">
                  <a:pos x="829" y="1504"/>
                </a:cxn>
                <a:cxn ang="0">
                  <a:pos x="889" y="1400"/>
                </a:cxn>
                <a:cxn ang="0">
                  <a:pos x="936" y="1250"/>
                </a:cxn>
                <a:cxn ang="0">
                  <a:pos x="949" y="1213"/>
                </a:cxn>
                <a:cxn ang="0">
                  <a:pos x="983" y="1215"/>
                </a:cxn>
                <a:cxn ang="0">
                  <a:pos x="990" y="1231"/>
                </a:cxn>
                <a:cxn ang="0">
                  <a:pos x="978" y="1282"/>
                </a:cxn>
                <a:cxn ang="0">
                  <a:pos x="952" y="1386"/>
                </a:cxn>
                <a:cxn ang="0">
                  <a:pos x="902" y="1493"/>
                </a:cxn>
                <a:cxn ang="0">
                  <a:pos x="808" y="1569"/>
                </a:cxn>
                <a:cxn ang="0">
                  <a:pos x="672" y="1553"/>
                </a:cxn>
                <a:cxn ang="0">
                  <a:pos x="583" y="1453"/>
                </a:cxn>
                <a:cxn ang="0">
                  <a:pos x="478" y="1500"/>
                </a:cxn>
                <a:cxn ang="0">
                  <a:pos x="362" y="1564"/>
                </a:cxn>
                <a:cxn ang="0">
                  <a:pos x="288" y="1576"/>
                </a:cxn>
                <a:cxn ang="0">
                  <a:pos x="138" y="1530"/>
                </a:cxn>
                <a:cxn ang="0">
                  <a:pos x="38" y="1405"/>
                </a:cxn>
                <a:cxn ang="0">
                  <a:pos x="0" y="1217"/>
                </a:cxn>
                <a:cxn ang="0">
                  <a:pos x="53" y="956"/>
                </a:cxn>
                <a:cxn ang="0">
                  <a:pos x="194" y="736"/>
                </a:cxn>
                <a:cxn ang="0">
                  <a:pos x="384" y="595"/>
                </a:cxn>
                <a:cxn ang="0">
                  <a:pos x="567" y="570"/>
                </a:cxn>
                <a:cxn ang="0">
                  <a:pos x="672" y="634"/>
                </a:cxn>
                <a:cxn ang="0">
                  <a:pos x="851" y="179"/>
                </a:cxn>
                <a:cxn ang="0">
                  <a:pos x="853" y="116"/>
                </a:cxn>
                <a:cxn ang="0">
                  <a:pos x="813" y="98"/>
                </a:cxn>
                <a:cxn ang="0">
                  <a:pos x="710" y="91"/>
                </a:cxn>
                <a:cxn ang="0">
                  <a:pos x="699" y="44"/>
                </a:cxn>
                <a:cxn ang="0">
                  <a:pos x="741" y="24"/>
                </a:cxn>
                <a:cxn ang="0">
                  <a:pos x="844" y="14"/>
                </a:cxn>
                <a:cxn ang="0">
                  <a:pos x="956" y="3"/>
                </a:cxn>
              </a:cxnLst>
              <a:rect l="0" t="0" r="r" b="b"/>
              <a:pathLst>
                <a:path w="1032" h="1576">
                  <a:moveTo>
                    <a:pt x="525" y="611"/>
                  </a:moveTo>
                  <a:lnTo>
                    <a:pt x="480" y="618"/>
                  </a:lnTo>
                  <a:lnTo>
                    <a:pt x="435" y="637"/>
                  </a:lnTo>
                  <a:lnTo>
                    <a:pt x="391" y="669"/>
                  </a:lnTo>
                  <a:lnTo>
                    <a:pt x="348" y="711"/>
                  </a:lnTo>
                  <a:lnTo>
                    <a:pt x="310" y="764"/>
                  </a:lnTo>
                  <a:lnTo>
                    <a:pt x="274" y="824"/>
                  </a:lnTo>
                  <a:lnTo>
                    <a:pt x="257" y="863"/>
                  </a:lnTo>
                  <a:lnTo>
                    <a:pt x="239" y="914"/>
                  </a:lnTo>
                  <a:lnTo>
                    <a:pt x="221" y="970"/>
                  </a:lnTo>
                  <a:lnTo>
                    <a:pt x="203" y="1032"/>
                  </a:lnTo>
                  <a:lnTo>
                    <a:pt x="176" y="1157"/>
                  </a:lnTo>
                  <a:lnTo>
                    <a:pt x="165" y="1217"/>
                  </a:lnTo>
                  <a:lnTo>
                    <a:pt x="158" y="1268"/>
                  </a:lnTo>
                  <a:lnTo>
                    <a:pt x="156" y="1312"/>
                  </a:lnTo>
                  <a:lnTo>
                    <a:pt x="158" y="1342"/>
                  </a:lnTo>
                  <a:lnTo>
                    <a:pt x="160" y="1375"/>
                  </a:lnTo>
                  <a:lnTo>
                    <a:pt x="167" y="1405"/>
                  </a:lnTo>
                  <a:lnTo>
                    <a:pt x="178" y="1437"/>
                  </a:lnTo>
                  <a:lnTo>
                    <a:pt x="192" y="1465"/>
                  </a:lnTo>
                  <a:lnTo>
                    <a:pt x="210" y="1488"/>
                  </a:lnTo>
                  <a:lnTo>
                    <a:pt x="232" y="1506"/>
                  </a:lnTo>
                  <a:lnTo>
                    <a:pt x="261" y="1518"/>
                  </a:lnTo>
                  <a:lnTo>
                    <a:pt x="292" y="1523"/>
                  </a:lnTo>
                  <a:lnTo>
                    <a:pt x="326" y="1520"/>
                  </a:lnTo>
                  <a:lnTo>
                    <a:pt x="362" y="1509"/>
                  </a:lnTo>
                  <a:lnTo>
                    <a:pt x="402" y="1490"/>
                  </a:lnTo>
                  <a:lnTo>
                    <a:pt x="444" y="1460"/>
                  </a:lnTo>
                  <a:lnTo>
                    <a:pt x="489" y="1419"/>
                  </a:lnTo>
                  <a:lnTo>
                    <a:pt x="536" y="1365"/>
                  </a:lnTo>
                  <a:lnTo>
                    <a:pt x="554" y="1347"/>
                  </a:lnTo>
                  <a:lnTo>
                    <a:pt x="565" y="1333"/>
                  </a:lnTo>
                  <a:lnTo>
                    <a:pt x="572" y="1319"/>
                  </a:lnTo>
                  <a:lnTo>
                    <a:pt x="576" y="1303"/>
                  </a:lnTo>
                  <a:lnTo>
                    <a:pt x="581" y="1282"/>
                  </a:lnTo>
                  <a:lnTo>
                    <a:pt x="578" y="1282"/>
                  </a:lnTo>
                  <a:lnTo>
                    <a:pt x="688" y="847"/>
                  </a:lnTo>
                  <a:lnTo>
                    <a:pt x="692" y="829"/>
                  </a:lnTo>
                  <a:lnTo>
                    <a:pt x="695" y="808"/>
                  </a:lnTo>
                  <a:lnTo>
                    <a:pt x="695" y="799"/>
                  </a:lnTo>
                  <a:lnTo>
                    <a:pt x="690" y="782"/>
                  </a:lnTo>
                  <a:lnTo>
                    <a:pt x="683" y="759"/>
                  </a:lnTo>
                  <a:lnTo>
                    <a:pt x="674" y="731"/>
                  </a:lnTo>
                  <a:lnTo>
                    <a:pt x="661" y="704"/>
                  </a:lnTo>
                  <a:lnTo>
                    <a:pt x="645" y="676"/>
                  </a:lnTo>
                  <a:lnTo>
                    <a:pt x="623" y="651"/>
                  </a:lnTo>
                  <a:lnTo>
                    <a:pt x="596" y="630"/>
                  </a:lnTo>
                  <a:lnTo>
                    <a:pt x="563" y="616"/>
                  </a:lnTo>
                  <a:lnTo>
                    <a:pt x="525" y="611"/>
                  </a:lnTo>
                  <a:close/>
                  <a:moveTo>
                    <a:pt x="983" y="0"/>
                  </a:moveTo>
                  <a:lnTo>
                    <a:pt x="1007" y="0"/>
                  </a:lnTo>
                  <a:lnTo>
                    <a:pt x="1014" y="3"/>
                  </a:lnTo>
                  <a:lnTo>
                    <a:pt x="1021" y="7"/>
                  </a:lnTo>
                  <a:lnTo>
                    <a:pt x="1025" y="10"/>
                  </a:lnTo>
                  <a:lnTo>
                    <a:pt x="1027" y="14"/>
                  </a:lnTo>
                  <a:lnTo>
                    <a:pt x="1027" y="19"/>
                  </a:lnTo>
                  <a:lnTo>
                    <a:pt x="1030" y="21"/>
                  </a:lnTo>
                  <a:lnTo>
                    <a:pt x="1030" y="26"/>
                  </a:lnTo>
                  <a:lnTo>
                    <a:pt x="1032" y="28"/>
                  </a:lnTo>
                  <a:lnTo>
                    <a:pt x="719" y="1317"/>
                  </a:lnTo>
                  <a:lnTo>
                    <a:pt x="712" y="1342"/>
                  </a:lnTo>
                  <a:lnTo>
                    <a:pt x="708" y="1365"/>
                  </a:lnTo>
                  <a:lnTo>
                    <a:pt x="706" y="1391"/>
                  </a:lnTo>
                  <a:lnTo>
                    <a:pt x="706" y="1444"/>
                  </a:lnTo>
                  <a:lnTo>
                    <a:pt x="708" y="1465"/>
                  </a:lnTo>
                  <a:lnTo>
                    <a:pt x="712" y="1483"/>
                  </a:lnTo>
                  <a:lnTo>
                    <a:pt x="721" y="1500"/>
                  </a:lnTo>
                  <a:lnTo>
                    <a:pt x="733" y="1513"/>
                  </a:lnTo>
                  <a:lnTo>
                    <a:pt x="748" y="1525"/>
                  </a:lnTo>
                  <a:lnTo>
                    <a:pt x="771" y="1527"/>
                  </a:lnTo>
                  <a:lnTo>
                    <a:pt x="802" y="1520"/>
                  </a:lnTo>
                  <a:lnTo>
                    <a:pt x="829" y="1504"/>
                  </a:lnTo>
                  <a:lnTo>
                    <a:pt x="851" y="1476"/>
                  </a:lnTo>
                  <a:lnTo>
                    <a:pt x="871" y="1442"/>
                  </a:lnTo>
                  <a:lnTo>
                    <a:pt x="889" y="1400"/>
                  </a:lnTo>
                  <a:lnTo>
                    <a:pt x="907" y="1354"/>
                  </a:lnTo>
                  <a:lnTo>
                    <a:pt x="922" y="1303"/>
                  </a:lnTo>
                  <a:lnTo>
                    <a:pt x="936" y="1250"/>
                  </a:lnTo>
                  <a:lnTo>
                    <a:pt x="938" y="1229"/>
                  </a:lnTo>
                  <a:lnTo>
                    <a:pt x="943" y="1217"/>
                  </a:lnTo>
                  <a:lnTo>
                    <a:pt x="949" y="1213"/>
                  </a:lnTo>
                  <a:lnTo>
                    <a:pt x="963" y="1210"/>
                  </a:lnTo>
                  <a:lnTo>
                    <a:pt x="974" y="1210"/>
                  </a:lnTo>
                  <a:lnTo>
                    <a:pt x="983" y="1215"/>
                  </a:lnTo>
                  <a:lnTo>
                    <a:pt x="987" y="1220"/>
                  </a:lnTo>
                  <a:lnTo>
                    <a:pt x="990" y="1224"/>
                  </a:lnTo>
                  <a:lnTo>
                    <a:pt x="990" y="1231"/>
                  </a:lnTo>
                  <a:lnTo>
                    <a:pt x="987" y="1238"/>
                  </a:lnTo>
                  <a:lnTo>
                    <a:pt x="985" y="1257"/>
                  </a:lnTo>
                  <a:lnTo>
                    <a:pt x="978" y="1282"/>
                  </a:lnTo>
                  <a:lnTo>
                    <a:pt x="972" y="1314"/>
                  </a:lnTo>
                  <a:lnTo>
                    <a:pt x="963" y="1349"/>
                  </a:lnTo>
                  <a:lnTo>
                    <a:pt x="952" y="1386"/>
                  </a:lnTo>
                  <a:lnTo>
                    <a:pt x="938" y="1421"/>
                  </a:lnTo>
                  <a:lnTo>
                    <a:pt x="925" y="1453"/>
                  </a:lnTo>
                  <a:lnTo>
                    <a:pt x="902" y="1493"/>
                  </a:lnTo>
                  <a:lnTo>
                    <a:pt x="876" y="1527"/>
                  </a:lnTo>
                  <a:lnTo>
                    <a:pt x="844" y="1553"/>
                  </a:lnTo>
                  <a:lnTo>
                    <a:pt x="808" y="1569"/>
                  </a:lnTo>
                  <a:lnTo>
                    <a:pt x="766" y="1576"/>
                  </a:lnTo>
                  <a:lnTo>
                    <a:pt x="717" y="1569"/>
                  </a:lnTo>
                  <a:lnTo>
                    <a:pt x="672" y="1553"/>
                  </a:lnTo>
                  <a:lnTo>
                    <a:pt x="634" y="1527"/>
                  </a:lnTo>
                  <a:lnTo>
                    <a:pt x="605" y="1493"/>
                  </a:lnTo>
                  <a:lnTo>
                    <a:pt x="583" y="1453"/>
                  </a:lnTo>
                  <a:lnTo>
                    <a:pt x="569" y="1407"/>
                  </a:lnTo>
                  <a:lnTo>
                    <a:pt x="522" y="1460"/>
                  </a:lnTo>
                  <a:lnTo>
                    <a:pt x="478" y="1500"/>
                  </a:lnTo>
                  <a:lnTo>
                    <a:pt x="435" y="1530"/>
                  </a:lnTo>
                  <a:lnTo>
                    <a:pt x="397" y="1550"/>
                  </a:lnTo>
                  <a:lnTo>
                    <a:pt x="362" y="1564"/>
                  </a:lnTo>
                  <a:lnTo>
                    <a:pt x="333" y="1571"/>
                  </a:lnTo>
                  <a:lnTo>
                    <a:pt x="308" y="1576"/>
                  </a:lnTo>
                  <a:lnTo>
                    <a:pt x="288" y="1576"/>
                  </a:lnTo>
                  <a:lnTo>
                    <a:pt x="234" y="1571"/>
                  </a:lnTo>
                  <a:lnTo>
                    <a:pt x="183" y="1555"/>
                  </a:lnTo>
                  <a:lnTo>
                    <a:pt x="138" y="1530"/>
                  </a:lnTo>
                  <a:lnTo>
                    <a:pt x="98" y="1495"/>
                  </a:lnTo>
                  <a:lnTo>
                    <a:pt x="64" y="1453"/>
                  </a:lnTo>
                  <a:lnTo>
                    <a:pt x="38" y="1405"/>
                  </a:lnTo>
                  <a:lnTo>
                    <a:pt x="17" y="1347"/>
                  </a:lnTo>
                  <a:lnTo>
                    <a:pt x="4" y="1284"/>
                  </a:lnTo>
                  <a:lnTo>
                    <a:pt x="0" y="1217"/>
                  </a:lnTo>
                  <a:lnTo>
                    <a:pt x="6" y="1129"/>
                  </a:lnTo>
                  <a:lnTo>
                    <a:pt x="24" y="1041"/>
                  </a:lnTo>
                  <a:lnTo>
                    <a:pt x="53" y="956"/>
                  </a:lnTo>
                  <a:lnTo>
                    <a:pt x="93" y="877"/>
                  </a:lnTo>
                  <a:lnTo>
                    <a:pt x="140" y="803"/>
                  </a:lnTo>
                  <a:lnTo>
                    <a:pt x="194" y="736"/>
                  </a:lnTo>
                  <a:lnTo>
                    <a:pt x="252" y="678"/>
                  </a:lnTo>
                  <a:lnTo>
                    <a:pt x="317" y="632"/>
                  </a:lnTo>
                  <a:lnTo>
                    <a:pt x="384" y="595"/>
                  </a:lnTo>
                  <a:lnTo>
                    <a:pt x="453" y="572"/>
                  </a:lnTo>
                  <a:lnTo>
                    <a:pt x="522" y="565"/>
                  </a:lnTo>
                  <a:lnTo>
                    <a:pt x="567" y="570"/>
                  </a:lnTo>
                  <a:lnTo>
                    <a:pt x="607" y="583"/>
                  </a:lnTo>
                  <a:lnTo>
                    <a:pt x="643" y="604"/>
                  </a:lnTo>
                  <a:lnTo>
                    <a:pt x="672" y="634"/>
                  </a:lnTo>
                  <a:lnTo>
                    <a:pt x="699" y="669"/>
                  </a:lnTo>
                  <a:lnTo>
                    <a:pt x="721" y="708"/>
                  </a:lnTo>
                  <a:lnTo>
                    <a:pt x="851" y="179"/>
                  </a:lnTo>
                  <a:lnTo>
                    <a:pt x="858" y="132"/>
                  </a:lnTo>
                  <a:lnTo>
                    <a:pt x="858" y="123"/>
                  </a:lnTo>
                  <a:lnTo>
                    <a:pt x="853" y="116"/>
                  </a:lnTo>
                  <a:lnTo>
                    <a:pt x="846" y="109"/>
                  </a:lnTo>
                  <a:lnTo>
                    <a:pt x="833" y="102"/>
                  </a:lnTo>
                  <a:lnTo>
                    <a:pt x="813" y="98"/>
                  </a:lnTo>
                  <a:lnTo>
                    <a:pt x="786" y="93"/>
                  </a:lnTo>
                  <a:lnTo>
                    <a:pt x="726" y="93"/>
                  </a:lnTo>
                  <a:lnTo>
                    <a:pt x="710" y="91"/>
                  </a:lnTo>
                  <a:lnTo>
                    <a:pt x="699" y="81"/>
                  </a:lnTo>
                  <a:lnTo>
                    <a:pt x="697" y="67"/>
                  </a:lnTo>
                  <a:lnTo>
                    <a:pt x="699" y="44"/>
                  </a:lnTo>
                  <a:lnTo>
                    <a:pt x="708" y="30"/>
                  </a:lnTo>
                  <a:lnTo>
                    <a:pt x="724" y="26"/>
                  </a:lnTo>
                  <a:lnTo>
                    <a:pt x="741" y="24"/>
                  </a:lnTo>
                  <a:lnTo>
                    <a:pt x="771" y="21"/>
                  </a:lnTo>
                  <a:lnTo>
                    <a:pt x="804" y="17"/>
                  </a:lnTo>
                  <a:lnTo>
                    <a:pt x="844" y="14"/>
                  </a:lnTo>
                  <a:lnTo>
                    <a:pt x="884" y="10"/>
                  </a:lnTo>
                  <a:lnTo>
                    <a:pt x="922" y="5"/>
                  </a:lnTo>
                  <a:lnTo>
                    <a:pt x="956" y="3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7036" y="4066"/>
              <a:ext cx="892" cy="1418"/>
            </a:xfrm>
            <a:custGeom>
              <a:avLst/>
              <a:gdLst/>
              <a:ahLst/>
              <a:cxnLst>
                <a:cxn ang="0">
                  <a:pos x="440" y="74"/>
                </a:cxn>
                <a:cxn ang="0">
                  <a:pos x="320" y="188"/>
                </a:cxn>
                <a:cxn ang="0">
                  <a:pos x="239" y="345"/>
                </a:cxn>
                <a:cxn ang="0">
                  <a:pos x="183" y="553"/>
                </a:cxn>
                <a:cxn ang="0">
                  <a:pos x="157" y="713"/>
                </a:cxn>
                <a:cxn ang="0">
                  <a:pos x="157" y="789"/>
                </a:cxn>
                <a:cxn ang="0">
                  <a:pos x="174" y="872"/>
                </a:cxn>
                <a:cxn ang="0">
                  <a:pos x="226" y="944"/>
                </a:cxn>
                <a:cxn ang="0">
                  <a:pos x="338" y="956"/>
                </a:cxn>
                <a:cxn ang="0">
                  <a:pos x="463" y="884"/>
                </a:cxn>
                <a:cxn ang="0">
                  <a:pos x="565" y="759"/>
                </a:cxn>
                <a:cxn ang="0">
                  <a:pos x="583" y="697"/>
                </a:cxn>
                <a:cxn ang="0">
                  <a:pos x="617" y="558"/>
                </a:cxn>
                <a:cxn ang="0">
                  <a:pos x="666" y="354"/>
                </a:cxn>
                <a:cxn ang="0">
                  <a:pos x="688" y="257"/>
                </a:cxn>
                <a:cxn ang="0">
                  <a:pos x="686" y="220"/>
                </a:cxn>
                <a:cxn ang="0">
                  <a:pos x="657" y="141"/>
                </a:cxn>
                <a:cxn ang="0">
                  <a:pos x="592" y="70"/>
                </a:cxn>
                <a:cxn ang="0">
                  <a:pos x="523" y="0"/>
                </a:cxn>
                <a:cxn ang="0">
                  <a:pos x="615" y="23"/>
                </a:cxn>
                <a:cxn ang="0">
                  <a:pos x="700" y="109"/>
                </a:cxn>
                <a:cxn ang="0">
                  <a:pos x="762" y="97"/>
                </a:cxn>
                <a:cxn ang="0">
                  <a:pos x="834" y="23"/>
                </a:cxn>
                <a:cxn ang="0">
                  <a:pos x="876" y="5"/>
                </a:cxn>
                <a:cxn ang="0">
                  <a:pos x="892" y="21"/>
                </a:cxn>
                <a:cxn ang="0">
                  <a:pos x="588" y="1291"/>
                </a:cxn>
                <a:cxn ang="0">
                  <a:pos x="586" y="1328"/>
                </a:cxn>
                <a:cxn ang="0">
                  <a:pos x="621" y="1347"/>
                </a:cxn>
                <a:cxn ang="0">
                  <a:pos x="724" y="1354"/>
                </a:cxn>
                <a:cxn ang="0">
                  <a:pos x="746" y="1377"/>
                </a:cxn>
                <a:cxn ang="0">
                  <a:pos x="724" y="1416"/>
                </a:cxn>
                <a:cxn ang="0">
                  <a:pos x="632" y="1416"/>
                </a:cxn>
                <a:cxn ang="0">
                  <a:pos x="411" y="1414"/>
                </a:cxn>
                <a:cxn ang="0">
                  <a:pos x="259" y="1418"/>
                </a:cxn>
                <a:cxn ang="0">
                  <a:pos x="244" y="1402"/>
                </a:cxn>
                <a:cxn ang="0">
                  <a:pos x="244" y="1372"/>
                </a:cxn>
                <a:cxn ang="0">
                  <a:pos x="273" y="1351"/>
                </a:cxn>
                <a:cxn ang="0">
                  <a:pos x="371" y="1344"/>
                </a:cxn>
                <a:cxn ang="0">
                  <a:pos x="427" y="1317"/>
                </a:cxn>
                <a:cxn ang="0">
                  <a:pos x="447" y="1266"/>
                </a:cxn>
                <a:cxn ang="0">
                  <a:pos x="472" y="1166"/>
                </a:cxn>
                <a:cxn ang="0">
                  <a:pos x="507" y="1025"/>
                </a:cxn>
                <a:cxn ang="0">
                  <a:pos x="536" y="902"/>
                </a:cxn>
                <a:cxn ang="0">
                  <a:pos x="447" y="960"/>
                </a:cxn>
                <a:cxn ang="0">
                  <a:pos x="288" y="1011"/>
                </a:cxn>
                <a:cxn ang="0">
                  <a:pos x="143" y="967"/>
                </a:cxn>
                <a:cxn ang="0">
                  <a:pos x="40" y="845"/>
                </a:cxn>
                <a:cxn ang="0">
                  <a:pos x="0" y="653"/>
                </a:cxn>
                <a:cxn ang="0">
                  <a:pos x="54" y="394"/>
                </a:cxn>
                <a:cxn ang="0">
                  <a:pos x="195" y="174"/>
                </a:cxn>
                <a:cxn ang="0">
                  <a:pos x="384" y="30"/>
                </a:cxn>
              </a:cxnLst>
              <a:rect l="0" t="0" r="r" b="b"/>
              <a:pathLst>
                <a:path w="892" h="1418">
                  <a:moveTo>
                    <a:pt x="521" y="51"/>
                  </a:moveTo>
                  <a:lnTo>
                    <a:pt x="481" y="56"/>
                  </a:lnTo>
                  <a:lnTo>
                    <a:pt x="440" y="74"/>
                  </a:lnTo>
                  <a:lnTo>
                    <a:pt x="398" y="102"/>
                  </a:lnTo>
                  <a:lnTo>
                    <a:pt x="358" y="139"/>
                  </a:lnTo>
                  <a:lnTo>
                    <a:pt x="320" y="188"/>
                  </a:lnTo>
                  <a:lnTo>
                    <a:pt x="284" y="243"/>
                  </a:lnTo>
                  <a:lnTo>
                    <a:pt x="253" y="310"/>
                  </a:lnTo>
                  <a:lnTo>
                    <a:pt x="239" y="345"/>
                  </a:lnTo>
                  <a:lnTo>
                    <a:pt x="226" y="391"/>
                  </a:lnTo>
                  <a:lnTo>
                    <a:pt x="210" y="442"/>
                  </a:lnTo>
                  <a:lnTo>
                    <a:pt x="183" y="553"/>
                  </a:lnTo>
                  <a:lnTo>
                    <a:pt x="172" y="611"/>
                  </a:lnTo>
                  <a:lnTo>
                    <a:pt x="163" y="664"/>
                  </a:lnTo>
                  <a:lnTo>
                    <a:pt x="157" y="713"/>
                  </a:lnTo>
                  <a:lnTo>
                    <a:pt x="154" y="752"/>
                  </a:lnTo>
                  <a:lnTo>
                    <a:pt x="154" y="768"/>
                  </a:lnTo>
                  <a:lnTo>
                    <a:pt x="157" y="789"/>
                  </a:lnTo>
                  <a:lnTo>
                    <a:pt x="159" y="815"/>
                  </a:lnTo>
                  <a:lnTo>
                    <a:pt x="165" y="842"/>
                  </a:lnTo>
                  <a:lnTo>
                    <a:pt x="174" y="872"/>
                  </a:lnTo>
                  <a:lnTo>
                    <a:pt x="186" y="900"/>
                  </a:lnTo>
                  <a:lnTo>
                    <a:pt x="203" y="926"/>
                  </a:lnTo>
                  <a:lnTo>
                    <a:pt x="226" y="944"/>
                  </a:lnTo>
                  <a:lnTo>
                    <a:pt x="255" y="958"/>
                  </a:lnTo>
                  <a:lnTo>
                    <a:pt x="291" y="963"/>
                  </a:lnTo>
                  <a:lnTo>
                    <a:pt x="338" y="956"/>
                  </a:lnTo>
                  <a:lnTo>
                    <a:pt x="380" y="940"/>
                  </a:lnTo>
                  <a:lnTo>
                    <a:pt x="422" y="914"/>
                  </a:lnTo>
                  <a:lnTo>
                    <a:pt x="463" y="884"/>
                  </a:lnTo>
                  <a:lnTo>
                    <a:pt x="527" y="817"/>
                  </a:lnTo>
                  <a:lnTo>
                    <a:pt x="550" y="784"/>
                  </a:lnTo>
                  <a:lnTo>
                    <a:pt x="565" y="759"/>
                  </a:lnTo>
                  <a:lnTo>
                    <a:pt x="568" y="750"/>
                  </a:lnTo>
                  <a:lnTo>
                    <a:pt x="574" y="729"/>
                  </a:lnTo>
                  <a:lnTo>
                    <a:pt x="583" y="697"/>
                  </a:lnTo>
                  <a:lnTo>
                    <a:pt x="592" y="655"/>
                  </a:lnTo>
                  <a:lnTo>
                    <a:pt x="606" y="609"/>
                  </a:lnTo>
                  <a:lnTo>
                    <a:pt x="617" y="558"/>
                  </a:lnTo>
                  <a:lnTo>
                    <a:pt x="644" y="451"/>
                  </a:lnTo>
                  <a:lnTo>
                    <a:pt x="655" y="400"/>
                  </a:lnTo>
                  <a:lnTo>
                    <a:pt x="666" y="354"/>
                  </a:lnTo>
                  <a:lnTo>
                    <a:pt x="677" y="313"/>
                  </a:lnTo>
                  <a:lnTo>
                    <a:pt x="684" y="280"/>
                  </a:lnTo>
                  <a:lnTo>
                    <a:pt x="688" y="257"/>
                  </a:lnTo>
                  <a:lnTo>
                    <a:pt x="691" y="248"/>
                  </a:lnTo>
                  <a:lnTo>
                    <a:pt x="691" y="239"/>
                  </a:lnTo>
                  <a:lnTo>
                    <a:pt x="686" y="220"/>
                  </a:lnTo>
                  <a:lnTo>
                    <a:pt x="679" y="197"/>
                  </a:lnTo>
                  <a:lnTo>
                    <a:pt x="670" y="171"/>
                  </a:lnTo>
                  <a:lnTo>
                    <a:pt x="657" y="141"/>
                  </a:lnTo>
                  <a:lnTo>
                    <a:pt x="641" y="116"/>
                  </a:lnTo>
                  <a:lnTo>
                    <a:pt x="619" y="91"/>
                  </a:lnTo>
                  <a:lnTo>
                    <a:pt x="592" y="70"/>
                  </a:lnTo>
                  <a:lnTo>
                    <a:pt x="559" y="56"/>
                  </a:lnTo>
                  <a:lnTo>
                    <a:pt x="521" y="51"/>
                  </a:lnTo>
                  <a:close/>
                  <a:moveTo>
                    <a:pt x="523" y="0"/>
                  </a:moveTo>
                  <a:lnTo>
                    <a:pt x="552" y="3"/>
                  </a:lnTo>
                  <a:lnTo>
                    <a:pt x="583" y="10"/>
                  </a:lnTo>
                  <a:lnTo>
                    <a:pt x="615" y="23"/>
                  </a:lnTo>
                  <a:lnTo>
                    <a:pt x="646" y="44"/>
                  </a:lnTo>
                  <a:lnTo>
                    <a:pt x="673" y="72"/>
                  </a:lnTo>
                  <a:lnTo>
                    <a:pt x="700" y="109"/>
                  </a:lnTo>
                  <a:lnTo>
                    <a:pt x="722" y="155"/>
                  </a:lnTo>
                  <a:lnTo>
                    <a:pt x="740" y="128"/>
                  </a:lnTo>
                  <a:lnTo>
                    <a:pt x="762" y="97"/>
                  </a:lnTo>
                  <a:lnTo>
                    <a:pt x="787" y="70"/>
                  </a:lnTo>
                  <a:lnTo>
                    <a:pt x="811" y="44"/>
                  </a:lnTo>
                  <a:lnTo>
                    <a:pt x="834" y="23"/>
                  </a:lnTo>
                  <a:lnTo>
                    <a:pt x="854" y="10"/>
                  </a:lnTo>
                  <a:lnTo>
                    <a:pt x="867" y="5"/>
                  </a:lnTo>
                  <a:lnTo>
                    <a:pt x="876" y="5"/>
                  </a:lnTo>
                  <a:lnTo>
                    <a:pt x="881" y="7"/>
                  </a:lnTo>
                  <a:lnTo>
                    <a:pt x="887" y="12"/>
                  </a:lnTo>
                  <a:lnTo>
                    <a:pt x="892" y="21"/>
                  </a:lnTo>
                  <a:lnTo>
                    <a:pt x="892" y="26"/>
                  </a:lnTo>
                  <a:lnTo>
                    <a:pt x="595" y="1263"/>
                  </a:lnTo>
                  <a:lnTo>
                    <a:pt x="588" y="1291"/>
                  </a:lnTo>
                  <a:lnTo>
                    <a:pt x="583" y="1312"/>
                  </a:lnTo>
                  <a:lnTo>
                    <a:pt x="583" y="1321"/>
                  </a:lnTo>
                  <a:lnTo>
                    <a:pt x="586" y="1328"/>
                  </a:lnTo>
                  <a:lnTo>
                    <a:pt x="592" y="1335"/>
                  </a:lnTo>
                  <a:lnTo>
                    <a:pt x="603" y="1342"/>
                  </a:lnTo>
                  <a:lnTo>
                    <a:pt x="621" y="1347"/>
                  </a:lnTo>
                  <a:lnTo>
                    <a:pt x="650" y="1351"/>
                  </a:lnTo>
                  <a:lnTo>
                    <a:pt x="706" y="1351"/>
                  </a:lnTo>
                  <a:lnTo>
                    <a:pt x="724" y="1354"/>
                  </a:lnTo>
                  <a:lnTo>
                    <a:pt x="735" y="1356"/>
                  </a:lnTo>
                  <a:lnTo>
                    <a:pt x="744" y="1365"/>
                  </a:lnTo>
                  <a:lnTo>
                    <a:pt x="746" y="1377"/>
                  </a:lnTo>
                  <a:lnTo>
                    <a:pt x="744" y="1398"/>
                  </a:lnTo>
                  <a:lnTo>
                    <a:pt x="735" y="1409"/>
                  </a:lnTo>
                  <a:lnTo>
                    <a:pt x="724" y="1416"/>
                  </a:lnTo>
                  <a:lnTo>
                    <a:pt x="715" y="1418"/>
                  </a:lnTo>
                  <a:lnTo>
                    <a:pt x="706" y="1418"/>
                  </a:lnTo>
                  <a:lnTo>
                    <a:pt x="632" y="1416"/>
                  </a:lnTo>
                  <a:lnTo>
                    <a:pt x="557" y="1414"/>
                  </a:lnTo>
                  <a:lnTo>
                    <a:pt x="483" y="1411"/>
                  </a:lnTo>
                  <a:lnTo>
                    <a:pt x="411" y="1414"/>
                  </a:lnTo>
                  <a:lnTo>
                    <a:pt x="338" y="1416"/>
                  </a:lnTo>
                  <a:lnTo>
                    <a:pt x="268" y="1418"/>
                  </a:lnTo>
                  <a:lnTo>
                    <a:pt x="259" y="1418"/>
                  </a:lnTo>
                  <a:lnTo>
                    <a:pt x="253" y="1416"/>
                  </a:lnTo>
                  <a:lnTo>
                    <a:pt x="248" y="1411"/>
                  </a:lnTo>
                  <a:lnTo>
                    <a:pt x="244" y="1402"/>
                  </a:lnTo>
                  <a:lnTo>
                    <a:pt x="241" y="1400"/>
                  </a:lnTo>
                  <a:lnTo>
                    <a:pt x="241" y="1393"/>
                  </a:lnTo>
                  <a:lnTo>
                    <a:pt x="244" y="1372"/>
                  </a:lnTo>
                  <a:lnTo>
                    <a:pt x="250" y="1361"/>
                  </a:lnTo>
                  <a:lnTo>
                    <a:pt x="259" y="1354"/>
                  </a:lnTo>
                  <a:lnTo>
                    <a:pt x="273" y="1351"/>
                  </a:lnTo>
                  <a:lnTo>
                    <a:pt x="288" y="1351"/>
                  </a:lnTo>
                  <a:lnTo>
                    <a:pt x="335" y="1349"/>
                  </a:lnTo>
                  <a:lnTo>
                    <a:pt x="371" y="1344"/>
                  </a:lnTo>
                  <a:lnTo>
                    <a:pt x="396" y="1340"/>
                  </a:lnTo>
                  <a:lnTo>
                    <a:pt x="414" y="1330"/>
                  </a:lnTo>
                  <a:lnTo>
                    <a:pt x="427" y="1317"/>
                  </a:lnTo>
                  <a:lnTo>
                    <a:pt x="436" y="1300"/>
                  </a:lnTo>
                  <a:lnTo>
                    <a:pt x="445" y="1277"/>
                  </a:lnTo>
                  <a:lnTo>
                    <a:pt x="447" y="1266"/>
                  </a:lnTo>
                  <a:lnTo>
                    <a:pt x="454" y="1240"/>
                  </a:lnTo>
                  <a:lnTo>
                    <a:pt x="463" y="1208"/>
                  </a:lnTo>
                  <a:lnTo>
                    <a:pt x="472" y="1166"/>
                  </a:lnTo>
                  <a:lnTo>
                    <a:pt x="483" y="1122"/>
                  </a:lnTo>
                  <a:lnTo>
                    <a:pt x="494" y="1074"/>
                  </a:lnTo>
                  <a:lnTo>
                    <a:pt x="507" y="1025"/>
                  </a:lnTo>
                  <a:lnTo>
                    <a:pt x="519" y="979"/>
                  </a:lnTo>
                  <a:lnTo>
                    <a:pt x="527" y="937"/>
                  </a:lnTo>
                  <a:lnTo>
                    <a:pt x="536" y="902"/>
                  </a:lnTo>
                  <a:lnTo>
                    <a:pt x="543" y="877"/>
                  </a:lnTo>
                  <a:lnTo>
                    <a:pt x="496" y="921"/>
                  </a:lnTo>
                  <a:lnTo>
                    <a:pt x="447" y="960"/>
                  </a:lnTo>
                  <a:lnTo>
                    <a:pt x="396" y="988"/>
                  </a:lnTo>
                  <a:lnTo>
                    <a:pt x="342" y="1004"/>
                  </a:lnTo>
                  <a:lnTo>
                    <a:pt x="288" y="1011"/>
                  </a:lnTo>
                  <a:lnTo>
                    <a:pt x="237" y="1007"/>
                  </a:lnTo>
                  <a:lnTo>
                    <a:pt x="188" y="993"/>
                  </a:lnTo>
                  <a:lnTo>
                    <a:pt x="143" y="967"/>
                  </a:lnTo>
                  <a:lnTo>
                    <a:pt x="103" y="935"/>
                  </a:lnTo>
                  <a:lnTo>
                    <a:pt x="67" y="893"/>
                  </a:lnTo>
                  <a:lnTo>
                    <a:pt x="40" y="845"/>
                  </a:lnTo>
                  <a:lnTo>
                    <a:pt x="18" y="787"/>
                  </a:lnTo>
                  <a:lnTo>
                    <a:pt x="5" y="724"/>
                  </a:lnTo>
                  <a:lnTo>
                    <a:pt x="0" y="653"/>
                  </a:lnTo>
                  <a:lnTo>
                    <a:pt x="7" y="565"/>
                  </a:lnTo>
                  <a:lnTo>
                    <a:pt x="25" y="479"/>
                  </a:lnTo>
                  <a:lnTo>
                    <a:pt x="54" y="394"/>
                  </a:lnTo>
                  <a:lnTo>
                    <a:pt x="94" y="315"/>
                  </a:lnTo>
                  <a:lnTo>
                    <a:pt x="141" y="241"/>
                  </a:lnTo>
                  <a:lnTo>
                    <a:pt x="195" y="174"/>
                  </a:lnTo>
                  <a:lnTo>
                    <a:pt x="253" y="116"/>
                  </a:lnTo>
                  <a:lnTo>
                    <a:pt x="317" y="67"/>
                  </a:lnTo>
                  <a:lnTo>
                    <a:pt x="384" y="30"/>
                  </a:lnTo>
                  <a:lnTo>
                    <a:pt x="454" y="7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5638800" y="2362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SW  differential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0" y="323697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For </a:t>
            </a:r>
            <a:r>
              <a:rPr lang="en-US" sz="4400" dirty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sz="4400" dirty="0">
                <a:latin typeface="Mathematica6" panose="00000400000000000000" pitchFamily="2" charset="0"/>
                <a:ea typeface="Mathematica6" panose="00000400000000000000" pitchFamily="2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=</a:t>
            </a:r>
            <a:r>
              <a:rPr lang="en-US" sz="4400" dirty="0" err="1" smtClean="0">
                <a:solidFill>
                  <a:srgbClr val="0000FF"/>
                </a:solidFill>
                <a:latin typeface="+mj-lt"/>
              </a:rPr>
              <a:t>su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(K)</a:t>
            </a:r>
            <a:endParaRPr lang="en-US" sz="4400" dirty="0">
              <a:solidFill>
                <a:srgbClr val="0000FF"/>
              </a:solidFill>
            </a:endParaRPr>
          </a:p>
        </p:txBody>
      </p:sp>
      <p:grpSp>
        <p:nvGrpSpPr>
          <p:cNvPr id="3" name="Group 10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49545" y="3313785"/>
            <a:ext cx="2971800" cy="518709"/>
            <a:chOff x="1789" y="3102"/>
            <a:chExt cx="9585" cy="1673"/>
          </a:xfrm>
          <a:solidFill>
            <a:srgbClr val="0000FF"/>
          </a:solidFill>
        </p:grpSpPr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789" y="3729"/>
              <a:ext cx="1162" cy="1020"/>
            </a:xfrm>
            <a:custGeom>
              <a:avLst/>
              <a:gdLst/>
              <a:ahLst/>
              <a:cxnLst>
                <a:cxn ang="0">
                  <a:pos x="1102" y="0"/>
                </a:cxn>
                <a:cxn ang="0">
                  <a:pos x="1144" y="13"/>
                </a:cxn>
                <a:cxn ang="0">
                  <a:pos x="1162" y="55"/>
                </a:cxn>
                <a:cxn ang="0">
                  <a:pos x="1147" y="107"/>
                </a:cxn>
                <a:cxn ang="0">
                  <a:pos x="1111" y="129"/>
                </a:cxn>
                <a:cxn ang="0">
                  <a:pos x="1072" y="136"/>
                </a:cxn>
                <a:cxn ang="0">
                  <a:pos x="783" y="316"/>
                </a:cxn>
                <a:cxn ang="0">
                  <a:pos x="774" y="549"/>
                </a:cxn>
                <a:cxn ang="0">
                  <a:pos x="786" y="694"/>
                </a:cxn>
                <a:cxn ang="0">
                  <a:pos x="840" y="901"/>
                </a:cxn>
                <a:cxn ang="0">
                  <a:pos x="846" y="923"/>
                </a:cxn>
                <a:cxn ang="0">
                  <a:pos x="840" y="969"/>
                </a:cxn>
                <a:cxn ang="0">
                  <a:pos x="792" y="1014"/>
                </a:cxn>
                <a:cxn ang="0">
                  <a:pos x="741" y="1017"/>
                </a:cxn>
                <a:cxn ang="0">
                  <a:pos x="708" y="988"/>
                </a:cxn>
                <a:cxn ang="0">
                  <a:pos x="680" y="904"/>
                </a:cxn>
                <a:cxn ang="0">
                  <a:pos x="662" y="772"/>
                </a:cxn>
                <a:cxn ang="0">
                  <a:pos x="665" y="633"/>
                </a:cxn>
                <a:cxn ang="0">
                  <a:pos x="677" y="530"/>
                </a:cxn>
                <a:cxn ang="0">
                  <a:pos x="699" y="407"/>
                </a:cxn>
                <a:cxn ang="0">
                  <a:pos x="732" y="239"/>
                </a:cxn>
                <a:cxn ang="0">
                  <a:pos x="509" y="136"/>
                </a:cxn>
                <a:cxn ang="0">
                  <a:pos x="376" y="691"/>
                </a:cxn>
                <a:cxn ang="0">
                  <a:pos x="361" y="759"/>
                </a:cxn>
                <a:cxn ang="0">
                  <a:pos x="343" y="823"/>
                </a:cxn>
                <a:cxn ang="0">
                  <a:pos x="319" y="911"/>
                </a:cxn>
                <a:cxn ang="0">
                  <a:pos x="289" y="978"/>
                </a:cxn>
                <a:cxn ang="0">
                  <a:pos x="250" y="1014"/>
                </a:cxn>
                <a:cxn ang="0">
                  <a:pos x="202" y="1017"/>
                </a:cxn>
                <a:cxn ang="0">
                  <a:pos x="168" y="985"/>
                </a:cxn>
                <a:cxn ang="0">
                  <a:pos x="162" y="946"/>
                </a:cxn>
                <a:cxn ang="0">
                  <a:pos x="181" y="904"/>
                </a:cxn>
                <a:cxn ang="0">
                  <a:pos x="295" y="623"/>
                </a:cxn>
                <a:cxn ang="0">
                  <a:pos x="409" y="303"/>
                </a:cxn>
                <a:cxn ang="0">
                  <a:pos x="310" y="136"/>
                </a:cxn>
                <a:cxn ang="0">
                  <a:pos x="241" y="149"/>
                </a:cxn>
                <a:cxn ang="0">
                  <a:pos x="153" y="200"/>
                </a:cxn>
                <a:cxn ang="0">
                  <a:pos x="60" y="313"/>
                </a:cxn>
                <a:cxn ang="0">
                  <a:pos x="42" y="336"/>
                </a:cxn>
                <a:cxn ang="0">
                  <a:pos x="18" y="339"/>
                </a:cxn>
                <a:cxn ang="0">
                  <a:pos x="6" y="333"/>
                </a:cxn>
                <a:cxn ang="0">
                  <a:pos x="0" y="323"/>
                </a:cxn>
                <a:cxn ang="0">
                  <a:pos x="3" y="307"/>
                </a:cxn>
                <a:cxn ang="0">
                  <a:pos x="27" y="258"/>
                </a:cxn>
                <a:cxn ang="0">
                  <a:pos x="72" y="187"/>
                </a:cxn>
                <a:cxn ang="0">
                  <a:pos x="178" y="65"/>
                </a:cxn>
                <a:cxn ang="0">
                  <a:pos x="262" y="13"/>
                </a:cxn>
                <a:cxn ang="0">
                  <a:pos x="328" y="0"/>
                </a:cxn>
              </a:cxnLst>
              <a:rect l="0" t="0" r="r" b="b"/>
              <a:pathLst>
                <a:path w="1162" h="1020">
                  <a:moveTo>
                    <a:pt x="328" y="0"/>
                  </a:moveTo>
                  <a:lnTo>
                    <a:pt x="1102" y="0"/>
                  </a:lnTo>
                  <a:lnTo>
                    <a:pt x="1123" y="3"/>
                  </a:lnTo>
                  <a:lnTo>
                    <a:pt x="1144" y="13"/>
                  </a:lnTo>
                  <a:lnTo>
                    <a:pt x="1156" y="29"/>
                  </a:lnTo>
                  <a:lnTo>
                    <a:pt x="1162" y="55"/>
                  </a:lnTo>
                  <a:lnTo>
                    <a:pt x="1159" y="84"/>
                  </a:lnTo>
                  <a:lnTo>
                    <a:pt x="1147" y="107"/>
                  </a:lnTo>
                  <a:lnTo>
                    <a:pt x="1129" y="119"/>
                  </a:lnTo>
                  <a:lnTo>
                    <a:pt x="1111" y="129"/>
                  </a:lnTo>
                  <a:lnTo>
                    <a:pt x="1090" y="132"/>
                  </a:lnTo>
                  <a:lnTo>
                    <a:pt x="1072" y="136"/>
                  </a:lnTo>
                  <a:lnTo>
                    <a:pt x="810" y="136"/>
                  </a:lnTo>
                  <a:lnTo>
                    <a:pt x="783" y="316"/>
                  </a:lnTo>
                  <a:lnTo>
                    <a:pt x="774" y="500"/>
                  </a:lnTo>
                  <a:lnTo>
                    <a:pt x="774" y="549"/>
                  </a:lnTo>
                  <a:lnTo>
                    <a:pt x="777" y="617"/>
                  </a:lnTo>
                  <a:lnTo>
                    <a:pt x="786" y="694"/>
                  </a:lnTo>
                  <a:lnTo>
                    <a:pt x="804" y="785"/>
                  </a:lnTo>
                  <a:lnTo>
                    <a:pt x="840" y="901"/>
                  </a:lnTo>
                  <a:lnTo>
                    <a:pt x="843" y="914"/>
                  </a:lnTo>
                  <a:lnTo>
                    <a:pt x="846" y="923"/>
                  </a:lnTo>
                  <a:lnTo>
                    <a:pt x="846" y="933"/>
                  </a:lnTo>
                  <a:lnTo>
                    <a:pt x="840" y="969"/>
                  </a:lnTo>
                  <a:lnTo>
                    <a:pt x="819" y="995"/>
                  </a:lnTo>
                  <a:lnTo>
                    <a:pt x="792" y="1014"/>
                  </a:lnTo>
                  <a:lnTo>
                    <a:pt x="759" y="1020"/>
                  </a:lnTo>
                  <a:lnTo>
                    <a:pt x="741" y="1017"/>
                  </a:lnTo>
                  <a:lnTo>
                    <a:pt x="723" y="1007"/>
                  </a:lnTo>
                  <a:lnTo>
                    <a:pt x="708" y="988"/>
                  </a:lnTo>
                  <a:lnTo>
                    <a:pt x="692" y="956"/>
                  </a:lnTo>
                  <a:lnTo>
                    <a:pt x="680" y="904"/>
                  </a:lnTo>
                  <a:lnTo>
                    <a:pt x="668" y="833"/>
                  </a:lnTo>
                  <a:lnTo>
                    <a:pt x="662" y="772"/>
                  </a:lnTo>
                  <a:lnTo>
                    <a:pt x="662" y="681"/>
                  </a:lnTo>
                  <a:lnTo>
                    <a:pt x="665" y="633"/>
                  </a:lnTo>
                  <a:lnTo>
                    <a:pt x="668" y="581"/>
                  </a:lnTo>
                  <a:lnTo>
                    <a:pt x="677" y="530"/>
                  </a:lnTo>
                  <a:lnTo>
                    <a:pt x="686" y="471"/>
                  </a:lnTo>
                  <a:lnTo>
                    <a:pt x="699" y="407"/>
                  </a:lnTo>
                  <a:lnTo>
                    <a:pt x="714" y="329"/>
                  </a:lnTo>
                  <a:lnTo>
                    <a:pt x="732" y="239"/>
                  </a:lnTo>
                  <a:lnTo>
                    <a:pt x="753" y="136"/>
                  </a:lnTo>
                  <a:lnTo>
                    <a:pt x="509" y="136"/>
                  </a:lnTo>
                  <a:lnTo>
                    <a:pt x="388" y="643"/>
                  </a:lnTo>
                  <a:lnTo>
                    <a:pt x="376" y="691"/>
                  </a:lnTo>
                  <a:lnTo>
                    <a:pt x="367" y="730"/>
                  </a:lnTo>
                  <a:lnTo>
                    <a:pt x="361" y="759"/>
                  </a:lnTo>
                  <a:lnTo>
                    <a:pt x="352" y="788"/>
                  </a:lnTo>
                  <a:lnTo>
                    <a:pt x="343" y="823"/>
                  </a:lnTo>
                  <a:lnTo>
                    <a:pt x="331" y="872"/>
                  </a:lnTo>
                  <a:lnTo>
                    <a:pt x="319" y="911"/>
                  </a:lnTo>
                  <a:lnTo>
                    <a:pt x="304" y="946"/>
                  </a:lnTo>
                  <a:lnTo>
                    <a:pt x="289" y="978"/>
                  </a:lnTo>
                  <a:lnTo>
                    <a:pt x="274" y="1001"/>
                  </a:lnTo>
                  <a:lnTo>
                    <a:pt x="250" y="1014"/>
                  </a:lnTo>
                  <a:lnTo>
                    <a:pt x="223" y="1020"/>
                  </a:lnTo>
                  <a:lnTo>
                    <a:pt x="202" y="1017"/>
                  </a:lnTo>
                  <a:lnTo>
                    <a:pt x="184" y="1004"/>
                  </a:lnTo>
                  <a:lnTo>
                    <a:pt x="168" y="985"/>
                  </a:lnTo>
                  <a:lnTo>
                    <a:pt x="162" y="959"/>
                  </a:lnTo>
                  <a:lnTo>
                    <a:pt x="162" y="946"/>
                  </a:lnTo>
                  <a:lnTo>
                    <a:pt x="165" y="936"/>
                  </a:lnTo>
                  <a:lnTo>
                    <a:pt x="181" y="904"/>
                  </a:lnTo>
                  <a:lnTo>
                    <a:pt x="235" y="772"/>
                  </a:lnTo>
                  <a:lnTo>
                    <a:pt x="295" y="623"/>
                  </a:lnTo>
                  <a:lnTo>
                    <a:pt x="355" y="465"/>
                  </a:lnTo>
                  <a:lnTo>
                    <a:pt x="409" y="303"/>
                  </a:lnTo>
                  <a:lnTo>
                    <a:pt x="455" y="136"/>
                  </a:lnTo>
                  <a:lnTo>
                    <a:pt x="310" y="136"/>
                  </a:lnTo>
                  <a:lnTo>
                    <a:pt x="280" y="139"/>
                  </a:lnTo>
                  <a:lnTo>
                    <a:pt x="241" y="149"/>
                  </a:lnTo>
                  <a:lnTo>
                    <a:pt x="199" y="168"/>
                  </a:lnTo>
                  <a:lnTo>
                    <a:pt x="153" y="200"/>
                  </a:lnTo>
                  <a:lnTo>
                    <a:pt x="105" y="249"/>
                  </a:lnTo>
                  <a:lnTo>
                    <a:pt x="60" y="313"/>
                  </a:lnTo>
                  <a:lnTo>
                    <a:pt x="54" y="323"/>
                  </a:lnTo>
                  <a:lnTo>
                    <a:pt x="42" y="336"/>
                  </a:lnTo>
                  <a:lnTo>
                    <a:pt x="36" y="339"/>
                  </a:lnTo>
                  <a:lnTo>
                    <a:pt x="18" y="339"/>
                  </a:lnTo>
                  <a:lnTo>
                    <a:pt x="9" y="336"/>
                  </a:lnTo>
                  <a:lnTo>
                    <a:pt x="6" y="333"/>
                  </a:lnTo>
                  <a:lnTo>
                    <a:pt x="3" y="326"/>
                  </a:lnTo>
                  <a:lnTo>
                    <a:pt x="0" y="323"/>
                  </a:lnTo>
                  <a:lnTo>
                    <a:pt x="0" y="316"/>
                  </a:lnTo>
                  <a:lnTo>
                    <a:pt x="3" y="307"/>
                  </a:lnTo>
                  <a:lnTo>
                    <a:pt x="12" y="287"/>
                  </a:lnTo>
                  <a:lnTo>
                    <a:pt x="27" y="258"/>
                  </a:lnTo>
                  <a:lnTo>
                    <a:pt x="48" y="226"/>
                  </a:lnTo>
                  <a:lnTo>
                    <a:pt x="72" y="187"/>
                  </a:lnTo>
                  <a:lnTo>
                    <a:pt x="132" y="110"/>
                  </a:lnTo>
                  <a:lnTo>
                    <a:pt x="178" y="65"/>
                  </a:lnTo>
                  <a:lnTo>
                    <a:pt x="220" y="32"/>
                  </a:lnTo>
                  <a:lnTo>
                    <a:pt x="262" y="13"/>
                  </a:lnTo>
                  <a:lnTo>
                    <a:pt x="298" y="3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3831" y="3732"/>
              <a:ext cx="225" cy="992"/>
            </a:xfrm>
            <a:custGeom>
              <a:avLst/>
              <a:gdLst/>
              <a:ahLst/>
              <a:cxnLst>
                <a:cxn ang="0">
                  <a:pos x="114" y="749"/>
                </a:cxn>
                <a:cxn ang="0">
                  <a:pos x="156" y="759"/>
                </a:cxn>
                <a:cxn ang="0">
                  <a:pos x="192" y="785"/>
                </a:cxn>
                <a:cxn ang="0">
                  <a:pos x="216" y="824"/>
                </a:cxn>
                <a:cxn ang="0">
                  <a:pos x="225" y="869"/>
                </a:cxn>
                <a:cxn ang="0">
                  <a:pos x="216" y="917"/>
                </a:cxn>
                <a:cxn ang="0">
                  <a:pos x="192" y="956"/>
                </a:cxn>
                <a:cxn ang="0">
                  <a:pos x="156" y="982"/>
                </a:cxn>
                <a:cxn ang="0">
                  <a:pos x="114" y="992"/>
                </a:cxn>
                <a:cxn ang="0">
                  <a:pos x="69" y="982"/>
                </a:cxn>
                <a:cxn ang="0">
                  <a:pos x="33" y="956"/>
                </a:cxn>
                <a:cxn ang="0">
                  <a:pos x="9" y="917"/>
                </a:cxn>
                <a:cxn ang="0">
                  <a:pos x="0" y="869"/>
                </a:cxn>
                <a:cxn ang="0">
                  <a:pos x="9" y="824"/>
                </a:cxn>
                <a:cxn ang="0">
                  <a:pos x="33" y="785"/>
                </a:cxn>
                <a:cxn ang="0">
                  <a:pos x="69" y="759"/>
                </a:cxn>
                <a:cxn ang="0">
                  <a:pos x="114" y="749"/>
                </a:cxn>
                <a:cxn ang="0">
                  <a:pos x="114" y="0"/>
                </a:cxn>
                <a:cxn ang="0">
                  <a:pos x="156" y="10"/>
                </a:cxn>
                <a:cxn ang="0">
                  <a:pos x="192" y="36"/>
                </a:cxn>
                <a:cxn ang="0">
                  <a:pos x="216" y="74"/>
                </a:cxn>
                <a:cxn ang="0">
                  <a:pos x="225" y="123"/>
                </a:cxn>
                <a:cxn ang="0">
                  <a:pos x="216" y="168"/>
                </a:cxn>
                <a:cxn ang="0">
                  <a:pos x="192" y="207"/>
                </a:cxn>
                <a:cxn ang="0">
                  <a:pos x="156" y="233"/>
                </a:cxn>
                <a:cxn ang="0">
                  <a:pos x="114" y="242"/>
                </a:cxn>
                <a:cxn ang="0">
                  <a:pos x="69" y="233"/>
                </a:cxn>
                <a:cxn ang="0">
                  <a:pos x="33" y="207"/>
                </a:cxn>
                <a:cxn ang="0">
                  <a:pos x="9" y="168"/>
                </a:cxn>
                <a:cxn ang="0">
                  <a:pos x="0" y="123"/>
                </a:cxn>
                <a:cxn ang="0">
                  <a:pos x="9" y="74"/>
                </a:cxn>
                <a:cxn ang="0">
                  <a:pos x="33" y="36"/>
                </a:cxn>
                <a:cxn ang="0">
                  <a:pos x="69" y="10"/>
                </a:cxn>
                <a:cxn ang="0">
                  <a:pos x="114" y="0"/>
                </a:cxn>
              </a:cxnLst>
              <a:rect l="0" t="0" r="r" b="b"/>
              <a:pathLst>
                <a:path w="225" h="992">
                  <a:moveTo>
                    <a:pt x="114" y="749"/>
                  </a:moveTo>
                  <a:lnTo>
                    <a:pt x="156" y="759"/>
                  </a:lnTo>
                  <a:lnTo>
                    <a:pt x="192" y="785"/>
                  </a:lnTo>
                  <a:lnTo>
                    <a:pt x="216" y="824"/>
                  </a:lnTo>
                  <a:lnTo>
                    <a:pt x="225" y="869"/>
                  </a:lnTo>
                  <a:lnTo>
                    <a:pt x="216" y="917"/>
                  </a:lnTo>
                  <a:lnTo>
                    <a:pt x="192" y="956"/>
                  </a:lnTo>
                  <a:lnTo>
                    <a:pt x="156" y="982"/>
                  </a:lnTo>
                  <a:lnTo>
                    <a:pt x="114" y="992"/>
                  </a:lnTo>
                  <a:lnTo>
                    <a:pt x="69" y="982"/>
                  </a:lnTo>
                  <a:lnTo>
                    <a:pt x="33" y="956"/>
                  </a:lnTo>
                  <a:lnTo>
                    <a:pt x="9" y="917"/>
                  </a:lnTo>
                  <a:lnTo>
                    <a:pt x="0" y="869"/>
                  </a:lnTo>
                  <a:lnTo>
                    <a:pt x="9" y="824"/>
                  </a:lnTo>
                  <a:lnTo>
                    <a:pt x="33" y="785"/>
                  </a:lnTo>
                  <a:lnTo>
                    <a:pt x="69" y="759"/>
                  </a:lnTo>
                  <a:lnTo>
                    <a:pt x="114" y="749"/>
                  </a:lnTo>
                  <a:close/>
                  <a:moveTo>
                    <a:pt x="114" y="0"/>
                  </a:moveTo>
                  <a:lnTo>
                    <a:pt x="156" y="10"/>
                  </a:lnTo>
                  <a:lnTo>
                    <a:pt x="192" y="36"/>
                  </a:lnTo>
                  <a:lnTo>
                    <a:pt x="216" y="74"/>
                  </a:lnTo>
                  <a:lnTo>
                    <a:pt x="225" y="123"/>
                  </a:lnTo>
                  <a:lnTo>
                    <a:pt x="216" y="168"/>
                  </a:lnTo>
                  <a:lnTo>
                    <a:pt x="192" y="207"/>
                  </a:lnTo>
                  <a:lnTo>
                    <a:pt x="156" y="233"/>
                  </a:lnTo>
                  <a:lnTo>
                    <a:pt x="114" y="242"/>
                  </a:lnTo>
                  <a:lnTo>
                    <a:pt x="69" y="233"/>
                  </a:lnTo>
                  <a:lnTo>
                    <a:pt x="33" y="207"/>
                  </a:lnTo>
                  <a:lnTo>
                    <a:pt x="9" y="168"/>
                  </a:lnTo>
                  <a:lnTo>
                    <a:pt x="0" y="123"/>
                  </a:lnTo>
                  <a:lnTo>
                    <a:pt x="9" y="74"/>
                  </a:lnTo>
                  <a:lnTo>
                    <a:pt x="33" y="36"/>
                  </a:lnTo>
                  <a:lnTo>
                    <a:pt x="69" y="1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4957" y="3154"/>
              <a:ext cx="1307" cy="157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50" y="0"/>
                </a:cxn>
                <a:cxn ang="0">
                  <a:pos x="1307" y="517"/>
                </a:cxn>
                <a:cxn ang="0">
                  <a:pos x="1256" y="517"/>
                </a:cxn>
                <a:cxn ang="0">
                  <a:pos x="1241" y="417"/>
                </a:cxn>
                <a:cxn ang="0">
                  <a:pos x="1220" y="330"/>
                </a:cxn>
                <a:cxn ang="0">
                  <a:pos x="1192" y="258"/>
                </a:cxn>
                <a:cxn ang="0">
                  <a:pos x="1159" y="200"/>
                </a:cxn>
                <a:cxn ang="0">
                  <a:pos x="1117" y="155"/>
                </a:cxn>
                <a:cxn ang="0">
                  <a:pos x="1066" y="120"/>
                </a:cxn>
                <a:cxn ang="0">
                  <a:pos x="1003" y="97"/>
                </a:cxn>
                <a:cxn ang="0">
                  <a:pos x="927" y="81"/>
                </a:cxn>
                <a:cxn ang="0">
                  <a:pos x="843" y="71"/>
                </a:cxn>
                <a:cxn ang="0">
                  <a:pos x="741" y="68"/>
                </a:cxn>
                <a:cxn ang="0">
                  <a:pos x="244" y="68"/>
                </a:cxn>
                <a:cxn ang="0">
                  <a:pos x="684" y="753"/>
                </a:cxn>
                <a:cxn ang="0">
                  <a:pos x="696" y="765"/>
                </a:cxn>
                <a:cxn ang="0">
                  <a:pos x="702" y="785"/>
                </a:cxn>
                <a:cxn ang="0">
                  <a:pos x="702" y="788"/>
                </a:cxn>
                <a:cxn ang="0">
                  <a:pos x="699" y="791"/>
                </a:cxn>
                <a:cxn ang="0">
                  <a:pos x="699" y="798"/>
                </a:cxn>
                <a:cxn ang="0">
                  <a:pos x="693" y="801"/>
                </a:cxn>
                <a:cxn ang="0">
                  <a:pos x="690" y="811"/>
                </a:cxn>
                <a:cxn ang="0">
                  <a:pos x="678" y="824"/>
                </a:cxn>
                <a:cxn ang="0">
                  <a:pos x="138" y="1476"/>
                </a:cxn>
                <a:cxn ang="0">
                  <a:pos x="732" y="1476"/>
                </a:cxn>
                <a:cxn ang="0">
                  <a:pos x="819" y="1473"/>
                </a:cxn>
                <a:cxn ang="0">
                  <a:pos x="897" y="1469"/>
                </a:cxn>
                <a:cxn ang="0">
                  <a:pos x="967" y="1457"/>
                </a:cxn>
                <a:cxn ang="0">
                  <a:pos x="1027" y="1440"/>
                </a:cxn>
                <a:cxn ang="0">
                  <a:pos x="1081" y="1415"/>
                </a:cxn>
                <a:cxn ang="0">
                  <a:pos x="1126" y="1379"/>
                </a:cxn>
                <a:cxn ang="0">
                  <a:pos x="1165" y="1334"/>
                </a:cxn>
                <a:cxn ang="0">
                  <a:pos x="1198" y="1279"/>
                </a:cxn>
                <a:cxn ang="0">
                  <a:pos x="1223" y="1208"/>
                </a:cxn>
                <a:cxn ang="0">
                  <a:pos x="1244" y="1127"/>
                </a:cxn>
                <a:cxn ang="0">
                  <a:pos x="1256" y="1030"/>
                </a:cxn>
                <a:cxn ang="0">
                  <a:pos x="1307" y="1030"/>
                </a:cxn>
                <a:cxn ang="0">
                  <a:pos x="1250" y="1573"/>
                </a:cxn>
                <a:cxn ang="0">
                  <a:pos x="33" y="1573"/>
                </a:cxn>
                <a:cxn ang="0">
                  <a:pos x="15" y="1570"/>
                </a:cxn>
                <a:cxn ang="0">
                  <a:pos x="3" y="1563"/>
                </a:cxn>
                <a:cxn ang="0">
                  <a:pos x="0" y="1547"/>
                </a:cxn>
                <a:cxn ang="0">
                  <a:pos x="0" y="1540"/>
                </a:cxn>
                <a:cxn ang="0">
                  <a:pos x="3" y="1537"/>
                </a:cxn>
                <a:cxn ang="0">
                  <a:pos x="3" y="1534"/>
                </a:cxn>
                <a:cxn ang="0">
                  <a:pos x="24" y="1511"/>
                </a:cxn>
                <a:cxn ang="0">
                  <a:pos x="533" y="888"/>
                </a:cxn>
                <a:cxn ang="0">
                  <a:pos x="0" y="52"/>
                </a:cxn>
                <a:cxn ang="0">
                  <a:pos x="0" y="23"/>
                </a:cxn>
                <a:cxn ang="0">
                  <a:pos x="9" y="7"/>
                </a:cxn>
                <a:cxn ang="0">
                  <a:pos x="24" y="0"/>
                </a:cxn>
              </a:cxnLst>
              <a:rect l="0" t="0" r="r" b="b"/>
              <a:pathLst>
                <a:path w="1307" h="1573">
                  <a:moveTo>
                    <a:pt x="24" y="0"/>
                  </a:moveTo>
                  <a:lnTo>
                    <a:pt x="1250" y="0"/>
                  </a:lnTo>
                  <a:lnTo>
                    <a:pt x="1307" y="517"/>
                  </a:lnTo>
                  <a:lnTo>
                    <a:pt x="1256" y="517"/>
                  </a:lnTo>
                  <a:lnTo>
                    <a:pt x="1241" y="417"/>
                  </a:lnTo>
                  <a:lnTo>
                    <a:pt x="1220" y="330"/>
                  </a:lnTo>
                  <a:lnTo>
                    <a:pt x="1192" y="258"/>
                  </a:lnTo>
                  <a:lnTo>
                    <a:pt x="1159" y="200"/>
                  </a:lnTo>
                  <a:lnTo>
                    <a:pt x="1117" y="155"/>
                  </a:lnTo>
                  <a:lnTo>
                    <a:pt x="1066" y="120"/>
                  </a:lnTo>
                  <a:lnTo>
                    <a:pt x="1003" y="97"/>
                  </a:lnTo>
                  <a:lnTo>
                    <a:pt x="927" y="81"/>
                  </a:lnTo>
                  <a:lnTo>
                    <a:pt x="843" y="71"/>
                  </a:lnTo>
                  <a:lnTo>
                    <a:pt x="741" y="68"/>
                  </a:lnTo>
                  <a:lnTo>
                    <a:pt x="244" y="68"/>
                  </a:lnTo>
                  <a:lnTo>
                    <a:pt x="684" y="753"/>
                  </a:lnTo>
                  <a:lnTo>
                    <a:pt x="696" y="765"/>
                  </a:lnTo>
                  <a:lnTo>
                    <a:pt x="702" y="785"/>
                  </a:lnTo>
                  <a:lnTo>
                    <a:pt x="702" y="788"/>
                  </a:lnTo>
                  <a:lnTo>
                    <a:pt x="699" y="791"/>
                  </a:lnTo>
                  <a:lnTo>
                    <a:pt x="699" y="798"/>
                  </a:lnTo>
                  <a:lnTo>
                    <a:pt x="693" y="801"/>
                  </a:lnTo>
                  <a:lnTo>
                    <a:pt x="690" y="811"/>
                  </a:lnTo>
                  <a:lnTo>
                    <a:pt x="678" y="824"/>
                  </a:lnTo>
                  <a:lnTo>
                    <a:pt x="138" y="1476"/>
                  </a:lnTo>
                  <a:lnTo>
                    <a:pt x="732" y="1476"/>
                  </a:lnTo>
                  <a:lnTo>
                    <a:pt x="819" y="1473"/>
                  </a:lnTo>
                  <a:lnTo>
                    <a:pt x="897" y="1469"/>
                  </a:lnTo>
                  <a:lnTo>
                    <a:pt x="967" y="1457"/>
                  </a:lnTo>
                  <a:lnTo>
                    <a:pt x="1027" y="1440"/>
                  </a:lnTo>
                  <a:lnTo>
                    <a:pt x="1081" y="1415"/>
                  </a:lnTo>
                  <a:lnTo>
                    <a:pt x="1126" y="1379"/>
                  </a:lnTo>
                  <a:lnTo>
                    <a:pt x="1165" y="1334"/>
                  </a:lnTo>
                  <a:lnTo>
                    <a:pt x="1198" y="1279"/>
                  </a:lnTo>
                  <a:lnTo>
                    <a:pt x="1223" y="1208"/>
                  </a:lnTo>
                  <a:lnTo>
                    <a:pt x="1244" y="1127"/>
                  </a:lnTo>
                  <a:lnTo>
                    <a:pt x="1256" y="1030"/>
                  </a:lnTo>
                  <a:lnTo>
                    <a:pt x="1307" y="1030"/>
                  </a:lnTo>
                  <a:lnTo>
                    <a:pt x="1250" y="1573"/>
                  </a:lnTo>
                  <a:lnTo>
                    <a:pt x="33" y="1573"/>
                  </a:lnTo>
                  <a:lnTo>
                    <a:pt x="15" y="1570"/>
                  </a:lnTo>
                  <a:lnTo>
                    <a:pt x="3" y="1563"/>
                  </a:lnTo>
                  <a:lnTo>
                    <a:pt x="0" y="1547"/>
                  </a:lnTo>
                  <a:lnTo>
                    <a:pt x="0" y="1540"/>
                  </a:lnTo>
                  <a:lnTo>
                    <a:pt x="3" y="1537"/>
                  </a:lnTo>
                  <a:lnTo>
                    <a:pt x="3" y="1534"/>
                  </a:lnTo>
                  <a:lnTo>
                    <a:pt x="24" y="1511"/>
                  </a:lnTo>
                  <a:lnTo>
                    <a:pt x="533" y="888"/>
                  </a:lnTo>
                  <a:lnTo>
                    <a:pt x="0" y="52"/>
                  </a:lnTo>
                  <a:lnTo>
                    <a:pt x="0" y="23"/>
                  </a:lnTo>
                  <a:lnTo>
                    <a:pt x="9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7104" y="3542"/>
              <a:ext cx="1912" cy="1204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1446" y="3"/>
                </a:cxn>
                <a:cxn ang="0">
                  <a:pos x="1458" y="35"/>
                </a:cxn>
                <a:cxn ang="0">
                  <a:pos x="1518" y="219"/>
                </a:cxn>
                <a:cxn ang="0">
                  <a:pos x="1602" y="358"/>
                </a:cxn>
                <a:cxn ang="0">
                  <a:pos x="1696" y="455"/>
                </a:cxn>
                <a:cxn ang="0">
                  <a:pos x="1786" y="523"/>
                </a:cxn>
                <a:cxn ang="0">
                  <a:pos x="1864" y="562"/>
                </a:cxn>
                <a:cxn ang="0">
                  <a:pos x="1900" y="578"/>
                </a:cxn>
                <a:cxn ang="0">
                  <a:pos x="1909" y="591"/>
                </a:cxn>
                <a:cxn ang="0">
                  <a:pos x="1912" y="610"/>
                </a:cxn>
                <a:cxn ang="0">
                  <a:pos x="1903" y="623"/>
                </a:cxn>
                <a:cxn ang="0">
                  <a:pos x="1882" y="629"/>
                </a:cxn>
                <a:cxn ang="0">
                  <a:pos x="1702" y="742"/>
                </a:cxn>
                <a:cxn ang="0">
                  <a:pos x="1572" y="888"/>
                </a:cxn>
                <a:cxn ang="0">
                  <a:pos x="1488" y="1062"/>
                </a:cxn>
                <a:cxn ang="0">
                  <a:pos x="1458" y="1182"/>
                </a:cxn>
                <a:cxn ang="0">
                  <a:pos x="1437" y="1204"/>
                </a:cxn>
                <a:cxn ang="0">
                  <a:pos x="1385" y="1201"/>
                </a:cxn>
                <a:cxn ang="0">
                  <a:pos x="1376" y="1191"/>
                </a:cxn>
                <a:cxn ang="0">
                  <a:pos x="1370" y="1165"/>
                </a:cxn>
                <a:cxn ang="0">
                  <a:pos x="1385" y="1104"/>
                </a:cxn>
                <a:cxn ang="0">
                  <a:pos x="1418" y="1001"/>
                </a:cxn>
                <a:cxn ang="0">
                  <a:pos x="1485" y="872"/>
                </a:cxn>
                <a:cxn ang="0">
                  <a:pos x="1518" y="823"/>
                </a:cxn>
                <a:cxn ang="0">
                  <a:pos x="1578" y="746"/>
                </a:cxn>
                <a:cxn ang="0">
                  <a:pos x="1677" y="652"/>
                </a:cxn>
                <a:cxn ang="0">
                  <a:pos x="54" y="649"/>
                </a:cxn>
                <a:cxn ang="0">
                  <a:pos x="15" y="639"/>
                </a:cxn>
                <a:cxn ang="0">
                  <a:pos x="0" y="600"/>
                </a:cxn>
                <a:cxn ang="0">
                  <a:pos x="15" y="562"/>
                </a:cxn>
                <a:cxn ang="0">
                  <a:pos x="54" y="552"/>
                </a:cxn>
                <a:cxn ang="0">
                  <a:pos x="1611" y="497"/>
                </a:cxn>
                <a:cxn ang="0">
                  <a:pos x="1512" y="384"/>
                </a:cxn>
                <a:cxn ang="0">
                  <a:pos x="1443" y="268"/>
                </a:cxn>
                <a:cxn ang="0">
                  <a:pos x="1382" y="100"/>
                </a:cxn>
                <a:cxn ang="0">
                  <a:pos x="1367" y="38"/>
                </a:cxn>
                <a:cxn ang="0">
                  <a:pos x="1373" y="13"/>
                </a:cxn>
                <a:cxn ang="0">
                  <a:pos x="1382" y="3"/>
                </a:cxn>
              </a:cxnLst>
              <a:rect l="0" t="0" r="r" b="b"/>
              <a:pathLst>
                <a:path w="1912" h="1204">
                  <a:moveTo>
                    <a:pt x="1391" y="0"/>
                  </a:moveTo>
                  <a:lnTo>
                    <a:pt x="1427" y="0"/>
                  </a:lnTo>
                  <a:lnTo>
                    <a:pt x="1437" y="3"/>
                  </a:lnTo>
                  <a:lnTo>
                    <a:pt x="1446" y="3"/>
                  </a:lnTo>
                  <a:lnTo>
                    <a:pt x="1452" y="16"/>
                  </a:lnTo>
                  <a:lnTo>
                    <a:pt x="1458" y="35"/>
                  </a:lnTo>
                  <a:lnTo>
                    <a:pt x="1485" y="132"/>
                  </a:lnTo>
                  <a:lnTo>
                    <a:pt x="1518" y="219"/>
                  </a:lnTo>
                  <a:lnTo>
                    <a:pt x="1557" y="294"/>
                  </a:lnTo>
                  <a:lnTo>
                    <a:pt x="1602" y="358"/>
                  </a:lnTo>
                  <a:lnTo>
                    <a:pt x="1647" y="410"/>
                  </a:lnTo>
                  <a:lnTo>
                    <a:pt x="1696" y="455"/>
                  </a:lnTo>
                  <a:lnTo>
                    <a:pt x="1744" y="494"/>
                  </a:lnTo>
                  <a:lnTo>
                    <a:pt x="1786" y="523"/>
                  </a:lnTo>
                  <a:lnTo>
                    <a:pt x="1828" y="545"/>
                  </a:lnTo>
                  <a:lnTo>
                    <a:pt x="1864" y="562"/>
                  </a:lnTo>
                  <a:lnTo>
                    <a:pt x="1894" y="574"/>
                  </a:lnTo>
                  <a:lnTo>
                    <a:pt x="1900" y="578"/>
                  </a:lnTo>
                  <a:lnTo>
                    <a:pt x="1906" y="584"/>
                  </a:lnTo>
                  <a:lnTo>
                    <a:pt x="1909" y="591"/>
                  </a:lnTo>
                  <a:lnTo>
                    <a:pt x="1912" y="600"/>
                  </a:lnTo>
                  <a:lnTo>
                    <a:pt x="1912" y="610"/>
                  </a:lnTo>
                  <a:lnTo>
                    <a:pt x="1909" y="616"/>
                  </a:lnTo>
                  <a:lnTo>
                    <a:pt x="1903" y="623"/>
                  </a:lnTo>
                  <a:lnTo>
                    <a:pt x="1894" y="626"/>
                  </a:lnTo>
                  <a:lnTo>
                    <a:pt x="1882" y="629"/>
                  </a:lnTo>
                  <a:lnTo>
                    <a:pt x="1786" y="681"/>
                  </a:lnTo>
                  <a:lnTo>
                    <a:pt x="1702" y="742"/>
                  </a:lnTo>
                  <a:lnTo>
                    <a:pt x="1629" y="810"/>
                  </a:lnTo>
                  <a:lnTo>
                    <a:pt x="1572" y="888"/>
                  </a:lnTo>
                  <a:lnTo>
                    <a:pt x="1524" y="972"/>
                  </a:lnTo>
                  <a:lnTo>
                    <a:pt x="1488" y="1062"/>
                  </a:lnTo>
                  <a:lnTo>
                    <a:pt x="1464" y="1156"/>
                  </a:lnTo>
                  <a:lnTo>
                    <a:pt x="1458" y="1182"/>
                  </a:lnTo>
                  <a:lnTo>
                    <a:pt x="1449" y="1198"/>
                  </a:lnTo>
                  <a:lnTo>
                    <a:pt x="1437" y="1204"/>
                  </a:lnTo>
                  <a:lnTo>
                    <a:pt x="1394" y="1204"/>
                  </a:lnTo>
                  <a:lnTo>
                    <a:pt x="1385" y="1201"/>
                  </a:lnTo>
                  <a:lnTo>
                    <a:pt x="1379" y="1198"/>
                  </a:lnTo>
                  <a:lnTo>
                    <a:pt x="1376" y="1191"/>
                  </a:lnTo>
                  <a:lnTo>
                    <a:pt x="1370" y="1185"/>
                  </a:lnTo>
                  <a:lnTo>
                    <a:pt x="1370" y="1165"/>
                  </a:lnTo>
                  <a:lnTo>
                    <a:pt x="1376" y="1143"/>
                  </a:lnTo>
                  <a:lnTo>
                    <a:pt x="1385" y="1104"/>
                  </a:lnTo>
                  <a:lnTo>
                    <a:pt x="1400" y="1059"/>
                  </a:lnTo>
                  <a:lnTo>
                    <a:pt x="1418" y="1001"/>
                  </a:lnTo>
                  <a:lnTo>
                    <a:pt x="1449" y="939"/>
                  </a:lnTo>
                  <a:lnTo>
                    <a:pt x="1485" y="872"/>
                  </a:lnTo>
                  <a:lnTo>
                    <a:pt x="1497" y="852"/>
                  </a:lnTo>
                  <a:lnTo>
                    <a:pt x="1518" y="823"/>
                  </a:lnTo>
                  <a:lnTo>
                    <a:pt x="1545" y="788"/>
                  </a:lnTo>
                  <a:lnTo>
                    <a:pt x="1578" y="746"/>
                  </a:lnTo>
                  <a:lnTo>
                    <a:pt x="1623" y="697"/>
                  </a:lnTo>
                  <a:lnTo>
                    <a:pt x="1677" y="652"/>
                  </a:lnTo>
                  <a:lnTo>
                    <a:pt x="1674" y="649"/>
                  </a:lnTo>
                  <a:lnTo>
                    <a:pt x="54" y="649"/>
                  </a:lnTo>
                  <a:lnTo>
                    <a:pt x="33" y="645"/>
                  </a:lnTo>
                  <a:lnTo>
                    <a:pt x="15" y="639"/>
                  </a:lnTo>
                  <a:lnTo>
                    <a:pt x="3" y="623"/>
                  </a:lnTo>
                  <a:lnTo>
                    <a:pt x="0" y="600"/>
                  </a:lnTo>
                  <a:lnTo>
                    <a:pt x="3" y="578"/>
                  </a:lnTo>
                  <a:lnTo>
                    <a:pt x="15" y="562"/>
                  </a:lnTo>
                  <a:lnTo>
                    <a:pt x="33" y="555"/>
                  </a:lnTo>
                  <a:lnTo>
                    <a:pt x="54" y="552"/>
                  </a:lnTo>
                  <a:lnTo>
                    <a:pt x="1674" y="552"/>
                  </a:lnTo>
                  <a:lnTo>
                    <a:pt x="1611" y="497"/>
                  </a:lnTo>
                  <a:lnTo>
                    <a:pt x="1557" y="442"/>
                  </a:lnTo>
                  <a:lnTo>
                    <a:pt x="1512" y="384"/>
                  </a:lnTo>
                  <a:lnTo>
                    <a:pt x="1476" y="332"/>
                  </a:lnTo>
                  <a:lnTo>
                    <a:pt x="1443" y="268"/>
                  </a:lnTo>
                  <a:lnTo>
                    <a:pt x="1415" y="206"/>
                  </a:lnTo>
                  <a:lnTo>
                    <a:pt x="1382" y="100"/>
                  </a:lnTo>
                  <a:lnTo>
                    <a:pt x="1373" y="64"/>
                  </a:lnTo>
                  <a:lnTo>
                    <a:pt x="1367" y="38"/>
                  </a:lnTo>
                  <a:lnTo>
                    <a:pt x="1367" y="19"/>
                  </a:lnTo>
                  <a:lnTo>
                    <a:pt x="1373" y="13"/>
                  </a:lnTo>
                  <a:lnTo>
                    <a:pt x="1376" y="6"/>
                  </a:lnTo>
                  <a:lnTo>
                    <a:pt x="1382" y="3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9848" y="3102"/>
              <a:ext cx="1526" cy="1673"/>
            </a:xfrm>
            <a:custGeom>
              <a:avLst/>
              <a:gdLst/>
              <a:ahLst/>
              <a:cxnLst>
                <a:cxn ang="0">
                  <a:pos x="1035" y="7"/>
                </a:cxn>
                <a:cxn ang="0">
                  <a:pos x="1156" y="46"/>
                </a:cxn>
                <a:cxn ang="0">
                  <a:pos x="1240" y="107"/>
                </a:cxn>
                <a:cxn ang="0">
                  <a:pos x="1291" y="165"/>
                </a:cxn>
                <a:cxn ang="0">
                  <a:pos x="1319" y="204"/>
                </a:cxn>
                <a:cxn ang="0">
                  <a:pos x="1487" y="4"/>
                </a:cxn>
                <a:cxn ang="0">
                  <a:pos x="1493" y="0"/>
                </a:cxn>
                <a:cxn ang="0">
                  <a:pos x="1514" y="4"/>
                </a:cxn>
                <a:cxn ang="0">
                  <a:pos x="1520" y="13"/>
                </a:cxn>
                <a:cxn ang="0">
                  <a:pos x="1523" y="23"/>
                </a:cxn>
                <a:cxn ang="0">
                  <a:pos x="1391" y="608"/>
                </a:cxn>
                <a:cxn ang="0">
                  <a:pos x="1385" y="637"/>
                </a:cxn>
                <a:cxn ang="0">
                  <a:pos x="1376" y="653"/>
                </a:cxn>
                <a:cxn ang="0">
                  <a:pos x="1364" y="656"/>
                </a:cxn>
                <a:cxn ang="0">
                  <a:pos x="1337" y="653"/>
                </a:cxn>
                <a:cxn ang="0">
                  <a:pos x="1328" y="646"/>
                </a:cxn>
                <a:cxn ang="0">
                  <a:pos x="1322" y="621"/>
                </a:cxn>
                <a:cxn ang="0">
                  <a:pos x="1325" y="588"/>
                </a:cxn>
                <a:cxn ang="0">
                  <a:pos x="1328" y="514"/>
                </a:cxn>
                <a:cxn ang="0">
                  <a:pos x="1303" y="330"/>
                </a:cxn>
                <a:cxn ang="0">
                  <a:pos x="1234" y="191"/>
                </a:cxn>
                <a:cxn ang="0">
                  <a:pos x="1126" y="101"/>
                </a:cxn>
                <a:cxn ang="0">
                  <a:pos x="978" y="68"/>
                </a:cxn>
                <a:cxn ang="0">
                  <a:pos x="789" y="104"/>
                </a:cxn>
                <a:cxn ang="0">
                  <a:pos x="608" y="201"/>
                </a:cxn>
                <a:cxn ang="0">
                  <a:pos x="454" y="346"/>
                </a:cxn>
                <a:cxn ang="0">
                  <a:pos x="337" y="540"/>
                </a:cxn>
                <a:cxn ang="0">
                  <a:pos x="259" y="737"/>
                </a:cxn>
                <a:cxn ang="0">
                  <a:pos x="216" y="924"/>
                </a:cxn>
                <a:cxn ang="0">
                  <a:pos x="198" y="1069"/>
                </a:cxn>
                <a:cxn ang="0">
                  <a:pos x="201" y="1211"/>
                </a:cxn>
                <a:cxn ang="0">
                  <a:pos x="240" y="1363"/>
                </a:cxn>
                <a:cxn ang="0">
                  <a:pos x="313" y="1473"/>
                </a:cxn>
                <a:cxn ang="0">
                  <a:pos x="403" y="1547"/>
                </a:cxn>
                <a:cxn ang="0">
                  <a:pos x="508" y="1586"/>
                </a:cxn>
                <a:cxn ang="0">
                  <a:pos x="617" y="1599"/>
                </a:cxn>
                <a:cxn ang="0">
                  <a:pos x="761" y="1576"/>
                </a:cxn>
                <a:cxn ang="0">
                  <a:pos x="924" y="1496"/>
                </a:cxn>
                <a:cxn ang="0">
                  <a:pos x="1078" y="1363"/>
                </a:cxn>
                <a:cxn ang="0">
                  <a:pos x="1168" y="1224"/>
                </a:cxn>
                <a:cxn ang="0">
                  <a:pos x="1216" y="1108"/>
                </a:cxn>
                <a:cxn ang="0">
                  <a:pos x="1231" y="1056"/>
                </a:cxn>
                <a:cxn ang="0">
                  <a:pos x="1246" y="1043"/>
                </a:cxn>
                <a:cxn ang="0">
                  <a:pos x="1267" y="1047"/>
                </a:cxn>
                <a:cxn ang="0">
                  <a:pos x="1282" y="1056"/>
                </a:cxn>
                <a:cxn ang="0">
                  <a:pos x="1279" y="1079"/>
                </a:cxn>
                <a:cxn ang="0">
                  <a:pos x="1261" y="1150"/>
                </a:cxn>
                <a:cxn ang="0">
                  <a:pos x="1210" y="1263"/>
                </a:cxn>
                <a:cxn ang="0">
                  <a:pos x="1114" y="1402"/>
                </a:cxn>
                <a:cxn ang="0">
                  <a:pos x="987" y="1525"/>
                </a:cxn>
                <a:cxn ang="0">
                  <a:pos x="843" y="1615"/>
                </a:cxn>
                <a:cxn ang="0">
                  <a:pos x="674" y="1667"/>
                </a:cxn>
                <a:cxn ang="0">
                  <a:pos x="484" y="1667"/>
                </a:cxn>
                <a:cxn ang="0">
                  <a:pos x="310" y="1609"/>
                </a:cxn>
                <a:cxn ang="0">
                  <a:pos x="168" y="1502"/>
                </a:cxn>
                <a:cxn ang="0">
                  <a:pos x="63" y="1347"/>
                </a:cxn>
                <a:cxn ang="0">
                  <a:pos x="6" y="1153"/>
                </a:cxn>
                <a:cxn ang="0">
                  <a:pos x="9" y="911"/>
                </a:cxn>
                <a:cxn ang="0">
                  <a:pos x="81" y="653"/>
                </a:cxn>
                <a:cxn ang="0">
                  <a:pos x="216" y="424"/>
                </a:cxn>
                <a:cxn ang="0">
                  <a:pos x="394" y="230"/>
                </a:cxn>
                <a:cxn ang="0">
                  <a:pos x="608" y="88"/>
                </a:cxn>
                <a:cxn ang="0">
                  <a:pos x="840" y="10"/>
                </a:cxn>
              </a:cxnLst>
              <a:rect l="0" t="0" r="r" b="b"/>
              <a:pathLst>
                <a:path w="1526" h="1673">
                  <a:moveTo>
                    <a:pt x="960" y="0"/>
                  </a:moveTo>
                  <a:lnTo>
                    <a:pt x="1035" y="7"/>
                  </a:lnTo>
                  <a:lnTo>
                    <a:pt x="1099" y="23"/>
                  </a:lnTo>
                  <a:lnTo>
                    <a:pt x="1156" y="46"/>
                  </a:lnTo>
                  <a:lnTo>
                    <a:pt x="1201" y="75"/>
                  </a:lnTo>
                  <a:lnTo>
                    <a:pt x="1240" y="107"/>
                  </a:lnTo>
                  <a:lnTo>
                    <a:pt x="1270" y="136"/>
                  </a:lnTo>
                  <a:lnTo>
                    <a:pt x="1291" y="165"/>
                  </a:lnTo>
                  <a:lnTo>
                    <a:pt x="1310" y="188"/>
                  </a:lnTo>
                  <a:lnTo>
                    <a:pt x="1319" y="204"/>
                  </a:lnTo>
                  <a:lnTo>
                    <a:pt x="1466" y="26"/>
                  </a:lnTo>
                  <a:lnTo>
                    <a:pt x="1487" y="4"/>
                  </a:lnTo>
                  <a:lnTo>
                    <a:pt x="1490" y="4"/>
                  </a:lnTo>
                  <a:lnTo>
                    <a:pt x="1493" y="0"/>
                  </a:lnTo>
                  <a:lnTo>
                    <a:pt x="1508" y="0"/>
                  </a:lnTo>
                  <a:lnTo>
                    <a:pt x="1514" y="4"/>
                  </a:lnTo>
                  <a:lnTo>
                    <a:pt x="1520" y="10"/>
                  </a:lnTo>
                  <a:lnTo>
                    <a:pt x="1520" y="13"/>
                  </a:lnTo>
                  <a:lnTo>
                    <a:pt x="1523" y="20"/>
                  </a:lnTo>
                  <a:lnTo>
                    <a:pt x="1523" y="23"/>
                  </a:lnTo>
                  <a:lnTo>
                    <a:pt x="1526" y="20"/>
                  </a:lnTo>
                  <a:lnTo>
                    <a:pt x="1391" y="608"/>
                  </a:lnTo>
                  <a:lnTo>
                    <a:pt x="1388" y="624"/>
                  </a:lnTo>
                  <a:lnTo>
                    <a:pt x="1385" y="637"/>
                  </a:lnTo>
                  <a:lnTo>
                    <a:pt x="1382" y="646"/>
                  </a:lnTo>
                  <a:lnTo>
                    <a:pt x="1376" y="653"/>
                  </a:lnTo>
                  <a:lnTo>
                    <a:pt x="1370" y="653"/>
                  </a:lnTo>
                  <a:lnTo>
                    <a:pt x="1364" y="656"/>
                  </a:lnTo>
                  <a:lnTo>
                    <a:pt x="1343" y="656"/>
                  </a:lnTo>
                  <a:lnTo>
                    <a:pt x="1337" y="653"/>
                  </a:lnTo>
                  <a:lnTo>
                    <a:pt x="1331" y="653"/>
                  </a:lnTo>
                  <a:lnTo>
                    <a:pt x="1328" y="646"/>
                  </a:lnTo>
                  <a:lnTo>
                    <a:pt x="1322" y="643"/>
                  </a:lnTo>
                  <a:lnTo>
                    <a:pt x="1322" y="621"/>
                  </a:lnTo>
                  <a:lnTo>
                    <a:pt x="1325" y="608"/>
                  </a:lnTo>
                  <a:lnTo>
                    <a:pt x="1325" y="588"/>
                  </a:lnTo>
                  <a:lnTo>
                    <a:pt x="1328" y="559"/>
                  </a:lnTo>
                  <a:lnTo>
                    <a:pt x="1328" y="514"/>
                  </a:lnTo>
                  <a:lnTo>
                    <a:pt x="1322" y="417"/>
                  </a:lnTo>
                  <a:lnTo>
                    <a:pt x="1303" y="330"/>
                  </a:lnTo>
                  <a:lnTo>
                    <a:pt x="1276" y="256"/>
                  </a:lnTo>
                  <a:lnTo>
                    <a:pt x="1234" y="191"/>
                  </a:lnTo>
                  <a:lnTo>
                    <a:pt x="1186" y="139"/>
                  </a:lnTo>
                  <a:lnTo>
                    <a:pt x="1126" y="101"/>
                  </a:lnTo>
                  <a:lnTo>
                    <a:pt x="1057" y="78"/>
                  </a:lnTo>
                  <a:lnTo>
                    <a:pt x="978" y="68"/>
                  </a:lnTo>
                  <a:lnTo>
                    <a:pt x="882" y="78"/>
                  </a:lnTo>
                  <a:lnTo>
                    <a:pt x="789" y="104"/>
                  </a:lnTo>
                  <a:lnTo>
                    <a:pt x="695" y="146"/>
                  </a:lnTo>
                  <a:lnTo>
                    <a:pt x="608" y="201"/>
                  </a:lnTo>
                  <a:lnTo>
                    <a:pt x="527" y="269"/>
                  </a:lnTo>
                  <a:lnTo>
                    <a:pt x="454" y="346"/>
                  </a:lnTo>
                  <a:lnTo>
                    <a:pt x="388" y="440"/>
                  </a:lnTo>
                  <a:lnTo>
                    <a:pt x="337" y="540"/>
                  </a:lnTo>
                  <a:lnTo>
                    <a:pt x="292" y="640"/>
                  </a:lnTo>
                  <a:lnTo>
                    <a:pt x="259" y="737"/>
                  </a:lnTo>
                  <a:lnTo>
                    <a:pt x="231" y="834"/>
                  </a:lnTo>
                  <a:lnTo>
                    <a:pt x="216" y="924"/>
                  </a:lnTo>
                  <a:lnTo>
                    <a:pt x="204" y="1002"/>
                  </a:lnTo>
                  <a:lnTo>
                    <a:pt x="198" y="1069"/>
                  </a:lnTo>
                  <a:lnTo>
                    <a:pt x="195" y="1121"/>
                  </a:lnTo>
                  <a:lnTo>
                    <a:pt x="201" y="1211"/>
                  </a:lnTo>
                  <a:lnTo>
                    <a:pt x="216" y="1292"/>
                  </a:lnTo>
                  <a:lnTo>
                    <a:pt x="240" y="1363"/>
                  </a:lnTo>
                  <a:lnTo>
                    <a:pt x="274" y="1425"/>
                  </a:lnTo>
                  <a:lnTo>
                    <a:pt x="313" y="1473"/>
                  </a:lnTo>
                  <a:lnTo>
                    <a:pt x="355" y="1515"/>
                  </a:lnTo>
                  <a:lnTo>
                    <a:pt x="403" y="1547"/>
                  </a:lnTo>
                  <a:lnTo>
                    <a:pt x="454" y="1570"/>
                  </a:lnTo>
                  <a:lnTo>
                    <a:pt x="508" y="1586"/>
                  </a:lnTo>
                  <a:lnTo>
                    <a:pt x="563" y="1596"/>
                  </a:lnTo>
                  <a:lnTo>
                    <a:pt x="617" y="1599"/>
                  </a:lnTo>
                  <a:lnTo>
                    <a:pt x="686" y="1592"/>
                  </a:lnTo>
                  <a:lnTo>
                    <a:pt x="761" y="1576"/>
                  </a:lnTo>
                  <a:lnTo>
                    <a:pt x="840" y="1544"/>
                  </a:lnTo>
                  <a:lnTo>
                    <a:pt x="924" y="1496"/>
                  </a:lnTo>
                  <a:lnTo>
                    <a:pt x="1011" y="1431"/>
                  </a:lnTo>
                  <a:lnTo>
                    <a:pt x="1078" y="1363"/>
                  </a:lnTo>
                  <a:lnTo>
                    <a:pt x="1129" y="1292"/>
                  </a:lnTo>
                  <a:lnTo>
                    <a:pt x="1168" y="1224"/>
                  </a:lnTo>
                  <a:lnTo>
                    <a:pt x="1195" y="1163"/>
                  </a:lnTo>
                  <a:lnTo>
                    <a:pt x="1216" y="1108"/>
                  </a:lnTo>
                  <a:lnTo>
                    <a:pt x="1228" y="1066"/>
                  </a:lnTo>
                  <a:lnTo>
                    <a:pt x="1231" y="1056"/>
                  </a:lnTo>
                  <a:lnTo>
                    <a:pt x="1240" y="1047"/>
                  </a:lnTo>
                  <a:lnTo>
                    <a:pt x="1246" y="1043"/>
                  </a:lnTo>
                  <a:lnTo>
                    <a:pt x="1264" y="1043"/>
                  </a:lnTo>
                  <a:lnTo>
                    <a:pt x="1267" y="1047"/>
                  </a:lnTo>
                  <a:lnTo>
                    <a:pt x="1273" y="1047"/>
                  </a:lnTo>
                  <a:lnTo>
                    <a:pt x="1282" y="1056"/>
                  </a:lnTo>
                  <a:lnTo>
                    <a:pt x="1282" y="1066"/>
                  </a:lnTo>
                  <a:lnTo>
                    <a:pt x="1279" y="1079"/>
                  </a:lnTo>
                  <a:lnTo>
                    <a:pt x="1273" y="1108"/>
                  </a:lnTo>
                  <a:lnTo>
                    <a:pt x="1261" y="1150"/>
                  </a:lnTo>
                  <a:lnTo>
                    <a:pt x="1240" y="1202"/>
                  </a:lnTo>
                  <a:lnTo>
                    <a:pt x="1210" y="1263"/>
                  </a:lnTo>
                  <a:lnTo>
                    <a:pt x="1168" y="1331"/>
                  </a:lnTo>
                  <a:lnTo>
                    <a:pt x="1114" y="1402"/>
                  </a:lnTo>
                  <a:lnTo>
                    <a:pt x="1048" y="1473"/>
                  </a:lnTo>
                  <a:lnTo>
                    <a:pt x="987" y="1525"/>
                  </a:lnTo>
                  <a:lnTo>
                    <a:pt x="918" y="1573"/>
                  </a:lnTo>
                  <a:lnTo>
                    <a:pt x="843" y="1615"/>
                  </a:lnTo>
                  <a:lnTo>
                    <a:pt x="761" y="1644"/>
                  </a:lnTo>
                  <a:lnTo>
                    <a:pt x="674" y="1667"/>
                  </a:lnTo>
                  <a:lnTo>
                    <a:pt x="581" y="1673"/>
                  </a:lnTo>
                  <a:lnTo>
                    <a:pt x="484" y="1667"/>
                  </a:lnTo>
                  <a:lnTo>
                    <a:pt x="394" y="1644"/>
                  </a:lnTo>
                  <a:lnTo>
                    <a:pt x="310" y="1609"/>
                  </a:lnTo>
                  <a:lnTo>
                    <a:pt x="234" y="1560"/>
                  </a:lnTo>
                  <a:lnTo>
                    <a:pt x="168" y="1502"/>
                  </a:lnTo>
                  <a:lnTo>
                    <a:pt x="111" y="1431"/>
                  </a:lnTo>
                  <a:lnTo>
                    <a:pt x="63" y="1347"/>
                  </a:lnTo>
                  <a:lnTo>
                    <a:pt x="30" y="1257"/>
                  </a:lnTo>
                  <a:lnTo>
                    <a:pt x="6" y="1153"/>
                  </a:lnTo>
                  <a:lnTo>
                    <a:pt x="0" y="1043"/>
                  </a:lnTo>
                  <a:lnTo>
                    <a:pt x="9" y="911"/>
                  </a:lnTo>
                  <a:lnTo>
                    <a:pt x="39" y="779"/>
                  </a:lnTo>
                  <a:lnTo>
                    <a:pt x="81" y="653"/>
                  </a:lnTo>
                  <a:lnTo>
                    <a:pt x="141" y="533"/>
                  </a:lnTo>
                  <a:lnTo>
                    <a:pt x="216" y="424"/>
                  </a:lnTo>
                  <a:lnTo>
                    <a:pt x="301" y="320"/>
                  </a:lnTo>
                  <a:lnTo>
                    <a:pt x="394" y="230"/>
                  </a:lnTo>
                  <a:lnTo>
                    <a:pt x="499" y="152"/>
                  </a:lnTo>
                  <a:lnTo>
                    <a:pt x="608" y="88"/>
                  </a:lnTo>
                  <a:lnTo>
                    <a:pt x="722" y="39"/>
                  </a:lnTo>
                  <a:lnTo>
                    <a:pt x="840" y="10"/>
                  </a:lnTo>
                  <a:lnTo>
                    <a:pt x="9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3964580" y="4114800"/>
            <a:ext cx="517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is a K-fold branched cover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752600" y="228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Seiberg</a:t>
            </a:r>
            <a:r>
              <a:rPr lang="en-US" sz="4400" dirty="0" smtClean="0"/>
              <a:t>-Witten Curve</a:t>
            </a:r>
            <a:endParaRPr lang="en-US" sz="4400" dirty="0"/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191000" y="2362201"/>
            <a:ext cx="686864" cy="525009"/>
            <a:chOff x="2687" y="1559"/>
            <a:chExt cx="3030" cy="2316"/>
          </a:xfrm>
          <a:solidFill>
            <a:srgbClr val="009900"/>
          </a:solidFill>
        </p:grpSpPr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2687" y="1691"/>
              <a:ext cx="1129" cy="1634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376" y="3"/>
                </a:cxn>
                <a:cxn ang="0">
                  <a:pos x="430" y="13"/>
                </a:cxn>
                <a:cxn ang="0">
                  <a:pos x="482" y="31"/>
                </a:cxn>
                <a:cxn ang="0">
                  <a:pos x="530" y="62"/>
                </a:cxn>
                <a:cxn ang="0">
                  <a:pos x="569" y="104"/>
                </a:cxn>
                <a:cxn ang="0">
                  <a:pos x="599" y="164"/>
                </a:cxn>
                <a:cxn ang="0">
                  <a:pos x="1074" y="1507"/>
                </a:cxn>
                <a:cxn ang="0">
                  <a:pos x="1094" y="1551"/>
                </a:cxn>
                <a:cxn ang="0">
                  <a:pos x="1118" y="1587"/>
                </a:cxn>
                <a:cxn ang="0">
                  <a:pos x="1129" y="1609"/>
                </a:cxn>
                <a:cxn ang="0">
                  <a:pos x="1126" y="1618"/>
                </a:cxn>
                <a:cxn ang="0">
                  <a:pos x="1114" y="1627"/>
                </a:cxn>
                <a:cxn ang="0">
                  <a:pos x="1029" y="1630"/>
                </a:cxn>
                <a:cxn ang="0">
                  <a:pos x="991" y="1626"/>
                </a:cxn>
                <a:cxn ang="0">
                  <a:pos x="961" y="1611"/>
                </a:cxn>
                <a:cxn ang="0">
                  <a:pos x="932" y="1579"/>
                </a:cxn>
                <a:cxn ang="0">
                  <a:pos x="917" y="1548"/>
                </a:cxn>
                <a:cxn ang="0">
                  <a:pos x="895" y="1496"/>
                </a:cxn>
                <a:cxn ang="0">
                  <a:pos x="870" y="1428"/>
                </a:cxn>
                <a:cxn ang="0">
                  <a:pos x="842" y="1347"/>
                </a:cxn>
                <a:cxn ang="0">
                  <a:pos x="793" y="1209"/>
                </a:cxn>
                <a:cxn ang="0">
                  <a:pos x="725" y="1018"/>
                </a:cxn>
                <a:cxn ang="0">
                  <a:pos x="692" y="928"/>
                </a:cxn>
                <a:cxn ang="0">
                  <a:pos x="143" y="1587"/>
                </a:cxn>
                <a:cxn ang="0">
                  <a:pos x="123" y="1609"/>
                </a:cxn>
                <a:cxn ang="0">
                  <a:pos x="99" y="1626"/>
                </a:cxn>
                <a:cxn ang="0">
                  <a:pos x="68" y="1634"/>
                </a:cxn>
                <a:cxn ang="0">
                  <a:pos x="39" y="1628"/>
                </a:cxn>
                <a:cxn ang="0">
                  <a:pos x="15" y="1611"/>
                </a:cxn>
                <a:cxn ang="0">
                  <a:pos x="2" y="1586"/>
                </a:cxn>
                <a:cxn ang="0">
                  <a:pos x="2" y="1553"/>
                </a:cxn>
                <a:cxn ang="0">
                  <a:pos x="14" y="1526"/>
                </a:cxn>
                <a:cxn ang="0">
                  <a:pos x="40" y="1496"/>
                </a:cxn>
                <a:cxn ang="0">
                  <a:pos x="448" y="233"/>
                </a:cxn>
                <a:cxn ang="0">
                  <a:pos x="423" y="166"/>
                </a:cxn>
                <a:cxn ang="0">
                  <a:pos x="401" y="118"/>
                </a:cxn>
                <a:cxn ang="0">
                  <a:pos x="382" y="87"/>
                </a:cxn>
                <a:cxn ang="0">
                  <a:pos x="360" y="67"/>
                </a:cxn>
                <a:cxn ang="0">
                  <a:pos x="334" y="55"/>
                </a:cxn>
                <a:cxn ang="0">
                  <a:pos x="301" y="47"/>
                </a:cxn>
                <a:cxn ang="0">
                  <a:pos x="294" y="46"/>
                </a:cxn>
                <a:cxn ang="0">
                  <a:pos x="285" y="39"/>
                </a:cxn>
                <a:cxn ang="0">
                  <a:pos x="280" y="25"/>
                </a:cxn>
                <a:cxn ang="0">
                  <a:pos x="286" y="9"/>
                </a:cxn>
                <a:cxn ang="0">
                  <a:pos x="299" y="2"/>
                </a:cxn>
                <a:cxn ang="0">
                  <a:pos x="316" y="0"/>
                </a:cxn>
              </a:cxnLst>
              <a:rect l="0" t="0" r="r" b="b"/>
              <a:pathLst>
                <a:path w="1129" h="1634">
                  <a:moveTo>
                    <a:pt x="316" y="0"/>
                  </a:moveTo>
                  <a:lnTo>
                    <a:pt x="323" y="0"/>
                  </a:lnTo>
                  <a:lnTo>
                    <a:pt x="349" y="1"/>
                  </a:lnTo>
                  <a:lnTo>
                    <a:pt x="376" y="3"/>
                  </a:lnTo>
                  <a:lnTo>
                    <a:pt x="403" y="7"/>
                  </a:lnTo>
                  <a:lnTo>
                    <a:pt x="430" y="13"/>
                  </a:lnTo>
                  <a:lnTo>
                    <a:pt x="457" y="20"/>
                  </a:lnTo>
                  <a:lnTo>
                    <a:pt x="482" y="31"/>
                  </a:lnTo>
                  <a:lnTo>
                    <a:pt x="506" y="45"/>
                  </a:lnTo>
                  <a:lnTo>
                    <a:pt x="530" y="62"/>
                  </a:lnTo>
                  <a:lnTo>
                    <a:pt x="550" y="82"/>
                  </a:lnTo>
                  <a:lnTo>
                    <a:pt x="569" y="104"/>
                  </a:lnTo>
                  <a:lnTo>
                    <a:pt x="585" y="132"/>
                  </a:lnTo>
                  <a:lnTo>
                    <a:pt x="599" y="164"/>
                  </a:lnTo>
                  <a:lnTo>
                    <a:pt x="1064" y="1481"/>
                  </a:lnTo>
                  <a:lnTo>
                    <a:pt x="1074" y="1507"/>
                  </a:lnTo>
                  <a:lnTo>
                    <a:pt x="1084" y="1529"/>
                  </a:lnTo>
                  <a:lnTo>
                    <a:pt x="1094" y="1551"/>
                  </a:lnTo>
                  <a:lnTo>
                    <a:pt x="1104" y="1570"/>
                  </a:lnTo>
                  <a:lnTo>
                    <a:pt x="1118" y="1587"/>
                  </a:lnTo>
                  <a:lnTo>
                    <a:pt x="1126" y="1598"/>
                  </a:lnTo>
                  <a:lnTo>
                    <a:pt x="1129" y="1609"/>
                  </a:lnTo>
                  <a:lnTo>
                    <a:pt x="1128" y="1613"/>
                  </a:lnTo>
                  <a:lnTo>
                    <a:pt x="1126" y="1618"/>
                  </a:lnTo>
                  <a:lnTo>
                    <a:pt x="1122" y="1623"/>
                  </a:lnTo>
                  <a:lnTo>
                    <a:pt x="1114" y="1627"/>
                  </a:lnTo>
                  <a:lnTo>
                    <a:pt x="1103" y="1630"/>
                  </a:lnTo>
                  <a:lnTo>
                    <a:pt x="1029" y="1630"/>
                  </a:lnTo>
                  <a:lnTo>
                    <a:pt x="1010" y="1629"/>
                  </a:lnTo>
                  <a:lnTo>
                    <a:pt x="991" y="1626"/>
                  </a:lnTo>
                  <a:lnTo>
                    <a:pt x="976" y="1620"/>
                  </a:lnTo>
                  <a:lnTo>
                    <a:pt x="961" y="1611"/>
                  </a:lnTo>
                  <a:lnTo>
                    <a:pt x="947" y="1598"/>
                  </a:lnTo>
                  <a:lnTo>
                    <a:pt x="932" y="1579"/>
                  </a:lnTo>
                  <a:lnTo>
                    <a:pt x="925" y="1566"/>
                  </a:lnTo>
                  <a:lnTo>
                    <a:pt x="917" y="1548"/>
                  </a:lnTo>
                  <a:lnTo>
                    <a:pt x="907" y="1525"/>
                  </a:lnTo>
                  <a:lnTo>
                    <a:pt x="895" y="1496"/>
                  </a:lnTo>
                  <a:lnTo>
                    <a:pt x="884" y="1464"/>
                  </a:lnTo>
                  <a:lnTo>
                    <a:pt x="870" y="1428"/>
                  </a:lnTo>
                  <a:lnTo>
                    <a:pt x="856" y="1388"/>
                  </a:lnTo>
                  <a:lnTo>
                    <a:pt x="842" y="1347"/>
                  </a:lnTo>
                  <a:lnTo>
                    <a:pt x="826" y="1302"/>
                  </a:lnTo>
                  <a:lnTo>
                    <a:pt x="793" y="1209"/>
                  </a:lnTo>
                  <a:lnTo>
                    <a:pt x="760" y="1112"/>
                  </a:lnTo>
                  <a:lnTo>
                    <a:pt x="725" y="1018"/>
                  </a:lnTo>
                  <a:lnTo>
                    <a:pt x="709" y="972"/>
                  </a:lnTo>
                  <a:lnTo>
                    <a:pt x="692" y="928"/>
                  </a:lnTo>
                  <a:lnTo>
                    <a:pt x="691" y="928"/>
                  </a:lnTo>
                  <a:lnTo>
                    <a:pt x="143" y="1587"/>
                  </a:lnTo>
                  <a:lnTo>
                    <a:pt x="134" y="1598"/>
                  </a:lnTo>
                  <a:lnTo>
                    <a:pt x="123" y="1609"/>
                  </a:lnTo>
                  <a:lnTo>
                    <a:pt x="113" y="1618"/>
                  </a:lnTo>
                  <a:lnTo>
                    <a:pt x="99" y="1626"/>
                  </a:lnTo>
                  <a:lnTo>
                    <a:pt x="84" y="1632"/>
                  </a:lnTo>
                  <a:lnTo>
                    <a:pt x="68" y="1634"/>
                  </a:lnTo>
                  <a:lnTo>
                    <a:pt x="52" y="1632"/>
                  </a:lnTo>
                  <a:lnTo>
                    <a:pt x="39" y="1628"/>
                  </a:lnTo>
                  <a:lnTo>
                    <a:pt x="26" y="1621"/>
                  </a:lnTo>
                  <a:lnTo>
                    <a:pt x="15" y="1611"/>
                  </a:lnTo>
                  <a:lnTo>
                    <a:pt x="7" y="1600"/>
                  </a:lnTo>
                  <a:lnTo>
                    <a:pt x="2" y="1586"/>
                  </a:lnTo>
                  <a:lnTo>
                    <a:pt x="0" y="1569"/>
                  </a:lnTo>
                  <a:lnTo>
                    <a:pt x="2" y="1553"/>
                  </a:lnTo>
                  <a:lnTo>
                    <a:pt x="7" y="1538"/>
                  </a:lnTo>
                  <a:lnTo>
                    <a:pt x="14" y="1526"/>
                  </a:lnTo>
                  <a:lnTo>
                    <a:pt x="26" y="1512"/>
                  </a:lnTo>
                  <a:lnTo>
                    <a:pt x="40" y="1496"/>
                  </a:lnTo>
                  <a:lnTo>
                    <a:pt x="670" y="862"/>
                  </a:lnTo>
                  <a:lnTo>
                    <a:pt x="448" y="233"/>
                  </a:lnTo>
                  <a:lnTo>
                    <a:pt x="434" y="196"/>
                  </a:lnTo>
                  <a:lnTo>
                    <a:pt x="423" y="166"/>
                  </a:lnTo>
                  <a:lnTo>
                    <a:pt x="411" y="140"/>
                  </a:lnTo>
                  <a:lnTo>
                    <a:pt x="401" y="118"/>
                  </a:lnTo>
                  <a:lnTo>
                    <a:pt x="392" y="100"/>
                  </a:lnTo>
                  <a:lnTo>
                    <a:pt x="382" y="87"/>
                  </a:lnTo>
                  <a:lnTo>
                    <a:pt x="371" y="76"/>
                  </a:lnTo>
                  <a:lnTo>
                    <a:pt x="360" y="67"/>
                  </a:lnTo>
                  <a:lnTo>
                    <a:pt x="348" y="60"/>
                  </a:lnTo>
                  <a:lnTo>
                    <a:pt x="334" y="55"/>
                  </a:lnTo>
                  <a:lnTo>
                    <a:pt x="319" y="51"/>
                  </a:lnTo>
                  <a:lnTo>
                    <a:pt x="301" y="47"/>
                  </a:lnTo>
                  <a:lnTo>
                    <a:pt x="298" y="47"/>
                  </a:lnTo>
                  <a:lnTo>
                    <a:pt x="294" y="46"/>
                  </a:lnTo>
                  <a:lnTo>
                    <a:pt x="288" y="43"/>
                  </a:lnTo>
                  <a:lnTo>
                    <a:pt x="285" y="39"/>
                  </a:lnTo>
                  <a:lnTo>
                    <a:pt x="281" y="33"/>
                  </a:lnTo>
                  <a:lnTo>
                    <a:pt x="280" y="25"/>
                  </a:lnTo>
                  <a:lnTo>
                    <a:pt x="282" y="15"/>
                  </a:lnTo>
                  <a:lnTo>
                    <a:pt x="286" y="9"/>
                  </a:lnTo>
                  <a:lnTo>
                    <a:pt x="292" y="5"/>
                  </a:lnTo>
                  <a:lnTo>
                    <a:pt x="299" y="2"/>
                  </a:lnTo>
                  <a:lnTo>
                    <a:pt x="308" y="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4158" y="1559"/>
              <a:ext cx="89" cy="231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9" y="2"/>
                </a:cxn>
                <a:cxn ang="0">
                  <a:pos x="69" y="6"/>
                </a:cxn>
                <a:cxn ang="0">
                  <a:pos x="77" y="13"/>
                </a:cxn>
                <a:cxn ang="0">
                  <a:pos x="81" y="22"/>
                </a:cxn>
                <a:cxn ang="0">
                  <a:pos x="85" y="33"/>
                </a:cxn>
                <a:cxn ang="0">
                  <a:pos x="87" y="45"/>
                </a:cxn>
                <a:cxn ang="0">
                  <a:pos x="89" y="58"/>
                </a:cxn>
                <a:cxn ang="0">
                  <a:pos x="89" y="2258"/>
                </a:cxn>
                <a:cxn ang="0">
                  <a:pos x="87" y="2271"/>
                </a:cxn>
                <a:cxn ang="0">
                  <a:pos x="85" y="2283"/>
                </a:cxn>
                <a:cxn ang="0">
                  <a:pos x="81" y="2294"/>
                </a:cxn>
                <a:cxn ang="0">
                  <a:pos x="77" y="2303"/>
                </a:cxn>
                <a:cxn ang="0">
                  <a:pos x="69" y="2310"/>
                </a:cxn>
                <a:cxn ang="0">
                  <a:pos x="59" y="2314"/>
                </a:cxn>
                <a:cxn ang="0">
                  <a:pos x="46" y="2316"/>
                </a:cxn>
                <a:cxn ang="0">
                  <a:pos x="33" y="2314"/>
                </a:cxn>
                <a:cxn ang="0">
                  <a:pos x="22" y="2310"/>
                </a:cxn>
                <a:cxn ang="0">
                  <a:pos x="13" y="2303"/>
                </a:cxn>
                <a:cxn ang="0">
                  <a:pos x="8" y="2294"/>
                </a:cxn>
                <a:cxn ang="0">
                  <a:pos x="4" y="2283"/>
                </a:cxn>
                <a:cxn ang="0">
                  <a:pos x="2" y="2271"/>
                </a:cxn>
                <a:cxn ang="0">
                  <a:pos x="0" y="2246"/>
                </a:cxn>
                <a:cxn ang="0">
                  <a:pos x="0" y="70"/>
                </a:cxn>
                <a:cxn ang="0">
                  <a:pos x="2" y="45"/>
                </a:cxn>
                <a:cxn ang="0">
                  <a:pos x="4" y="33"/>
                </a:cxn>
                <a:cxn ang="0">
                  <a:pos x="8" y="22"/>
                </a:cxn>
                <a:cxn ang="0">
                  <a:pos x="13" y="13"/>
                </a:cxn>
                <a:cxn ang="0">
                  <a:pos x="22" y="6"/>
                </a:cxn>
                <a:cxn ang="0">
                  <a:pos x="33" y="2"/>
                </a:cxn>
                <a:cxn ang="0">
                  <a:pos x="46" y="0"/>
                </a:cxn>
              </a:cxnLst>
              <a:rect l="0" t="0" r="r" b="b"/>
              <a:pathLst>
                <a:path w="89" h="2316">
                  <a:moveTo>
                    <a:pt x="46" y="0"/>
                  </a:moveTo>
                  <a:lnTo>
                    <a:pt x="59" y="2"/>
                  </a:lnTo>
                  <a:lnTo>
                    <a:pt x="69" y="6"/>
                  </a:lnTo>
                  <a:lnTo>
                    <a:pt x="77" y="13"/>
                  </a:lnTo>
                  <a:lnTo>
                    <a:pt x="81" y="22"/>
                  </a:lnTo>
                  <a:lnTo>
                    <a:pt x="85" y="33"/>
                  </a:lnTo>
                  <a:lnTo>
                    <a:pt x="87" y="45"/>
                  </a:lnTo>
                  <a:lnTo>
                    <a:pt x="89" y="58"/>
                  </a:lnTo>
                  <a:lnTo>
                    <a:pt x="89" y="2258"/>
                  </a:lnTo>
                  <a:lnTo>
                    <a:pt x="87" y="2271"/>
                  </a:lnTo>
                  <a:lnTo>
                    <a:pt x="85" y="2283"/>
                  </a:lnTo>
                  <a:lnTo>
                    <a:pt x="81" y="2294"/>
                  </a:lnTo>
                  <a:lnTo>
                    <a:pt x="77" y="2303"/>
                  </a:lnTo>
                  <a:lnTo>
                    <a:pt x="69" y="2310"/>
                  </a:lnTo>
                  <a:lnTo>
                    <a:pt x="59" y="2314"/>
                  </a:lnTo>
                  <a:lnTo>
                    <a:pt x="46" y="2316"/>
                  </a:lnTo>
                  <a:lnTo>
                    <a:pt x="33" y="2314"/>
                  </a:lnTo>
                  <a:lnTo>
                    <a:pt x="22" y="2310"/>
                  </a:lnTo>
                  <a:lnTo>
                    <a:pt x="13" y="2303"/>
                  </a:lnTo>
                  <a:lnTo>
                    <a:pt x="8" y="2294"/>
                  </a:lnTo>
                  <a:lnTo>
                    <a:pt x="4" y="2283"/>
                  </a:lnTo>
                  <a:lnTo>
                    <a:pt x="2" y="2271"/>
                  </a:lnTo>
                  <a:lnTo>
                    <a:pt x="0" y="2246"/>
                  </a:lnTo>
                  <a:lnTo>
                    <a:pt x="0" y="70"/>
                  </a:lnTo>
                  <a:lnTo>
                    <a:pt x="2" y="45"/>
                  </a:lnTo>
                  <a:lnTo>
                    <a:pt x="4" y="33"/>
                  </a:lnTo>
                  <a:lnTo>
                    <a:pt x="8" y="22"/>
                  </a:lnTo>
                  <a:lnTo>
                    <a:pt x="13" y="13"/>
                  </a:lnTo>
                  <a:lnTo>
                    <a:pt x="22" y="6"/>
                  </a:lnTo>
                  <a:lnTo>
                    <a:pt x="33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4632" y="2514"/>
              <a:ext cx="1085" cy="1118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1032" y="374"/>
                </a:cxn>
                <a:cxn ang="0">
                  <a:pos x="1014" y="281"/>
                </a:cxn>
                <a:cxn ang="0">
                  <a:pos x="988" y="208"/>
                </a:cxn>
                <a:cxn ang="0">
                  <a:pos x="953" y="152"/>
                </a:cxn>
                <a:cxn ang="0">
                  <a:pos x="907" y="112"/>
                </a:cxn>
                <a:cxn ang="0">
                  <a:pos x="851" y="85"/>
                </a:cxn>
                <a:cxn ang="0">
                  <a:pos x="783" y="68"/>
                </a:cxn>
                <a:cxn ang="0">
                  <a:pos x="702" y="59"/>
                </a:cxn>
                <a:cxn ang="0">
                  <a:pos x="609" y="57"/>
                </a:cxn>
                <a:cxn ang="0">
                  <a:pos x="566" y="534"/>
                </a:cxn>
                <a:cxn ang="0">
                  <a:pos x="572" y="544"/>
                </a:cxn>
                <a:cxn ang="0">
                  <a:pos x="577" y="556"/>
                </a:cxn>
                <a:cxn ang="0">
                  <a:pos x="576" y="563"/>
                </a:cxn>
                <a:cxn ang="0">
                  <a:pos x="570" y="571"/>
                </a:cxn>
                <a:cxn ang="0">
                  <a:pos x="555" y="585"/>
                </a:cxn>
                <a:cxn ang="0">
                  <a:pos x="126" y="1039"/>
                </a:cxn>
                <a:cxn ang="0">
                  <a:pos x="686" y="1038"/>
                </a:cxn>
                <a:cxn ang="0">
                  <a:pos x="720" y="1036"/>
                </a:cxn>
                <a:cxn ang="0">
                  <a:pos x="783" y="1029"/>
                </a:cxn>
                <a:cxn ang="0">
                  <a:pos x="826" y="1021"/>
                </a:cxn>
                <a:cxn ang="0">
                  <a:pos x="867" y="1007"/>
                </a:cxn>
                <a:cxn ang="0">
                  <a:pos x="907" y="985"/>
                </a:cxn>
                <a:cxn ang="0">
                  <a:pos x="944" y="954"/>
                </a:cxn>
                <a:cxn ang="0">
                  <a:pos x="976" y="909"/>
                </a:cxn>
                <a:cxn ang="0">
                  <a:pos x="1004" y="848"/>
                </a:cxn>
                <a:cxn ang="0">
                  <a:pos x="1024" y="769"/>
                </a:cxn>
                <a:cxn ang="0">
                  <a:pos x="1085" y="721"/>
                </a:cxn>
                <a:cxn ang="0">
                  <a:pos x="33" y="1118"/>
                </a:cxn>
                <a:cxn ang="0">
                  <a:pos x="13" y="1115"/>
                </a:cxn>
                <a:cxn ang="0">
                  <a:pos x="1" y="1105"/>
                </a:cxn>
                <a:cxn ang="0">
                  <a:pos x="0" y="1091"/>
                </a:cxn>
                <a:cxn ang="0">
                  <a:pos x="2" y="1084"/>
                </a:cxn>
                <a:cxn ang="0">
                  <a:pos x="10" y="1072"/>
                </a:cxn>
                <a:cxn ang="0">
                  <a:pos x="441" y="626"/>
                </a:cxn>
                <a:cxn ang="0">
                  <a:pos x="1" y="24"/>
                </a:cxn>
                <a:cxn ang="0">
                  <a:pos x="8" y="5"/>
                </a:cxn>
                <a:cxn ang="0">
                  <a:pos x="28" y="0"/>
                </a:cxn>
              </a:cxnLst>
              <a:rect l="0" t="0" r="r" b="b"/>
              <a:pathLst>
                <a:path w="1085" h="1118">
                  <a:moveTo>
                    <a:pt x="28" y="0"/>
                  </a:moveTo>
                  <a:lnTo>
                    <a:pt x="1039" y="0"/>
                  </a:lnTo>
                  <a:lnTo>
                    <a:pt x="1085" y="374"/>
                  </a:lnTo>
                  <a:lnTo>
                    <a:pt x="1032" y="374"/>
                  </a:lnTo>
                  <a:lnTo>
                    <a:pt x="1024" y="325"/>
                  </a:lnTo>
                  <a:lnTo>
                    <a:pt x="1014" y="281"/>
                  </a:lnTo>
                  <a:lnTo>
                    <a:pt x="1003" y="242"/>
                  </a:lnTo>
                  <a:lnTo>
                    <a:pt x="988" y="208"/>
                  </a:lnTo>
                  <a:lnTo>
                    <a:pt x="971" y="178"/>
                  </a:lnTo>
                  <a:lnTo>
                    <a:pt x="953" y="152"/>
                  </a:lnTo>
                  <a:lnTo>
                    <a:pt x="932" y="130"/>
                  </a:lnTo>
                  <a:lnTo>
                    <a:pt x="907" y="112"/>
                  </a:lnTo>
                  <a:lnTo>
                    <a:pt x="881" y="97"/>
                  </a:lnTo>
                  <a:lnTo>
                    <a:pt x="851" y="85"/>
                  </a:lnTo>
                  <a:lnTo>
                    <a:pt x="819" y="75"/>
                  </a:lnTo>
                  <a:lnTo>
                    <a:pt x="783" y="68"/>
                  </a:lnTo>
                  <a:lnTo>
                    <a:pt x="744" y="63"/>
                  </a:lnTo>
                  <a:lnTo>
                    <a:pt x="702" y="59"/>
                  </a:lnTo>
                  <a:lnTo>
                    <a:pt x="657" y="58"/>
                  </a:lnTo>
                  <a:lnTo>
                    <a:pt x="609" y="57"/>
                  </a:lnTo>
                  <a:lnTo>
                    <a:pt x="204" y="57"/>
                  </a:lnTo>
                  <a:lnTo>
                    <a:pt x="566" y="534"/>
                  </a:lnTo>
                  <a:lnTo>
                    <a:pt x="568" y="538"/>
                  </a:lnTo>
                  <a:lnTo>
                    <a:pt x="572" y="544"/>
                  </a:lnTo>
                  <a:lnTo>
                    <a:pt x="575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6" y="563"/>
                  </a:lnTo>
                  <a:lnTo>
                    <a:pt x="574" y="566"/>
                  </a:lnTo>
                  <a:lnTo>
                    <a:pt x="570" y="571"/>
                  </a:lnTo>
                  <a:lnTo>
                    <a:pt x="564" y="577"/>
                  </a:lnTo>
                  <a:lnTo>
                    <a:pt x="555" y="585"/>
                  </a:lnTo>
                  <a:lnTo>
                    <a:pt x="555" y="587"/>
                  </a:lnTo>
                  <a:lnTo>
                    <a:pt x="126" y="1039"/>
                  </a:lnTo>
                  <a:lnTo>
                    <a:pt x="670" y="1039"/>
                  </a:lnTo>
                  <a:lnTo>
                    <a:pt x="686" y="1038"/>
                  </a:lnTo>
                  <a:lnTo>
                    <a:pt x="702" y="1038"/>
                  </a:lnTo>
                  <a:lnTo>
                    <a:pt x="720" y="1036"/>
                  </a:lnTo>
                  <a:lnTo>
                    <a:pt x="742" y="1035"/>
                  </a:lnTo>
                  <a:lnTo>
                    <a:pt x="783" y="1029"/>
                  </a:lnTo>
                  <a:lnTo>
                    <a:pt x="804" y="1026"/>
                  </a:lnTo>
                  <a:lnTo>
                    <a:pt x="826" y="1021"/>
                  </a:lnTo>
                  <a:lnTo>
                    <a:pt x="846" y="1015"/>
                  </a:lnTo>
                  <a:lnTo>
                    <a:pt x="867" y="1007"/>
                  </a:lnTo>
                  <a:lnTo>
                    <a:pt x="887" y="997"/>
                  </a:lnTo>
                  <a:lnTo>
                    <a:pt x="907" y="985"/>
                  </a:lnTo>
                  <a:lnTo>
                    <a:pt x="926" y="971"/>
                  </a:lnTo>
                  <a:lnTo>
                    <a:pt x="944" y="954"/>
                  </a:lnTo>
                  <a:lnTo>
                    <a:pt x="961" y="933"/>
                  </a:lnTo>
                  <a:lnTo>
                    <a:pt x="976" y="909"/>
                  </a:lnTo>
                  <a:lnTo>
                    <a:pt x="991" y="880"/>
                  </a:lnTo>
                  <a:lnTo>
                    <a:pt x="1004" y="848"/>
                  </a:lnTo>
                  <a:lnTo>
                    <a:pt x="1015" y="810"/>
                  </a:lnTo>
                  <a:lnTo>
                    <a:pt x="1024" y="769"/>
                  </a:lnTo>
                  <a:lnTo>
                    <a:pt x="1032" y="721"/>
                  </a:lnTo>
                  <a:lnTo>
                    <a:pt x="1085" y="721"/>
                  </a:lnTo>
                  <a:lnTo>
                    <a:pt x="1039" y="1118"/>
                  </a:lnTo>
                  <a:lnTo>
                    <a:pt x="33" y="1118"/>
                  </a:lnTo>
                  <a:lnTo>
                    <a:pt x="22" y="1117"/>
                  </a:lnTo>
                  <a:lnTo>
                    <a:pt x="13" y="1115"/>
                  </a:lnTo>
                  <a:lnTo>
                    <a:pt x="6" y="1111"/>
                  </a:lnTo>
                  <a:lnTo>
                    <a:pt x="1" y="1105"/>
                  </a:lnTo>
                  <a:lnTo>
                    <a:pt x="0" y="1096"/>
                  </a:lnTo>
                  <a:lnTo>
                    <a:pt x="0" y="1091"/>
                  </a:lnTo>
                  <a:lnTo>
                    <a:pt x="1" y="1087"/>
                  </a:lnTo>
                  <a:lnTo>
                    <a:pt x="2" y="1084"/>
                  </a:lnTo>
                  <a:lnTo>
                    <a:pt x="5" y="1079"/>
                  </a:lnTo>
                  <a:lnTo>
                    <a:pt x="10" y="1072"/>
                  </a:lnTo>
                  <a:lnTo>
                    <a:pt x="18" y="1063"/>
                  </a:lnTo>
                  <a:lnTo>
                    <a:pt x="441" y="626"/>
                  </a:lnTo>
                  <a:lnTo>
                    <a:pt x="0" y="40"/>
                  </a:lnTo>
                  <a:lnTo>
                    <a:pt x="1" y="24"/>
                  </a:lnTo>
                  <a:lnTo>
                    <a:pt x="3" y="12"/>
                  </a:lnTo>
                  <a:lnTo>
                    <a:pt x="8" y="5"/>
                  </a:lnTo>
                  <a:lnTo>
                    <a:pt x="16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78</a:t>
            </a:fld>
            <a:endParaRPr lang="en-US"/>
          </a:p>
        </p:txBody>
      </p:sp>
      <p:grpSp>
        <p:nvGrpSpPr>
          <p:cNvPr id="5" name="Group 139"/>
          <p:cNvGrpSpPr/>
          <p:nvPr/>
        </p:nvGrpSpPr>
        <p:grpSpPr>
          <a:xfrm>
            <a:off x="304800" y="4191000"/>
            <a:ext cx="3124200" cy="1143000"/>
            <a:chOff x="1384385" y="2140434"/>
            <a:chExt cx="5722345" cy="2248691"/>
          </a:xfrm>
        </p:grpSpPr>
        <p:sp>
          <p:nvSpPr>
            <p:cNvPr id="141" name="Freeform 62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384385" y="2422475"/>
              <a:ext cx="414663" cy="552365"/>
            </a:xfrm>
            <a:custGeom>
              <a:avLst/>
              <a:gdLst/>
              <a:ahLst/>
              <a:cxnLst>
                <a:cxn ang="0">
                  <a:pos x="1326" y="0"/>
                </a:cxn>
                <a:cxn ang="0">
                  <a:pos x="1334" y="538"/>
                </a:cxn>
                <a:cxn ang="0">
                  <a:pos x="1318" y="442"/>
                </a:cxn>
                <a:cxn ang="0">
                  <a:pos x="1299" y="359"/>
                </a:cxn>
                <a:cxn ang="0">
                  <a:pos x="1274" y="289"/>
                </a:cxn>
                <a:cxn ang="0">
                  <a:pos x="1244" y="230"/>
                </a:cxn>
                <a:cxn ang="0">
                  <a:pos x="1206" y="182"/>
                </a:cxn>
                <a:cxn ang="0">
                  <a:pos x="1161" y="145"/>
                </a:cxn>
                <a:cxn ang="0">
                  <a:pos x="1107" y="116"/>
                </a:cxn>
                <a:cxn ang="0">
                  <a:pos x="1043" y="95"/>
                </a:cxn>
                <a:cxn ang="0">
                  <a:pos x="969" y="82"/>
                </a:cxn>
                <a:cxn ang="0">
                  <a:pos x="883" y="74"/>
                </a:cxn>
                <a:cxn ang="0">
                  <a:pos x="785" y="72"/>
                </a:cxn>
                <a:cxn ang="0">
                  <a:pos x="724" y="782"/>
                </a:cxn>
                <a:cxn ang="0">
                  <a:pos x="734" y="793"/>
                </a:cxn>
                <a:cxn ang="0">
                  <a:pos x="741" y="807"/>
                </a:cxn>
                <a:cxn ang="0">
                  <a:pos x="743" y="818"/>
                </a:cxn>
                <a:cxn ang="0">
                  <a:pos x="741" y="823"/>
                </a:cxn>
                <a:cxn ang="0">
                  <a:pos x="737" y="831"/>
                </a:cxn>
                <a:cxn ang="0">
                  <a:pos x="728" y="845"/>
                </a:cxn>
                <a:cxn ang="0">
                  <a:pos x="721" y="853"/>
                </a:cxn>
                <a:cxn ang="0">
                  <a:pos x="778" y="1530"/>
                </a:cxn>
                <a:cxn ang="0">
                  <a:pos x="860" y="1529"/>
                </a:cxn>
                <a:cxn ang="0">
                  <a:pos x="935" y="1524"/>
                </a:cxn>
                <a:cxn ang="0">
                  <a:pos x="1002" y="1515"/>
                </a:cxn>
                <a:cxn ang="0">
                  <a:pos x="1062" y="1501"/>
                </a:cxn>
                <a:cxn ang="0">
                  <a:pos x="1116" y="1482"/>
                </a:cxn>
                <a:cxn ang="0">
                  <a:pos x="1163" y="1456"/>
                </a:cxn>
                <a:cxn ang="0">
                  <a:pos x="1204" y="1422"/>
                </a:cxn>
                <a:cxn ang="0">
                  <a:pos x="1240" y="1380"/>
                </a:cxn>
                <a:cxn ang="0">
                  <a:pos x="1269" y="1329"/>
                </a:cxn>
                <a:cxn ang="0">
                  <a:pos x="1294" y="1268"/>
                </a:cxn>
                <a:cxn ang="0">
                  <a:pos x="1313" y="1197"/>
                </a:cxn>
                <a:cxn ang="0">
                  <a:pos x="1328" y="1113"/>
                </a:cxn>
                <a:cxn ang="0">
                  <a:pos x="1388" y="1067"/>
                </a:cxn>
                <a:cxn ang="0">
                  <a:pos x="37" y="1631"/>
                </a:cxn>
                <a:cxn ang="0">
                  <a:pos x="20" y="1629"/>
                </a:cxn>
                <a:cxn ang="0">
                  <a:pos x="8" y="1624"/>
                </a:cxn>
                <a:cxn ang="0">
                  <a:pos x="1" y="1613"/>
                </a:cxn>
                <a:cxn ang="0">
                  <a:pos x="0" y="1603"/>
                </a:cxn>
                <a:cxn ang="0">
                  <a:pos x="3" y="1593"/>
                </a:cxn>
                <a:cxn ang="0">
                  <a:pos x="11" y="1584"/>
                </a:cxn>
                <a:cxn ang="0">
                  <a:pos x="25" y="1568"/>
                </a:cxn>
                <a:cxn ang="0">
                  <a:pos x="0" y="52"/>
                </a:cxn>
                <a:cxn ang="0">
                  <a:pos x="1" y="24"/>
                </a:cxn>
                <a:cxn ang="0">
                  <a:pos x="6" y="9"/>
                </a:cxn>
                <a:cxn ang="0">
                  <a:pos x="18" y="2"/>
                </a:cxn>
                <a:cxn ang="0">
                  <a:pos x="41" y="0"/>
                </a:cxn>
              </a:cxnLst>
              <a:rect l="0" t="0" r="r" b="b"/>
              <a:pathLst>
                <a:path w="1388" h="1631">
                  <a:moveTo>
                    <a:pt x="41" y="0"/>
                  </a:moveTo>
                  <a:lnTo>
                    <a:pt x="1326" y="0"/>
                  </a:lnTo>
                  <a:lnTo>
                    <a:pt x="1388" y="538"/>
                  </a:lnTo>
                  <a:lnTo>
                    <a:pt x="1334" y="538"/>
                  </a:lnTo>
                  <a:lnTo>
                    <a:pt x="1326" y="488"/>
                  </a:lnTo>
                  <a:lnTo>
                    <a:pt x="1318" y="442"/>
                  </a:lnTo>
                  <a:lnTo>
                    <a:pt x="1309" y="398"/>
                  </a:lnTo>
                  <a:lnTo>
                    <a:pt x="1299" y="359"/>
                  </a:lnTo>
                  <a:lnTo>
                    <a:pt x="1287" y="322"/>
                  </a:lnTo>
                  <a:lnTo>
                    <a:pt x="1274" y="289"/>
                  </a:lnTo>
                  <a:lnTo>
                    <a:pt x="1260" y="258"/>
                  </a:lnTo>
                  <a:lnTo>
                    <a:pt x="1244" y="230"/>
                  </a:lnTo>
                  <a:lnTo>
                    <a:pt x="1226" y="205"/>
                  </a:lnTo>
                  <a:lnTo>
                    <a:pt x="1206" y="182"/>
                  </a:lnTo>
                  <a:lnTo>
                    <a:pt x="1185" y="163"/>
                  </a:lnTo>
                  <a:lnTo>
                    <a:pt x="1161" y="145"/>
                  </a:lnTo>
                  <a:lnTo>
                    <a:pt x="1135" y="129"/>
                  </a:lnTo>
                  <a:lnTo>
                    <a:pt x="1107" y="116"/>
                  </a:lnTo>
                  <a:lnTo>
                    <a:pt x="1076" y="105"/>
                  </a:lnTo>
                  <a:lnTo>
                    <a:pt x="1043" y="95"/>
                  </a:lnTo>
                  <a:lnTo>
                    <a:pt x="1008" y="87"/>
                  </a:lnTo>
                  <a:lnTo>
                    <a:pt x="969" y="82"/>
                  </a:lnTo>
                  <a:lnTo>
                    <a:pt x="928" y="77"/>
                  </a:lnTo>
                  <a:lnTo>
                    <a:pt x="883" y="74"/>
                  </a:lnTo>
                  <a:lnTo>
                    <a:pt x="836" y="72"/>
                  </a:lnTo>
                  <a:lnTo>
                    <a:pt x="785" y="72"/>
                  </a:lnTo>
                  <a:lnTo>
                    <a:pt x="258" y="72"/>
                  </a:lnTo>
                  <a:lnTo>
                    <a:pt x="724" y="782"/>
                  </a:lnTo>
                  <a:lnTo>
                    <a:pt x="729" y="788"/>
                  </a:lnTo>
                  <a:lnTo>
                    <a:pt x="734" y="793"/>
                  </a:lnTo>
                  <a:lnTo>
                    <a:pt x="738" y="800"/>
                  </a:lnTo>
                  <a:lnTo>
                    <a:pt x="741" y="807"/>
                  </a:lnTo>
                  <a:lnTo>
                    <a:pt x="743" y="816"/>
                  </a:lnTo>
                  <a:lnTo>
                    <a:pt x="743" y="818"/>
                  </a:lnTo>
                  <a:lnTo>
                    <a:pt x="742" y="820"/>
                  </a:lnTo>
                  <a:lnTo>
                    <a:pt x="741" y="823"/>
                  </a:lnTo>
                  <a:lnTo>
                    <a:pt x="740" y="826"/>
                  </a:lnTo>
                  <a:lnTo>
                    <a:pt x="737" y="831"/>
                  </a:lnTo>
                  <a:lnTo>
                    <a:pt x="734" y="837"/>
                  </a:lnTo>
                  <a:lnTo>
                    <a:pt x="728" y="845"/>
                  </a:lnTo>
                  <a:lnTo>
                    <a:pt x="721" y="854"/>
                  </a:lnTo>
                  <a:lnTo>
                    <a:pt x="721" y="853"/>
                  </a:lnTo>
                  <a:lnTo>
                    <a:pt x="148" y="1530"/>
                  </a:lnTo>
                  <a:lnTo>
                    <a:pt x="778" y="1530"/>
                  </a:lnTo>
                  <a:lnTo>
                    <a:pt x="820" y="1529"/>
                  </a:lnTo>
                  <a:lnTo>
                    <a:pt x="860" y="1529"/>
                  </a:lnTo>
                  <a:lnTo>
                    <a:pt x="898" y="1526"/>
                  </a:lnTo>
                  <a:lnTo>
                    <a:pt x="935" y="1524"/>
                  </a:lnTo>
                  <a:lnTo>
                    <a:pt x="969" y="1520"/>
                  </a:lnTo>
                  <a:lnTo>
                    <a:pt x="1002" y="1515"/>
                  </a:lnTo>
                  <a:lnTo>
                    <a:pt x="1033" y="1509"/>
                  </a:lnTo>
                  <a:lnTo>
                    <a:pt x="1062" y="1501"/>
                  </a:lnTo>
                  <a:lnTo>
                    <a:pt x="1090" y="1492"/>
                  </a:lnTo>
                  <a:lnTo>
                    <a:pt x="1116" y="1482"/>
                  </a:lnTo>
                  <a:lnTo>
                    <a:pt x="1140" y="1470"/>
                  </a:lnTo>
                  <a:lnTo>
                    <a:pt x="1163" y="1456"/>
                  </a:lnTo>
                  <a:lnTo>
                    <a:pt x="1185" y="1440"/>
                  </a:lnTo>
                  <a:lnTo>
                    <a:pt x="1204" y="1422"/>
                  </a:lnTo>
                  <a:lnTo>
                    <a:pt x="1222" y="1402"/>
                  </a:lnTo>
                  <a:lnTo>
                    <a:pt x="1240" y="1380"/>
                  </a:lnTo>
                  <a:lnTo>
                    <a:pt x="1255" y="1356"/>
                  </a:lnTo>
                  <a:lnTo>
                    <a:pt x="1269" y="1329"/>
                  </a:lnTo>
                  <a:lnTo>
                    <a:pt x="1282" y="1300"/>
                  </a:lnTo>
                  <a:lnTo>
                    <a:pt x="1294" y="1268"/>
                  </a:lnTo>
                  <a:lnTo>
                    <a:pt x="1304" y="1234"/>
                  </a:lnTo>
                  <a:lnTo>
                    <a:pt x="1313" y="1197"/>
                  </a:lnTo>
                  <a:lnTo>
                    <a:pt x="1321" y="1156"/>
                  </a:lnTo>
                  <a:lnTo>
                    <a:pt x="1328" y="1113"/>
                  </a:lnTo>
                  <a:lnTo>
                    <a:pt x="1334" y="1067"/>
                  </a:lnTo>
                  <a:lnTo>
                    <a:pt x="1388" y="1067"/>
                  </a:lnTo>
                  <a:lnTo>
                    <a:pt x="1326" y="1631"/>
                  </a:lnTo>
                  <a:lnTo>
                    <a:pt x="37" y="1631"/>
                  </a:lnTo>
                  <a:lnTo>
                    <a:pt x="29" y="1630"/>
                  </a:lnTo>
                  <a:lnTo>
                    <a:pt x="20" y="1629"/>
                  </a:lnTo>
                  <a:lnTo>
                    <a:pt x="13" y="1627"/>
                  </a:lnTo>
                  <a:lnTo>
                    <a:pt x="8" y="1624"/>
                  </a:lnTo>
                  <a:lnTo>
                    <a:pt x="3" y="1619"/>
                  </a:lnTo>
                  <a:lnTo>
                    <a:pt x="1" y="1613"/>
                  </a:lnTo>
                  <a:lnTo>
                    <a:pt x="0" y="1605"/>
                  </a:lnTo>
                  <a:lnTo>
                    <a:pt x="0" y="1603"/>
                  </a:lnTo>
                  <a:lnTo>
                    <a:pt x="1" y="1597"/>
                  </a:lnTo>
                  <a:lnTo>
                    <a:pt x="3" y="1593"/>
                  </a:lnTo>
                  <a:lnTo>
                    <a:pt x="6" y="1589"/>
                  </a:lnTo>
                  <a:lnTo>
                    <a:pt x="11" y="1584"/>
                  </a:lnTo>
                  <a:lnTo>
                    <a:pt x="17" y="1577"/>
                  </a:lnTo>
                  <a:lnTo>
                    <a:pt x="25" y="1568"/>
                  </a:lnTo>
                  <a:lnTo>
                    <a:pt x="566" y="921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5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467318" y="3832683"/>
              <a:ext cx="497595" cy="556442"/>
            </a:xfrm>
            <a:custGeom>
              <a:avLst/>
              <a:gdLst/>
              <a:ahLst/>
              <a:cxnLst>
                <a:cxn ang="0">
                  <a:pos x="1180" y="11"/>
                </a:cxn>
                <a:cxn ang="0">
                  <a:pos x="1296" y="49"/>
                </a:cxn>
                <a:cxn ang="0">
                  <a:pos x="1380" y="103"/>
                </a:cxn>
                <a:cxn ang="0">
                  <a:pos x="1435" y="158"/>
                </a:cxn>
                <a:cxn ang="0">
                  <a:pos x="1465" y="198"/>
                </a:cxn>
                <a:cxn ang="0">
                  <a:pos x="1650" y="11"/>
                </a:cxn>
                <a:cxn ang="0">
                  <a:pos x="1669" y="0"/>
                </a:cxn>
                <a:cxn ang="0">
                  <a:pos x="1691" y="6"/>
                </a:cxn>
                <a:cxn ang="0">
                  <a:pos x="1698" y="22"/>
                </a:cxn>
                <a:cxn ang="0">
                  <a:pos x="1541" y="635"/>
                </a:cxn>
                <a:cxn ang="0">
                  <a:pos x="1523" y="655"/>
                </a:cxn>
                <a:cxn ang="0">
                  <a:pos x="1489" y="655"/>
                </a:cxn>
                <a:cxn ang="0">
                  <a:pos x="1470" y="642"/>
                </a:cxn>
                <a:cxn ang="0">
                  <a:pos x="1472" y="605"/>
                </a:cxn>
                <a:cxn ang="0">
                  <a:pos x="1475" y="558"/>
                </a:cxn>
                <a:cxn ang="0">
                  <a:pos x="1471" y="434"/>
                </a:cxn>
                <a:cxn ang="0">
                  <a:pos x="1435" y="291"/>
                </a:cxn>
                <a:cxn ang="0">
                  <a:pos x="1364" y="180"/>
                </a:cxn>
                <a:cxn ang="0">
                  <a:pos x="1260" y="105"/>
                </a:cxn>
                <a:cxn ang="0">
                  <a:pos x="1127" y="71"/>
                </a:cxn>
                <a:cxn ang="0">
                  <a:pos x="942" y="87"/>
                </a:cxn>
                <a:cxn ang="0">
                  <a:pos x="751" y="160"/>
                </a:cxn>
                <a:cxn ang="0">
                  <a:pos x="580" y="277"/>
                </a:cxn>
                <a:cxn ang="0">
                  <a:pos x="438" y="437"/>
                </a:cxn>
                <a:cxn ang="0">
                  <a:pos x="332" y="626"/>
                </a:cxn>
                <a:cxn ang="0">
                  <a:pos x="266" y="813"/>
                </a:cxn>
                <a:cxn ang="0">
                  <a:pos x="230" y="978"/>
                </a:cxn>
                <a:cxn ang="0">
                  <a:pos x="219" y="1102"/>
                </a:cxn>
                <a:cxn ang="0">
                  <a:pos x="229" y="1248"/>
                </a:cxn>
                <a:cxn ang="0">
                  <a:pos x="275" y="1380"/>
                </a:cxn>
                <a:cxn ang="0">
                  <a:pos x="349" y="1479"/>
                </a:cxn>
                <a:cxn ang="0">
                  <a:pos x="444" y="1546"/>
                </a:cxn>
                <a:cxn ang="0">
                  <a:pos x="550" y="1587"/>
                </a:cxn>
                <a:cxn ang="0">
                  <a:pos x="660" y="1603"/>
                </a:cxn>
                <a:cxn ang="0">
                  <a:pos x="794" y="1593"/>
                </a:cxn>
                <a:cxn ang="0">
                  <a:pos x="953" y="1542"/>
                </a:cxn>
                <a:cxn ang="0">
                  <a:pos x="1127" y="1436"/>
                </a:cxn>
                <a:cxn ang="0">
                  <a:pos x="1250" y="1308"/>
                </a:cxn>
                <a:cxn ang="0">
                  <a:pos x="1323" y="1184"/>
                </a:cxn>
                <a:cxn ang="0">
                  <a:pos x="1361" y="1087"/>
                </a:cxn>
                <a:cxn ang="0">
                  <a:pos x="1380" y="1053"/>
                </a:cxn>
                <a:cxn ang="0">
                  <a:pos x="1401" y="1048"/>
                </a:cxn>
                <a:cxn ang="0">
                  <a:pos x="1420" y="1053"/>
                </a:cxn>
                <a:cxn ang="0">
                  <a:pos x="1427" y="1073"/>
                </a:cxn>
                <a:cxn ang="0">
                  <a:pos x="1413" y="1123"/>
                </a:cxn>
                <a:cxn ang="0">
                  <a:pos x="1372" y="1219"/>
                </a:cxn>
                <a:cxn ang="0">
                  <a:pos x="1293" y="1342"/>
                </a:cxn>
                <a:cxn ang="0">
                  <a:pos x="1165" y="1476"/>
                </a:cxn>
                <a:cxn ang="0">
                  <a:pos x="1020" y="1576"/>
                </a:cxn>
                <a:cxn ang="0">
                  <a:pos x="845" y="1648"/>
                </a:cxn>
                <a:cxn ang="0">
                  <a:pos x="646" y="1675"/>
                </a:cxn>
                <a:cxn ang="0">
                  <a:pos x="457" y="1651"/>
                </a:cxn>
                <a:cxn ang="0">
                  <a:pos x="291" y="1582"/>
                </a:cxn>
                <a:cxn ang="0">
                  <a:pos x="156" y="1472"/>
                </a:cxn>
                <a:cxn ang="0">
                  <a:pos x="59" y="1324"/>
                </a:cxn>
                <a:cxn ang="0">
                  <a:pos x="7" y="1145"/>
                </a:cxn>
                <a:cxn ang="0">
                  <a:pos x="9" y="921"/>
                </a:cxn>
                <a:cxn ang="0">
                  <a:pos x="80" y="684"/>
                </a:cxn>
                <a:cxn ang="0">
                  <a:pos x="208" y="465"/>
                </a:cxn>
                <a:cxn ang="0">
                  <a:pos x="383" y="277"/>
                </a:cxn>
                <a:cxn ang="0">
                  <a:pos x="593" y="130"/>
                </a:cxn>
                <a:cxn ang="0">
                  <a:pos x="826" y="34"/>
                </a:cxn>
                <a:cxn ang="0">
                  <a:pos x="1071" y="0"/>
                </a:cxn>
              </a:cxnLst>
              <a:rect l="0" t="0" r="r" b="b"/>
              <a:pathLst>
                <a:path w="1698" h="1675">
                  <a:moveTo>
                    <a:pt x="1071" y="0"/>
                  </a:moveTo>
                  <a:lnTo>
                    <a:pt x="1110" y="1"/>
                  </a:lnTo>
                  <a:lnTo>
                    <a:pt x="1146" y="5"/>
                  </a:lnTo>
                  <a:lnTo>
                    <a:pt x="1180" y="11"/>
                  </a:lnTo>
                  <a:lnTo>
                    <a:pt x="1212" y="18"/>
                  </a:lnTo>
                  <a:lnTo>
                    <a:pt x="1242" y="27"/>
                  </a:lnTo>
                  <a:lnTo>
                    <a:pt x="1270" y="38"/>
                  </a:lnTo>
                  <a:lnTo>
                    <a:pt x="1296" y="49"/>
                  </a:lnTo>
                  <a:lnTo>
                    <a:pt x="1319" y="62"/>
                  </a:lnTo>
                  <a:lnTo>
                    <a:pt x="1342" y="75"/>
                  </a:lnTo>
                  <a:lnTo>
                    <a:pt x="1361" y="89"/>
                  </a:lnTo>
                  <a:lnTo>
                    <a:pt x="1380" y="103"/>
                  </a:lnTo>
                  <a:lnTo>
                    <a:pt x="1396" y="118"/>
                  </a:lnTo>
                  <a:lnTo>
                    <a:pt x="1410" y="131"/>
                  </a:lnTo>
                  <a:lnTo>
                    <a:pt x="1424" y="145"/>
                  </a:lnTo>
                  <a:lnTo>
                    <a:pt x="1435" y="158"/>
                  </a:lnTo>
                  <a:lnTo>
                    <a:pt x="1445" y="170"/>
                  </a:lnTo>
                  <a:lnTo>
                    <a:pt x="1452" y="180"/>
                  </a:lnTo>
                  <a:lnTo>
                    <a:pt x="1460" y="189"/>
                  </a:lnTo>
                  <a:lnTo>
                    <a:pt x="1465" y="198"/>
                  </a:lnTo>
                  <a:lnTo>
                    <a:pt x="1469" y="203"/>
                  </a:lnTo>
                  <a:lnTo>
                    <a:pt x="1634" y="25"/>
                  </a:lnTo>
                  <a:lnTo>
                    <a:pt x="1643" y="17"/>
                  </a:lnTo>
                  <a:lnTo>
                    <a:pt x="1650" y="11"/>
                  </a:lnTo>
                  <a:lnTo>
                    <a:pt x="1656" y="6"/>
                  </a:lnTo>
                  <a:lnTo>
                    <a:pt x="1660" y="3"/>
                  </a:lnTo>
                  <a:lnTo>
                    <a:pt x="1664" y="1"/>
                  </a:lnTo>
                  <a:lnTo>
                    <a:pt x="1669" y="0"/>
                  </a:lnTo>
                  <a:lnTo>
                    <a:pt x="1671" y="0"/>
                  </a:lnTo>
                  <a:lnTo>
                    <a:pt x="1680" y="1"/>
                  </a:lnTo>
                  <a:lnTo>
                    <a:pt x="1687" y="3"/>
                  </a:lnTo>
                  <a:lnTo>
                    <a:pt x="1691" y="6"/>
                  </a:lnTo>
                  <a:lnTo>
                    <a:pt x="1694" y="10"/>
                  </a:lnTo>
                  <a:lnTo>
                    <a:pt x="1696" y="14"/>
                  </a:lnTo>
                  <a:lnTo>
                    <a:pt x="1698" y="18"/>
                  </a:lnTo>
                  <a:lnTo>
                    <a:pt x="1698" y="22"/>
                  </a:lnTo>
                  <a:lnTo>
                    <a:pt x="1698" y="22"/>
                  </a:lnTo>
                  <a:lnTo>
                    <a:pt x="1548" y="610"/>
                  </a:lnTo>
                  <a:lnTo>
                    <a:pt x="1544" y="624"/>
                  </a:lnTo>
                  <a:lnTo>
                    <a:pt x="1541" y="635"/>
                  </a:lnTo>
                  <a:lnTo>
                    <a:pt x="1538" y="643"/>
                  </a:lnTo>
                  <a:lnTo>
                    <a:pt x="1534" y="649"/>
                  </a:lnTo>
                  <a:lnTo>
                    <a:pt x="1529" y="653"/>
                  </a:lnTo>
                  <a:lnTo>
                    <a:pt x="1523" y="655"/>
                  </a:lnTo>
                  <a:lnTo>
                    <a:pt x="1514" y="656"/>
                  </a:lnTo>
                  <a:lnTo>
                    <a:pt x="1499" y="656"/>
                  </a:lnTo>
                  <a:lnTo>
                    <a:pt x="1494" y="656"/>
                  </a:lnTo>
                  <a:lnTo>
                    <a:pt x="1489" y="655"/>
                  </a:lnTo>
                  <a:lnTo>
                    <a:pt x="1483" y="654"/>
                  </a:lnTo>
                  <a:lnTo>
                    <a:pt x="1477" y="651"/>
                  </a:lnTo>
                  <a:lnTo>
                    <a:pt x="1473" y="648"/>
                  </a:lnTo>
                  <a:lnTo>
                    <a:pt x="1470" y="642"/>
                  </a:lnTo>
                  <a:lnTo>
                    <a:pt x="1469" y="635"/>
                  </a:lnTo>
                  <a:lnTo>
                    <a:pt x="1469" y="629"/>
                  </a:lnTo>
                  <a:lnTo>
                    <a:pt x="1471" y="611"/>
                  </a:lnTo>
                  <a:lnTo>
                    <a:pt x="1472" y="605"/>
                  </a:lnTo>
                  <a:lnTo>
                    <a:pt x="1473" y="597"/>
                  </a:lnTo>
                  <a:lnTo>
                    <a:pt x="1474" y="587"/>
                  </a:lnTo>
                  <a:lnTo>
                    <a:pt x="1475" y="573"/>
                  </a:lnTo>
                  <a:lnTo>
                    <a:pt x="1475" y="558"/>
                  </a:lnTo>
                  <a:lnTo>
                    <a:pt x="1476" y="539"/>
                  </a:lnTo>
                  <a:lnTo>
                    <a:pt x="1476" y="515"/>
                  </a:lnTo>
                  <a:lnTo>
                    <a:pt x="1475" y="473"/>
                  </a:lnTo>
                  <a:lnTo>
                    <a:pt x="1471" y="434"/>
                  </a:lnTo>
                  <a:lnTo>
                    <a:pt x="1466" y="395"/>
                  </a:lnTo>
                  <a:lnTo>
                    <a:pt x="1458" y="359"/>
                  </a:lnTo>
                  <a:lnTo>
                    <a:pt x="1447" y="324"/>
                  </a:lnTo>
                  <a:lnTo>
                    <a:pt x="1435" y="291"/>
                  </a:lnTo>
                  <a:lnTo>
                    <a:pt x="1420" y="260"/>
                  </a:lnTo>
                  <a:lnTo>
                    <a:pt x="1403" y="231"/>
                  </a:lnTo>
                  <a:lnTo>
                    <a:pt x="1384" y="204"/>
                  </a:lnTo>
                  <a:lnTo>
                    <a:pt x="1364" y="180"/>
                  </a:lnTo>
                  <a:lnTo>
                    <a:pt x="1341" y="158"/>
                  </a:lnTo>
                  <a:lnTo>
                    <a:pt x="1316" y="137"/>
                  </a:lnTo>
                  <a:lnTo>
                    <a:pt x="1289" y="120"/>
                  </a:lnTo>
                  <a:lnTo>
                    <a:pt x="1260" y="105"/>
                  </a:lnTo>
                  <a:lnTo>
                    <a:pt x="1230" y="92"/>
                  </a:lnTo>
                  <a:lnTo>
                    <a:pt x="1197" y="82"/>
                  </a:lnTo>
                  <a:lnTo>
                    <a:pt x="1163" y="75"/>
                  </a:lnTo>
                  <a:lnTo>
                    <a:pt x="1127" y="71"/>
                  </a:lnTo>
                  <a:lnTo>
                    <a:pt x="1089" y="70"/>
                  </a:lnTo>
                  <a:lnTo>
                    <a:pt x="1041" y="72"/>
                  </a:lnTo>
                  <a:lnTo>
                    <a:pt x="992" y="78"/>
                  </a:lnTo>
                  <a:lnTo>
                    <a:pt x="942" y="87"/>
                  </a:lnTo>
                  <a:lnTo>
                    <a:pt x="893" y="101"/>
                  </a:lnTo>
                  <a:lnTo>
                    <a:pt x="845" y="117"/>
                  </a:lnTo>
                  <a:lnTo>
                    <a:pt x="798" y="137"/>
                  </a:lnTo>
                  <a:lnTo>
                    <a:pt x="751" y="160"/>
                  </a:lnTo>
                  <a:lnTo>
                    <a:pt x="706" y="185"/>
                  </a:lnTo>
                  <a:lnTo>
                    <a:pt x="662" y="213"/>
                  </a:lnTo>
                  <a:lnTo>
                    <a:pt x="620" y="244"/>
                  </a:lnTo>
                  <a:lnTo>
                    <a:pt x="580" y="277"/>
                  </a:lnTo>
                  <a:lnTo>
                    <a:pt x="543" y="312"/>
                  </a:lnTo>
                  <a:lnTo>
                    <a:pt x="507" y="349"/>
                  </a:lnTo>
                  <a:lnTo>
                    <a:pt x="470" y="392"/>
                  </a:lnTo>
                  <a:lnTo>
                    <a:pt x="438" y="437"/>
                  </a:lnTo>
                  <a:lnTo>
                    <a:pt x="407" y="484"/>
                  </a:lnTo>
                  <a:lnTo>
                    <a:pt x="379" y="531"/>
                  </a:lnTo>
                  <a:lnTo>
                    <a:pt x="354" y="579"/>
                  </a:lnTo>
                  <a:lnTo>
                    <a:pt x="332" y="626"/>
                  </a:lnTo>
                  <a:lnTo>
                    <a:pt x="312" y="673"/>
                  </a:lnTo>
                  <a:lnTo>
                    <a:pt x="295" y="721"/>
                  </a:lnTo>
                  <a:lnTo>
                    <a:pt x="279" y="767"/>
                  </a:lnTo>
                  <a:lnTo>
                    <a:pt x="266" y="813"/>
                  </a:lnTo>
                  <a:lnTo>
                    <a:pt x="255" y="856"/>
                  </a:lnTo>
                  <a:lnTo>
                    <a:pt x="245" y="899"/>
                  </a:lnTo>
                  <a:lnTo>
                    <a:pt x="237" y="939"/>
                  </a:lnTo>
                  <a:lnTo>
                    <a:pt x="230" y="978"/>
                  </a:lnTo>
                  <a:lnTo>
                    <a:pt x="226" y="1013"/>
                  </a:lnTo>
                  <a:lnTo>
                    <a:pt x="222" y="1046"/>
                  </a:lnTo>
                  <a:lnTo>
                    <a:pt x="220" y="1076"/>
                  </a:lnTo>
                  <a:lnTo>
                    <a:pt x="219" y="1102"/>
                  </a:lnTo>
                  <a:lnTo>
                    <a:pt x="218" y="1125"/>
                  </a:lnTo>
                  <a:lnTo>
                    <a:pt x="219" y="1168"/>
                  </a:lnTo>
                  <a:lnTo>
                    <a:pt x="223" y="1210"/>
                  </a:lnTo>
                  <a:lnTo>
                    <a:pt x="229" y="1248"/>
                  </a:lnTo>
                  <a:lnTo>
                    <a:pt x="238" y="1285"/>
                  </a:lnTo>
                  <a:lnTo>
                    <a:pt x="248" y="1319"/>
                  </a:lnTo>
                  <a:lnTo>
                    <a:pt x="261" y="1351"/>
                  </a:lnTo>
                  <a:lnTo>
                    <a:pt x="275" y="1380"/>
                  </a:lnTo>
                  <a:lnTo>
                    <a:pt x="291" y="1408"/>
                  </a:lnTo>
                  <a:lnTo>
                    <a:pt x="309" y="1434"/>
                  </a:lnTo>
                  <a:lnTo>
                    <a:pt x="328" y="1458"/>
                  </a:lnTo>
                  <a:lnTo>
                    <a:pt x="349" y="1479"/>
                  </a:lnTo>
                  <a:lnTo>
                    <a:pt x="371" y="1499"/>
                  </a:lnTo>
                  <a:lnTo>
                    <a:pt x="394" y="1517"/>
                  </a:lnTo>
                  <a:lnTo>
                    <a:pt x="418" y="1532"/>
                  </a:lnTo>
                  <a:lnTo>
                    <a:pt x="444" y="1546"/>
                  </a:lnTo>
                  <a:lnTo>
                    <a:pt x="469" y="1559"/>
                  </a:lnTo>
                  <a:lnTo>
                    <a:pt x="495" y="1570"/>
                  </a:lnTo>
                  <a:lnTo>
                    <a:pt x="522" y="1579"/>
                  </a:lnTo>
                  <a:lnTo>
                    <a:pt x="550" y="1587"/>
                  </a:lnTo>
                  <a:lnTo>
                    <a:pt x="577" y="1592"/>
                  </a:lnTo>
                  <a:lnTo>
                    <a:pt x="605" y="1598"/>
                  </a:lnTo>
                  <a:lnTo>
                    <a:pt x="632" y="1601"/>
                  </a:lnTo>
                  <a:lnTo>
                    <a:pt x="660" y="1603"/>
                  </a:lnTo>
                  <a:lnTo>
                    <a:pt x="687" y="1603"/>
                  </a:lnTo>
                  <a:lnTo>
                    <a:pt x="722" y="1602"/>
                  </a:lnTo>
                  <a:lnTo>
                    <a:pt x="758" y="1599"/>
                  </a:lnTo>
                  <a:lnTo>
                    <a:pt x="794" y="1593"/>
                  </a:lnTo>
                  <a:lnTo>
                    <a:pt x="832" y="1585"/>
                  </a:lnTo>
                  <a:lnTo>
                    <a:pt x="872" y="1574"/>
                  </a:lnTo>
                  <a:lnTo>
                    <a:pt x="912" y="1560"/>
                  </a:lnTo>
                  <a:lnTo>
                    <a:pt x="953" y="1542"/>
                  </a:lnTo>
                  <a:lnTo>
                    <a:pt x="995" y="1522"/>
                  </a:lnTo>
                  <a:lnTo>
                    <a:pt x="1038" y="1497"/>
                  </a:lnTo>
                  <a:lnTo>
                    <a:pt x="1082" y="1468"/>
                  </a:lnTo>
                  <a:lnTo>
                    <a:pt x="1127" y="1436"/>
                  </a:lnTo>
                  <a:lnTo>
                    <a:pt x="1163" y="1404"/>
                  </a:lnTo>
                  <a:lnTo>
                    <a:pt x="1195" y="1373"/>
                  </a:lnTo>
                  <a:lnTo>
                    <a:pt x="1224" y="1340"/>
                  </a:lnTo>
                  <a:lnTo>
                    <a:pt x="1250" y="1308"/>
                  </a:lnTo>
                  <a:lnTo>
                    <a:pt x="1272" y="1275"/>
                  </a:lnTo>
                  <a:lnTo>
                    <a:pt x="1292" y="1244"/>
                  </a:lnTo>
                  <a:lnTo>
                    <a:pt x="1309" y="1213"/>
                  </a:lnTo>
                  <a:lnTo>
                    <a:pt x="1323" y="1184"/>
                  </a:lnTo>
                  <a:lnTo>
                    <a:pt x="1336" y="1156"/>
                  </a:lnTo>
                  <a:lnTo>
                    <a:pt x="1346" y="1131"/>
                  </a:lnTo>
                  <a:lnTo>
                    <a:pt x="1355" y="1108"/>
                  </a:lnTo>
                  <a:lnTo>
                    <a:pt x="1361" y="1087"/>
                  </a:lnTo>
                  <a:lnTo>
                    <a:pt x="1367" y="1070"/>
                  </a:lnTo>
                  <a:lnTo>
                    <a:pt x="1370" y="1062"/>
                  </a:lnTo>
                  <a:lnTo>
                    <a:pt x="1374" y="1056"/>
                  </a:lnTo>
                  <a:lnTo>
                    <a:pt x="1380" y="1053"/>
                  </a:lnTo>
                  <a:lnTo>
                    <a:pt x="1386" y="1050"/>
                  </a:lnTo>
                  <a:lnTo>
                    <a:pt x="1391" y="1049"/>
                  </a:lnTo>
                  <a:lnTo>
                    <a:pt x="1397" y="1048"/>
                  </a:lnTo>
                  <a:lnTo>
                    <a:pt x="1401" y="1048"/>
                  </a:lnTo>
                  <a:lnTo>
                    <a:pt x="1405" y="1049"/>
                  </a:lnTo>
                  <a:lnTo>
                    <a:pt x="1410" y="1049"/>
                  </a:lnTo>
                  <a:lnTo>
                    <a:pt x="1416" y="1051"/>
                  </a:lnTo>
                  <a:lnTo>
                    <a:pt x="1420" y="1053"/>
                  </a:lnTo>
                  <a:lnTo>
                    <a:pt x="1424" y="1057"/>
                  </a:lnTo>
                  <a:lnTo>
                    <a:pt x="1427" y="1063"/>
                  </a:lnTo>
                  <a:lnTo>
                    <a:pt x="1428" y="1070"/>
                  </a:lnTo>
                  <a:lnTo>
                    <a:pt x="1427" y="1073"/>
                  </a:lnTo>
                  <a:lnTo>
                    <a:pt x="1426" y="1080"/>
                  </a:lnTo>
                  <a:lnTo>
                    <a:pt x="1423" y="1091"/>
                  </a:lnTo>
                  <a:lnTo>
                    <a:pt x="1419" y="1106"/>
                  </a:lnTo>
                  <a:lnTo>
                    <a:pt x="1413" y="1123"/>
                  </a:lnTo>
                  <a:lnTo>
                    <a:pt x="1406" y="1144"/>
                  </a:lnTo>
                  <a:lnTo>
                    <a:pt x="1397" y="1167"/>
                  </a:lnTo>
                  <a:lnTo>
                    <a:pt x="1386" y="1192"/>
                  </a:lnTo>
                  <a:lnTo>
                    <a:pt x="1372" y="1219"/>
                  </a:lnTo>
                  <a:lnTo>
                    <a:pt x="1356" y="1248"/>
                  </a:lnTo>
                  <a:lnTo>
                    <a:pt x="1338" y="1278"/>
                  </a:lnTo>
                  <a:lnTo>
                    <a:pt x="1317" y="1310"/>
                  </a:lnTo>
                  <a:lnTo>
                    <a:pt x="1293" y="1342"/>
                  </a:lnTo>
                  <a:lnTo>
                    <a:pt x="1266" y="1375"/>
                  </a:lnTo>
                  <a:lnTo>
                    <a:pt x="1235" y="1409"/>
                  </a:lnTo>
                  <a:lnTo>
                    <a:pt x="1202" y="1442"/>
                  </a:lnTo>
                  <a:lnTo>
                    <a:pt x="1165" y="1476"/>
                  </a:lnTo>
                  <a:lnTo>
                    <a:pt x="1132" y="1503"/>
                  </a:lnTo>
                  <a:lnTo>
                    <a:pt x="1096" y="1529"/>
                  </a:lnTo>
                  <a:lnTo>
                    <a:pt x="1059" y="1553"/>
                  </a:lnTo>
                  <a:lnTo>
                    <a:pt x="1020" y="1576"/>
                  </a:lnTo>
                  <a:lnTo>
                    <a:pt x="979" y="1598"/>
                  </a:lnTo>
                  <a:lnTo>
                    <a:pt x="936" y="1617"/>
                  </a:lnTo>
                  <a:lnTo>
                    <a:pt x="892" y="1634"/>
                  </a:lnTo>
                  <a:lnTo>
                    <a:pt x="845" y="1648"/>
                  </a:lnTo>
                  <a:lnTo>
                    <a:pt x="798" y="1660"/>
                  </a:lnTo>
                  <a:lnTo>
                    <a:pt x="749" y="1668"/>
                  </a:lnTo>
                  <a:lnTo>
                    <a:pt x="698" y="1673"/>
                  </a:lnTo>
                  <a:lnTo>
                    <a:pt x="646" y="1675"/>
                  </a:lnTo>
                  <a:lnTo>
                    <a:pt x="597" y="1674"/>
                  </a:lnTo>
                  <a:lnTo>
                    <a:pt x="549" y="1669"/>
                  </a:lnTo>
                  <a:lnTo>
                    <a:pt x="503" y="1661"/>
                  </a:lnTo>
                  <a:lnTo>
                    <a:pt x="457" y="1651"/>
                  </a:lnTo>
                  <a:lnTo>
                    <a:pt x="413" y="1638"/>
                  </a:lnTo>
                  <a:lnTo>
                    <a:pt x="371" y="1622"/>
                  </a:lnTo>
                  <a:lnTo>
                    <a:pt x="330" y="1603"/>
                  </a:lnTo>
                  <a:lnTo>
                    <a:pt x="291" y="1582"/>
                  </a:lnTo>
                  <a:lnTo>
                    <a:pt x="255" y="1558"/>
                  </a:lnTo>
                  <a:lnTo>
                    <a:pt x="219" y="1531"/>
                  </a:lnTo>
                  <a:lnTo>
                    <a:pt x="187" y="1503"/>
                  </a:lnTo>
                  <a:lnTo>
                    <a:pt x="156" y="1472"/>
                  </a:lnTo>
                  <a:lnTo>
                    <a:pt x="128" y="1438"/>
                  </a:lnTo>
                  <a:lnTo>
                    <a:pt x="103" y="1402"/>
                  </a:lnTo>
                  <a:lnTo>
                    <a:pt x="80" y="1364"/>
                  </a:lnTo>
                  <a:lnTo>
                    <a:pt x="59" y="1324"/>
                  </a:lnTo>
                  <a:lnTo>
                    <a:pt x="42" y="1282"/>
                  </a:lnTo>
                  <a:lnTo>
                    <a:pt x="27" y="1238"/>
                  </a:lnTo>
                  <a:lnTo>
                    <a:pt x="15" y="1192"/>
                  </a:lnTo>
                  <a:lnTo>
                    <a:pt x="7" y="1145"/>
                  </a:lnTo>
                  <a:lnTo>
                    <a:pt x="2" y="1096"/>
                  </a:lnTo>
                  <a:lnTo>
                    <a:pt x="0" y="1044"/>
                  </a:lnTo>
                  <a:lnTo>
                    <a:pt x="3" y="982"/>
                  </a:lnTo>
                  <a:lnTo>
                    <a:pt x="9" y="921"/>
                  </a:lnTo>
                  <a:lnTo>
                    <a:pt x="21" y="860"/>
                  </a:lnTo>
                  <a:lnTo>
                    <a:pt x="36" y="801"/>
                  </a:lnTo>
                  <a:lnTo>
                    <a:pt x="56" y="741"/>
                  </a:lnTo>
                  <a:lnTo>
                    <a:pt x="80" y="684"/>
                  </a:lnTo>
                  <a:lnTo>
                    <a:pt x="107" y="627"/>
                  </a:lnTo>
                  <a:lnTo>
                    <a:pt x="137" y="571"/>
                  </a:lnTo>
                  <a:lnTo>
                    <a:pt x="171" y="517"/>
                  </a:lnTo>
                  <a:lnTo>
                    <a:pt x="208" y="465"/>
                  </a:lnTo>
                  <a:lnTo>
                    <a:pt x="247" y="415"/>
                  </a:lnTo>
                  <a:lnTo>
                    <a:pt x="290" y="367"/>
                  </a:lnTo>
                  <a:lnTo>
                    <a:pt x="335" y="321"/>
                  </a:lnTo>
                  <a:lnTo>
                    <a:pt x="383" y="277"/>
                  </a:lnTo>
                  <a:lnTo>
                    <a:pt x="433" y="236"/>
                  </a:lnTo>
                  <a:lnTo>
                    <a:pt x="484" y="198"/>
                  </a:lnTo>
                  <a:lnTo>
                    <a:pt x="538" y="163"/>
                  </a:lnTo>
                  <a:lnTo>
                    <a:pt x="593" y="130"/>
                  </a:lnTo>
                  <a:lnTo>
                    <a:pt x="650" y="101"/>
                  </a:lnTo>
                  <a:lnTo>
                    <a:pt x="708" y="75"/>
                  </a:lnTo>
                  <a:lnTo>
                    <a:pt x="767" y="53"/>
                  </a:lnTo>
                  <a:lnTo>
                    <a:pt x="826" y="34"/>
                  </a:lnTo>
                  <a:lnTo>
                    <a:pt x="887" y="20"/>
                  </a:lnTo>
                  <a:lnTo>
                    <a:pt x="948" y="9"/>
                  </a:lnTo>
                  <a:lnTo>
                    <a:pt x="1009" y="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2545441" y="2140434"/>
              <a:ext cx="4561289" cy="2068304"/>
              <a:chOff x="2057400" y="2819400"/>
              <a:chExt cx="4191000" cy="1676400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66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flipV="1">
                <a:off x="2057400" y="2819400"/>
                <a:ext cx="3893128" cy="755073"/>
              </a:xfrm>
              <a:custGeom>
                <a:avLst/>
                <a:gdLst>
                  <a:gd name="connsiteX0" fmla="*/ 0 w 3893128"/>
                  <a:gd name="connsiteY0" fmla="*/ 69273 h 755073"/>
                  <a:gd name="connsiteX1" fmla="*/ 1620982 w 3893128"/>
                  <a:gd name="connsiteY1" fmla="*/ 96982 h 755073"/>
                  <a:gd name="connsiteX2" fmla="*/ 2189019 w 3893128"/>
                  <a:gd name="connsiteY2" fmla="*/ 651164 h 755073"/>
                  <a:gd name="connsiteX3" fmla="*/ 3893128 w 3893128"/>
                  <a:gd name="connsiteY3" fmla="*/ 720437 h 755073"/>
                  <a:gd name="connsiteX4" fmla="*/ 3893128 w 3893128"/>
                  <a:gd name="connsiteY4" fmla="*/ 720437 h 75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28" h="755073">
                    <a:moveTo>
                      <a:pt x="0" y="69273"/>
                    </a:moveTo>
                    <a:cubicBezTo>
                      <a:pt x="628073" y="34636"/>
                      <a:pt x="1256146" y="0"/>
                      <a:pt x="1620982" y="96982"/>
                    </a:cubicBezTo>
                    <a:cubicBezTo>
                      <a:pt x="1985818" y="193964"/>
                      <a:pt x="1810328" y="547255"/>
                      <a:pt x="2189019" y="651164"/>
                    </a:cubicBezTo>
                    <a:cubicBezTo>
                      <a:pt x="2567710" y="755073"/>
                      <a:pt x="3893128" y="720437"/>
                      <a:pt x="3893128" y="720437"/>
                    </a:cubicBezTo>
                    <a:lnTo>
                      <a:pt x="3893128" y="720437"/>
                    </a:lnTo>
                  </a:path>
                </a:pathLst>
              </a:cu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2057400" y="4495800"/>
                <a:ext cx="41910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rot="5400000">
                <a:off x="2895600" y="4038600"/>
                <a:ext cx="609600" cy="1588"/>
              </a:xfrm>
              <a:prstGeom prst="straightConnector1">
                <a:avLst/>
              </a:prstGeom>
              <a:ln w="381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TextBox 78"/>
          <p:cNvSpPr txBox="1"/>
          <p:nvPr/>
        </p:nvSpPr>
        <p:spPr>
          <a:xfrm>
            <a:off x="7605995" y="0"/>
            <a:ext cx="153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UV Curve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5400000">
            <a:off x="8278083" y="759852"/>
            <a:ext cx="653676" cy="7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62" name="Freeform 6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8220475" y="1201510"/>
            <a:ext cx="508821" cy="499265"/>
          </a:xfrm>
          <a:custGeom>
            <a:avLst/>
            <a:gdLst/>
            <a:ahLst/>
            <a:cxnLst>
              <a:cxn ang="0">
                <a:pos x="1184" y="10"/>
              </a:cxn>
              <a:cxn ang="0">
                <a:pos x="1300" y="49"/>
              </a:cxn>
              <a:cxn ang="0">
                <a:pos x="1384" y="103"/>
              </a:cxn>
              <a:cxn ang="0">
                <a:pos x="1440" y="157"/>
              </a:cxn>
              <a:cxn ang="0">
                <a:pos x="1470" y="197"/>
              </a:cxn>
              <a:cxn ang="0">
                <a:pos x="1655" y="10"/>
              </a:cxn>
              <a:cxn ang="0">
                <a:pos x="1674" y="0"/>
              </a:cxn>
              <a:cxn ang="0">
                <a:pos x="1697" y="6"/>
              </a:cxn>
              <a:cxn ang="0">
                <a:pos x="1703" y="21"/>
              </a:cxn>
              <a:cxn ang="0">
                <a:pos x="1546" y="633"/>
              </a:cxn>
              <a:cxn ang="0">
                <a:pos x="1528" y="653"/>
              </a:cxn>
              <a:cxn ang="0">
                <a:pos x="1493" y="653"/>
              </a:cxn>
              <a:cxn ang="0">
                <a:pos x="1475" y="640"/>
              </a:cxn>
              <a:cxn ang="0">
                <a:pos x="1477" y="603"/>
              </a:cxn>
              <a:cxn ang="0">
                <a:pos x="1480" y="557"/>
              </a:cxn>
              <a:cxn ang="0">
                <a:pos x="1476" y="432"/>
              </a:cxn>
              <a:cxn ang="0">
                <a:pos x="1440" y="290"/>
              </a:cxn>
              <a:cxn ang="0">
                <a:pos x="1369" y="179"/>
              </a:cxn>
              <a:cxn ang="0">
                <a:pos x="1265" y="105"/>
              </a:cxn>
              <a:cxn ang="0">
                <a:pos x="1131" y="70"/>
              </a:cxn>
              <a:cxn ang="0">
                <a:pos x="946" y="87"/>
              </a:cxn>
              <a:cxn ang="0">
                <a:pos x="754" y="159"/>
              </a:cxn>
              <a:cxn ang="0">
                <a:pos x="582" y="276"/>
              </a:cxn>
              <a:cxn ang="0">
                <a:pos x="439" y="436"/>
              </a:cxn>
              <a:cxn ang="0">
                <a:pos x="333" y="624"/>
              </a:cxn>
              <a:cxn ang="0">
                <a:pos x="267" y="811"/>
              </a:cxn>
              <a:cxn ang="0">
                <a:pos x="231" y="976"/>
              </a:cxn>
              <a:cxn ang="0">
                <a:pos x="220" y="1099"/>
              </a:cxn>
              <a:cxn ang="0">
                <a:pos x="230" y="1245"/>
              </a:cxn>
              <a:cxn ang="0">
                <a:pos x="276" y="1377"/>
              </a:cxn>
              <a:cxn ang="0">
                <a:pos x="350" y="1476"/>
              </a:cxn>
              <a:cxn ang="0">
                <a:pos x="445" y="1543"/>
              </a:cxn>
              <a:cxn ang="0">
                <a:pos x="552" y="1583"/>
              </a:cxn>
              <a:cxn ang="0">
                <a:pos x="662" y="1599"/>
              </a:cxn>
              <a:cxn ang="0">
                <a:pos x="797" y="1590"/>
              </a:cxn>
              <a:cxn ang="0">
                <a:pos x="956" y="1539"/>
              </a:cxn>
              <a:cxn ang="0">
                <a:pos x="1130" y="1433"/>
              </a:cxn>
              <a:cxn ang="0">
                <a:pos x="1254" y="1305"/>
              </a:cxn>
              <a:cxn ang="0">
                <a:pos x="1328" y="1181"/>
              </a:cxn>
              <a:cxn ang="0">
                <a:pos x="1366" y="1085"/>
              </a:cxn>
              <a:cxn ang="0">
                <a:pos x="1384" y="1050"/>
              </a:cxn>
              <a:cxn ang="0">
                <a:pos x="1405" y="1046"/>
              </a:cxn>
              <a:cxn ang="0">
                <a:pos x="1425" y="1051"/>
              </a:cxn>
              <a:cxn ang="0">
                <a:pos x="1432" y="1070"/>
              </a:cxn>
              <a:cxn ang="0">
                <a:pos x="1418" y="1121"/>
              </a:cxn>
              <a:cxn ang="0">
                <a:pos x="1377" y="1216"/>
              </a:cxn>
              <a:cxn ang="0">
                <a:pos x="1297" y="1339"/>
              </a:cxn>
              <a:cxn ang="0">
                <a:pos x="1169" y="1473"/>
              </a:cxn>
              <a:cxn ang="0">
                <a:pos x="1024" y="1572"/>
              </a:cxn>
              <a:cxn ang="0">
                <a:pos x="848" y="1644"/>
              </a:cxn>
              <a:cxn ang="0">
                <a:pos x="648" y="1672"/>
              </a:cxn>
              <a:cxn ang="0">
                <a:pos x="459" y="1648"/>
              </a:cxn>
              <a:cxn ang="0">
                <a:pos x="293" y="1578"/>
              </a:cxn>
              <a:cxn ang="0">
                <a:pos x="157" y="1468"/>
              </a:cxn>
              <a:cxn ang="0">
                <a:pos x="60" y="1321"/>
              </a:cxn>
              <a:cxn ang="0">
                <a:pos x="7" y="1142"/>
              </a:cxn>
              <a:cxn ang="0">
                <a:pos x="10" y="919"/>
              </a:cxn>
              <a:cxn ang="0">
                <a:pos x="80" y="682"/>
              </a:cxn>
              <a:cxn ang="0">
                <a:pos x="209" y="464"/>
              </a:cxn>
              <a:cxn ang="0">
                <a:pos x="385" y="276"/>
              </a:cxn>
              <a:cxn ang="0">
                <a:pos x="595" y="130"/>
              </a:cxn>
              <a:cxn ang="0">
                <a:pos x="829" y="34"/>
              </a:cxn>
              <a:cxn ang="0">
                <a:pos x="1075" y="0"/>
              </a:cxn>
            </a:cxnLst>
            <a:rect l="0" t="0" r="r" b="b"/>
            <a:pathLst>
              <a:path w="1704" h="1672">
                <a:moveTo>
                  <a:pt x="1075" y="0"/>
                </a:moveTo>
                <a:lnTo>
                  <a:pt x="1113" y="1"/>
                </a:lnTo>
                <a:lnTo>
                  <a:pt x="1150" y="5"/>
                </a:lnTo>
                <a:lnTo>
                  <a:pt x="1184" y="10"/>
                </a:lnTo>
                <a:lnTo>
                  <a:pt x="1217" y="17"/>
                </a:lnTo>
                <a:lnTo>
                  <a:pt x="1246" y="27"/>
                </a:lnTo>
                <a:lnTo>
                  <a:pt x="1274" y="38"/>
                </a:lnTo>
                <a:lnTo>
                  <a:pt x="1300" y="49"/>
                </a:lnTo>
                <a:lnTo>
                  <a:pt x="1324" y="62"/>
                </a:lnTo>
                <a:lnTo>
                  <a:pt x="1346" y="75"/>
                </a:lnTo>
                <a:lnTo>
                  <a:pt x="1366" y="89"/>
                </a:lnTo>
                <a:lnTo>
                  <a:pt x="1384" y="103"/>
                </a:lnTo>
                <a:lnTo>
                  <a:pt x="1401" y="117"/>
                </a:lnTo>
                <a:lnTo>
                  <a:pt x="1415" y="130"/>
                </a:lnTo>
                <a:lnTo>
                  <a:pt x="1428" y="144"/>
                </a:lnTo>
                <a:lnTo>
                  <a:pt x="1440" y="157"/>
                </a:lnTo>
                <a:lnTo>
                  <a:pt x="1449" y="169"/>
                </a:lnTo>
                <a:lnTo>
                  <a:pt x="1457" y="180"/>
                </a:lnTo>
                <a:lnTo>
                  <a:pt x="1465" y="189"/>
                </a:lnTo>
                <a:lnTo>
                  <a:pt x="1470" y="197"/>
                </a:lnTo>
                <a:lnTo>
                  <a:pt x="1474" y="202"/>
                </a:lnTo>
                <a:lnTo>
                  <a:pt x="1639" y="25"/>
                </a:lnTo>
                <a:lnTo>
                  <a:pt x="1648" y="17"/>
                </a:lnTo>
                <a:lnTo>
                  <a:pt x="1655" y="10"/>
                </a:lnTo>
                <a:lnTo>
                  <a:pt x="1661" y="6"/>
                </a:lnTo>
                <a:lnTo>
                  <a:pt x="1665" y="3"/>
                </a:lnTo>
                <a:lnTo>
                  <a:pt x="1669" y="1"/>
                </a:lnTo>
                <a:lnTo>
                  <a:pt x="1674" y="0"/>
                </a:lnTo>
                <a:lnTo>
                  <a:pt x="1677" y="0"/>
                </a:lnTo>
                <a:lnTo>
                  <a:pt x="1686" y="0"/>
                </a:lnTo>
                <a:lnTo>
                  <a:pt x="1692" y="3"/>
                </a:lnTo>
                <a:lnTo>
                  <a:pt x="1697" y="6"/>
                </a:lnTo>
                <a:lnTo>
                  <a:pt x="1700" y="10"/>
                </a:lnTo>
                <a:lnTo>
                  <a:pt x="1702" y="14"/>
                </a:lnTo>
                <a:lnTo>
                  <a:pt x="1703" y="18"/>
                </a:lnTo>
                <a:lnTo>
                  <a:pt x="1703" y="21"/>
                </a:lnTo>
                <a:lnTo>
                  <a:pt x="1704" y="22"/>
                </a:lnTo>
                <a:lnTo>
                  <a:pt x="1553" y="608"/>
                </a:lnTo>
                <a:lnTo>
                  <a:pt x="1549" y="622"/>
                </a:lnTo>
                <a:lnTo>
                  <a:pt x="1546" y="633"/>
                </a:lnTo>
                <a:lnTo>
                  <a:pt x="1543" y="641"/>
                </a:lnTo>
                <a:lnTo>
                  <a:pt x="1539" y="647"/>
                </a:lnTo>
                <a:lnTo>
                  <a:pt x="1534" y="652"/>
                </a:lnTo>
                <a:lnTo>
                  <a:pt x="1528" y="653"/>
                </a:lnTo>
                <a:lnTo>
                  <a:pt x="1519" y="655"/>
                </a:lnTo>
                <a:lnTo>
                  <a:pt x="1504" y="655"/>
                </a:lnTo>
                <a:lnTo>
                  <a:pt x="1499" y="654"/>
                </a:lnTo>
                <a:lnTo>
                  <a:pt x="1493" y="653"/>
                </a:lnTo>
                <a:lnTo>
                  <a:pt x="1488" y="652"/>
                </a:lnTo>
                <a:lnTo>
                  <a:pt x="1482" y="650"/>
                </a:lnTo>
                <a:lnTo>
                  <a:pt x="1478" y="646"/>
                </a:lnTo>
                <a:lnTo>
                  <a:pt x="1475" y="640"/>
                </a:lnTo>
                <a:lnTo>
                  <a:pt x="1474" y="633"/>
                </a:lnTo>
                <a:lnTo>
                  <a:pt x="1474" y="627"/>
                </a:lnTo>
                <a:lnTo>
                  <a:pt x="1476" y="610"/>
                </a:lnTo>
                <a:lnTo>
                  <a:pt x="1477" y="603"/>
                </a:lnTo>
                <a:lnTo>
                  <a:pt x="1478" y="595"/>
                </a:lnTo>
                <a:lnTo>
                  <a:pt x="1479" y="585"/>
                </a:lnTo>
                <a:lnTo>
                  <a:pt x="1480" y="572"/>
                </a:lnTo>
                <a:lnTo>
                  <a:pt x="1480" y="557"/>
                </a:lnTo>
                <a:lnTo>
                  <a:pt x="1481" y="537"/>
                </a:lnTo>
                <a:lnTo>
                  <a:pt x="1481" y="514"/>
                </a:lnTo>
                <a:lnTo>
                  <a:pt x="1480" y="472"/>
                </a:lnTo>
                <a:lnTo>
                  <a:pt x="1476" y="432"/>
                </a:lnTo>
                <a:lnTo>
                  <a:pt x="1470" y="394"/>
                </a:lnTo>
                <a:lnTo>
                  <a:pt x="1463" y="358"/>
                </a:lnTo>
                <a:lnTo>
                  <a:pt x="1452" y="323"/>
                </a:lnTo>
                <a:lnTo>
                  <a:pt x="1440" y="290"/>
                </a:lnTo>
                <a:lnTo>
                  <a:pt x="1425" y="259"/>
                </a:lnTo>
                <a:lnTo>
                  <a:pt x="1408" y="230"/>
                </a:lnTo>
                <a:lnTo>
                  <a:pt x="1389" y="204"/>
                </a:lnTo>
                <a:lnTo>
                  <a:pt x="1369" y="179"/>
                </a:lnTo>
                <a:lnTo>
                  <a:pt x="1345" y="157"/>
                </a:lnTo>
                <a:lnTo>
                  <a:pt x="1320" y="137"/>
                </a:lnTo>
                <a:lnTo>
                  <a:pt x="1294" y="119"/>
                </a:lnTo>
                <a:lnTo>
                  <a:pt x="1265" y="105"/>
                </a:lnTo>
                <a:lnTo>
                  <a:pt x="1234" y="92"/>
                </a:lnTo>
                <a:lnTo>
                  <a:pt x="1201" y="82"/>
                </a:lnTo>
                <a:lnTo>
                  <a:pt x="1167" y="75"/>
                </a:lnTo>
                <a:lnTo>
                  <a:pt x="1131" y="70"/>
                </a:lnTo>
                <a:lnTo>
                  <a:pt x="1093" y="69"/>
                </a:lnTo>
                <a:lnTo>
                  <a:pt x="1044" y="71"/>
                </a:lnTo>
                <a:lnTo>
                  <a:pt x="995" y="77"/>
                </a:lnTo>
                <a:lnTo>
                  <a:pt x="946" y="87"/>
                </a:lnTo>
                <a:lnTo>
                  <a:pt x="896" y="100"/>
                </a:lnTo>
                <a:lnTo>
                  <a:pt x="848" y="117"/>
                </a:lnTo>
                <a:lnTo>
                  <a:pt x="800" y="136"/>
                </a:lnTo>
                <a:lnTo>
                  <a:pt x="754" y="159"/>
                </a:lnTo>
                <a:lnTo>
                  <a:pt x="708" y="185"/>
                </a:lnTo>
                <a:lnTo>
                  <a:pt x="664" y="213"/>
                </a:lnTo>
                <a:lnTo>
                  <a:pt x="622" y="243"/>
                </a:lnTo>
                <a:lnTo>
                  <a:pt x="582" y="276"/>
                </a:lnTo>
                <a:lnTo>
                  <a:pt x="544" y="311"/>
                </a:lnTo>
                <a:lnTo>
                  <a:pt x="509" y="348"/>
                </a:lnTo>
                <a:lnTo>
                  <a:pt x="472" y="391"/>
                </a:lnTo>
                <a:lnTo>
                  <a:pt x="439" y="436"/>
                </a:lnTo>
                <a:lnTo>
                  <a:pt x="408" y="483"/>
                </a:lnTo>
                <a:lnTo>
                  <a:pt x="381" y="530"/>
                </a:lnTo>
                <a:lnTo>
                  <a:pt x="356" y="577"/>
                </a:lnTo>
                <a:lnTo>
                  <a:pt x="333" y="624"/>
                </a:lnTo>
                <a:lnTo>
                  <a:pt x="314" y="672"/>
                </a:lnTo>
                <a:lnTo>
                  <a:pt x="296" y="719"/>
                </a:lnTo>
                <a:lnTo>
                  <a:pt x="280" y="765"/>
                </a:lnTo>
                <a:lnTo>
                  <a:pt x="267" y="811"/>
                </a:lnTo>
                <a:lnTo>
                  <a:pt x="256" y="854"/>
                </a:lnTo>
                <a:lnTo>
                  <a:pt x="246" y="897"/>
                </a:lnTo>
                <a:lnTo>
                  <a:pt x="238" y="937"/>
                </a:lnTo>
                <a:lnTo>
                  <a:pt x="231" y="976"/>
                </a:lnTo>
                <a:lnTo>
                  <a:pt x="227" y="1011"/>
                </a:lnTo>
                <a:lnTo>
                  <a:pt x="223" y="1044"/>
                </a:lnTo>
                <a:lnTo>
                  <a:pt x="221" y="1073"/>
                </a:lnTo>
                <a:lnTo>
                  <a:pt x="220" y="1099"/>
                </a:lnTo>
                <a:lnTo>
                  <a:pt x="219" y="1122"/>
                </a:lnTo>
                <a:lnTo>
                  <a:pt x="220" y="1166"/>
                </a:lnTo>
                <a:lnTo>
                  <a:pt x="224" y="1207"/>
                </a:lnTo>
                <a:lnTo>
                  <a:pt x="230" y="1245"/>
                </a:lnTo>
                <a:lnTo>
                  <a:pt x="239" y="1282"/>
                </a:lnTo>
                <a:lnTo>
                  <a:pt x="249" y="1316"/>
                </a:lnTo>
                <a:lnTo>
                  <a:pt x="262" y="1348"/>
                </a:lnTo>
                <a:lnTo>
                  <a:pt x="276" y="1377"/>
                </a:lnTo>
                <a:lnTo>
                  <a:pt x="293" y="1405"/>
                </a:lnTo>
                <a:lnTo>
                  <a:pt x="310" y="1430"/>
                </a:lnTo>
                <a:lnTo>
                  <a:pt x="329" y="1454"/>
                </a:lnTo>
                <a:lnTo>
                  <a:pt x="350" y="1476"/>
                </a:lnTo>
                <a:lnTo>
                  <a:pt x="372" y="1495"/>
                </a:lnTo>
                <a:lnTo>
                  <a:pt x="396" y="1513"/>
                </a:lnTo>
                <a:lnTo>
                  <a:pt x="419" y="1529"/>
                </a:lnTo>
                <a:lnTo>
                  <a:pt x="445" y="1543"/>
                </a:lnTo>
                <a:lnTo>
                  <a:pt x="471" y="1555"/>
                </a:lnTo>
                <a:lnTo>
                  <a:pt x="497" y="1566"/>
                </a:lnTo>
                <a:lnTo>
                  <a:pt x="524" y="1576"/>
                </a:lnTo>
                <a:lnTo>
                  <a:pt x="552" y="1583"/>
                </a:lnTo>
                <a:lnTo>
                  <a:pt x="579" y="1589"/>
                </a:lnTo>
                <a:lnTo>
                  <a:pt x="607" y="1594"/>
                </a:lnTo>
                <a:lnTo>
                  <a:pt x="635" y="1597"/>
                </a:lnTo>
                <a:lnTo>
                  <a:pt x="662" y="1599"/>
                </a:lnTo>
                <a:lnTo>
                  <a:pt x="690" y="1600"/>
                </a:lnTo>
                <a:lnTo>
                  <a:pt x="725" y="1598"/>
                </a:lnTo>
                <a:lnTo>
                  <a:pt x="760" y="1595"/>
                </a:lnTo>
                <a:lnTo>
                  <a:pt x="797" y="1590"/>
                </a:lnTo>
                <a:lnTo>
                  <a:pt x="835" y="1581"/>
                </a:lnTo>
                <a:lnTo>
                  <a:pt x="875" y="1571"/>
                </a:lnTo>
                <a:lnTo>
                  <a:pt x="915" y="1557"/>
                </a:lnTo>
                <a:lnTo>
                  <a:pt x="956" y="1539"/>
                </a:lnTo>
                <a:lnTo>
                  <a:pt x="998" y="1518"/>
                </a:lnTo>
                <a:lnTo>
                  <a:pt x="1042" y="1494"/>
                </a:lnTo>
                <a:lnTo>
                  <a:pt x="1086" y="1465"/>
                </a:lnTo>
                <a:lnTo>
                  <a:pt x="1130" y="1433"/>
                </a:lnTo>
                <a:lnTo>
                  <a:pt x="1167" y="1401"/>
                </a:lnTo>
                <a:lnTo>
                  <a:pt x="1199" y="1370"/>
                </a:lnTo>
                <a:lnTo>
                  <a:pt x="1228" y="1337"/>
                </a:lnTo>
                <a:lnTo>
                  <a:pt x="1254" y="1305"/>
                </a:lnTo>
                <a:lnTo>
                  <a:pt x="1276" y="1272"/>
                </a:lnTo>
                <a:lnTo>
                  <a:pt x="1296" y="1241"/>
                </a:lnTo>
                <a:lnTo>
                  <a:pt x="1313" y="1211"/>
                </a:lnTo>
                <a:lnTo>
                  <a:pt x="1328" y="1181"/>
                </a:lnTo>
                <a:lnTo>
                  <a:pt x="1340" y="1154"/>
                </a:lnTo>
                <a:lnTo>
                  <a:pt x="1351" y="1128"/>
                </a:lnTo>
                <a:lnTo>
                  <a:pt x="1359" y="1105"/>
                </a:lnTo>
                <a:lnTo>
                  <a:pt x="1366" y="1085"/>
                </a:lnTo>
                <a:lnTo>
                  <a:pt x="1372" y="1067"/>
                </a:lnTo>
                <a:lnTo>
                  <a:pt x="1374" y="1060"/>
                </a:lnTo>
                <a:lnTo>
                  <a:pt x="1379" y="1054"/>
                </a:lnTo>
                <a:lnTo>
                  <a:pt x="1384" y="1050"/>
                </a:lnTo>
                <a:lnTo>
                  <a:pt x="1390" y="1048"/>
                </a:lnTo>
                <a:lnTo>
                  <a:pt x="1396" y="1046"/>
                </a:lnTo>
                <a:lnTo>
                  <a:pt x="1402" y="1046"/>
                </a:lnTo>
                <a:lnTo>
                  <a:pt x="1405" y="1046"/>
                </a:lnTo>
                <a:lnTo>
                  <a:pt x="1410" y="1046"/>
                </a:lnTo>
                <a:lnTo>
                  <a:pt x="1415" y="1047"/>
                </a:lnTo>
                <a:lnTo>
                  <a:pt x="1420" y="1048"/>
                </a:lnTo>
                <a:lnTo>
                  <a:pt x="1425" y="1051"/>
                </a:lnTo>
                <a:lnTo>
                  <a:pt x="1429" y="1054"/>
                </a:lnTo>
                <a:lnTo>
                  <a:pt x="1432" y="1060"/>
                </a:lnTo>
                <a:lnTo>
                  <a:pt x="1432" y="1067"/>
                </a:lnTo>
                <a:lnTo>
                  <a:pt x="1432" y="1070"/>
                </a:lnTo>
                <a:lnTo>
                  <a:pt x="1430" y="1078"/>
                </a:lnTo>
                <a:lnTo>
                  <a:pt x="1428" y="1089"/>
                </a:lnTo>
                <a:lnTo>
                  <a:pt x="1424" y="1103"/>
                </a:lnTo>
                <a:lnTo>
                  <a:pt x="1418" y="1121"/>
                </a:lnTo>
                <a:lnTo>
                  <a:pt x="1411" y="1141"/>
                </a:lnTo>
                <a:lnTo>
                  <a:pt x="1401" y="1164"/>
                </a:lnTo>
                <a:lnTo>
                  <a:pt x="1390" y="1189"/>
                </a:lnTo>
                <a:lnTo>
                  <a:pt x="1377" y="1216"/>
                </a:lnTo>
                <a:lnTo>
                  <a:pt x="1361" y="1245"/>
                </a:lnTo>
                <a:lnTo>
                  <a:pt x="1342" y="1275"/>
                </a:lnTo>
                <a:lnTo>
                  <a:pt x="1321" y="1307"/>
                </a:lnTo>
                <a:lnTo>
                  <a:pt x="1297" y="1339"/>
                </a:lnTo>
                <a:lnTo>
                  <a:pt x="1270" y="1372"/>
                </a:lnTo>
                <a:lnTo>
                  <a:pt x="1240" y="1406"/>
                </a:lnTo>
                <a:lnTo>
                  <a:pt x="1206" y="1439"/>
                </a:lnTo>
                <a:lnTo>
                  <a:pt x="1169" y="1473"/>
                </a:lnTo>
                <a:lnTo>
                  <a:pt x="1136" y="1499"/>
                </a:lnTo>
                <a:lnTo>
                  <a:pt x="1100" y="1525"/>
                </a:lnTo>
                <a:lnTo>
                  <a:pt x="1063" y="1550"/>
                </a:lnTo>
                <a:lnTo>
                  <a:pt x="1024" y="1572"/>
                </a:lnTo>
                <a:lnTo>
                  <a:pt x="982" y="1594"/>
                </a:lnTo>
                <a:lnTo>
                  <a:pt x="940" y="1613"/>
                </a:lnTo>
                <a:lnTo>
                  <a:pt x="895" y="1630"/>
                </a:lnTo>
                <a:lnTo>
                  <a:pt x="848" y="1644"/>
                </a:lnTo>
                <a:lnTo>
                  <a:pt x="801" y="1656"/>
                </a:lnTo>
                <a:lnTo>
                  <a:pt x="752" y="1665"/>
                </a:lnTo>
                <a:lnTo>
                  <a:pt x="700" y="1670"/>
                </a:lnTo>
                <a:lnTo>
                  <a:pt x="648" y="1672"/>
                </a:lnTo>
                <a:lnTo>
                  <a:pt x="599" y="1670"/>
                </a:lnTo>
                <a:lnTo>
                  <a:pt x="551" y="1665"/>
                </a:lnTo>
                <a:lnTo>
                  <a:pt x="504" y="1658"/>
                </a:lnTo>
                <a:lnTo>
                  <a:pt x="459" y="1648"/>
                </a:lnTo>
                <a:lnTo>
                  <a:pt x="415" y="1634"/>
                </a:lnTo>
                <a:lnTo>
                  <a:pt x="372" y="1619"/>
                </a:lnTo>
                <a:lnTo>
                  <a:pt x="331" y="1600"/>
                </a:lnTo>
                <a:lnTo>
                  <a:pt x="293" y="1578"/>
                </a:lnTo>
                <a:lnTo>
                  <a:pt x="256" y="1554"/>
                </a:lnTo>
                <a:lnTo>
                  <a:pt x="220" y="1528"/>
                </a:lnTo>
                <a:lnTo>
                  <a:pt x="187" y="1499"/>
                </a:lnTo>
                <a:lnTo>
                  <a:pt x="157" y="1468"/>
                </a:lnTo>
                <a:lnTo>
                  <a:pt x="129" y="1435"/>
                </a:lnTo>
                <a:lnTo>
                  <a:pt x="103" y="1399"/>
                </a:lnTo>
                <a:lnTo>
                  <a:pt x="80" y="1361"/>
                </a:lnTo>
                <a:lnTo>
                  <a:pt x="60" y="1321"/>
                </a:lnTo>
                <a:lnTo>
                  <a:pt x="42" y="1279"/>
                </a:lnTo>
                <a:lnTo>
                  <a:pt x="27" y="1235"/>
                </a:lnTo>
                <a:lnTo>
                  <a:pt x="16" y="1190"/>
                </a:lnTo>
                <a:lnTo>
                  <a:pt x="7" y="1142"/>
                </a:lnTo>
                <a:lnTo>
                  <a:pt x="2" y="1093"/>
                </a:lnTo>
                <a:lnTo>
                  <a:pt x="0" y="1042"/>
                </a:lnTo>
                <a:lnTo>
                  <a:pt x="3" y="980"/>
                </a:lnTo>
                <a:lnTo>
                  <a:pt x="10" y="919"/>
                </a:lnTo>
                <a:lnTo>
                  <a:pt x="21" y="858"/>
                </a:lnTo>
                <a:lnTo>
                  <a:pt x="37" y="799"/>
                </a:lnTo>
                <a:lnTo>
                  <a:pt x="56" y="739"/>
                </a:lnTo>
                <a:lnTo>
                  <a:pt x="80" y="682"/>
                </a:lnTo>
                <a:lnTo>
                  <a:pt x="107" y="625"/>
                </a:lnTo>
                <a:lnTo>
                  <a:pt x="138" y="569"/>
                </a:lnTo>
                <a:lnTo>
                  <a:pt x="171" y="516"/>
                </a:lnTo>
                <a:lnTo>
                  <a:pt x="209" y="464"/>
                </a:lnTo>
                <a:lnTo>
                  <a:pt x="248" y="414"/>
                </a:lnTo>
                <a:lnTo>
                  <a:pt x="291" y="366"/>
                </a:lnTo>
                <a:lnTo>
                  <a:pt x="337" y="320"/>
                </a:lnTo>
                <a:lnTo>
                  <a:pt x="385" y="276"/>
                </a:lnTo>
                <a:lnTo>
                  <a:pt x="435" y="235"/>
                </a:lnTo>
                <a:lnTo>
                  <a:pt x="486" y="197"/>
                </a:lnTo>
                <a:lnTo>
                  <a:pt x="540" y="162"/>
                </a:lnTo>
                <a:lnTo>
                  <a:pt x="595" y="130"/>
                </a:lnTo>
                <a:lnTo>
                  <a:pt x="652" y="101"/>
                </a:lnTo>
                <a:lnTo>
                  <a:pt x="710" y="75"/>
                </a:lnTo>
                <a:lnTo>
                  <a:pt x="769" y="53"/>
                </a:lnTo>
                <a:lnTo>
                  <a:pt x="829" y="34"/>
                </a:lnTo>
                <a:lnTo>
                  <a:pt x="890" y="19"/>
                </a:lnTo>
                <a:lnTo>
                  <a:pt x="951" y="8"/>
                </a:lnTo>
                <a:lnTo>
                  <a:pt x="1013" y="2"/>
                </a:lnTo>
                <a:lnTo>
                  <a:pt x="1075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375565" y="1163105"/>
            <a:ext cx="768101" cy="526671"/>
            <a:chOff x="2435" y="1215"/>
            <a:chExt cx="2402" cy="1647"/>
          </a:xfrm>
          <a:solidFill>
            <a:srgbClr val="FF0000"/>
          </a:solidFill>
        </p:grpSpPr>
        <p:sp>
          <p:nvSpPr>
            <p:cNvPr id="147467" name="Freeform 11"/>
            <p:cNvSpPr>
              <a:spLocks/>
            </p:cNvSpPr>
            <p:nvPr/>
          </p:nvSpPr>
          <p:spPr bwMode="auto">
            <a:xfrm>
              <a:off x="2435" y="1249"/>
              <a:ext cx="1537" cy="1613"/>
            </a:xfrm>
            <a:custGeom>
              <a:avLst/>
              <a:gdLst/>
              <a:ahLst/>
              <a:cxnLst>
                <a:cxn ang="0">
                  <a:pos x="1517" y="2"/>
                </a:cxn>
                <a:cxn ang="0">
                  <a:pos x="1537" y="26"/>
                </a:cxn>
                <a:cxn ang="0">
                  <a:pos x="1534" y="64"/>
                </a:cxn>
                <a:cxn ang="0">
                  <a:pos x="1464" y="522"/>
                </a:cxn>
                <a:cxn ang="0">
                  <a:pos x="1429" y="534"/>
                </a:cxn>
                <a:cxn ang="0">
                  <a:pos x="1413" y="503"/>
                </a:cxn>
                <a:cxn ang="0">
                  <a:pos x="1419" y="466"/>
                </a:cxn>
                <a:cxn ang="0">
                  <a:pos x="1429" y="381"/>
                </a:cxn>
                <a:cxn ang="0">
                  <a:pos x="1437" y="283"/>
                </a:cxn>
                <a:cxn ang="0">
                  <a:pos x="1427" y="180"/>
                </a:cxn>
                <a:cxn ang="0">
                  <a:pos x="1377" y="111"/>
                </a:cxn>
                <a:cxn ang="0">
                  <a:pos x="1285" y="79"/>
                </a:cxn>
                <a:cxn ang="0">
                  <a:pos x="1149" y="72"/>
                </a:cxn>
                <a:cxn ang="0">
                  <a:pos x="988" y="75"/>
                </a:cxn>
                <a:cxn ang="0">
                  <a:pos x="945" y="86"/>
                </a:cxn>
                <a:cxn ang="0">
                  <a:pos x="918" y="141"/>
                </a:cxn>
                <a:cxn ang="0">
                  <a:pos x="607" y="1448"/>
                </a:cxn>
                <a:cxn ang="0">
                  <a:pos x="603" y="1482"/>
                </a:cxn>
                <a:cxn ang="0">
                  <a:pos x="625" y="1522"/>
                </a:cxn>
                <a:cxn ang="0">
                  <a:pos x="713" y="1536"/>
                </a:cxn>
                <a:cxn ang="0">
                  <a:pos x="872" y="1539"/>
                </a:cxn>
                <a:cxn ang="0">
                  <a:pos x="908" y="1555"/>
                </a:cxn>
                <a:cxn ang="0">
                  <a:pos x="900" y="1598"/>
                </a:cxn>
                <a:cxn ang="0">
                  <a:pos x="866" y="1613"/>
                </a:cxn>
                <a:cxn ang="0">
                  <a:pos x="660" y="1610"/>
                </a:cxn>
                <a:cxn ang="0">
                  <a:pos x="425" y="1607"/>
                </a:cxn>
                <a:cxn ang="0">
                  <a:pos x="156" y="1612"/>
                </a:cxn>
                <a:cxn ang="0">
                  <a:pos x="74" y="1611"/>
                </a:cxn>
                <a:cxn ang="0">
                  <a:pos x="57" y="1584"/>
                </a:cxn>
                <a:cxn ang="0">
                  <a:pos x="74" y="1544"/>
                </a:cxn>
                <a:cxn ang="0">
                  <a:pos x="195" y="1538"/>
                </a:cxn>
                <a:cxn ang="0">
                  <a:pos x="318" y="1529"/>
                </a:cxn>
                <a:cxn ang="0">
                  <a:pos x="381" y="1508"/>
                </a:cxn>
                <a:cxn ang="0">
                  <a:pos x="409" y="1468"/>
                </a:cxn>
                <a:cxn ang="0">
                  <a:pos x="723" y="149"/>
                </a:cxn>
                <a:cxn ang="0">
                  <a:pos x="733" y="110"/>
                </a:cxn>
                <a:cxn ang="0">
                  <a:pos x="732" y="85"/>
                </a:cxn>
                <a:cxn ang="0">
                  <a:pos x="704" y="72"/>
                </a:cxn>
                <a:cxn ang="0">
                  <a:pos x="443" y="75"/>
                </a:cxn>
                <a:cxn ang="0">
                  <a:pos x="308" y="103"/>
                </a:cxn>
                <a:cxn ang="0">
                  <a:pos x="213" y="170"/>
                </a:cxn>
                <a:cxn ang="0">
                  <a:pos x="138" y="292"/>
                </a:cxn>
                <a:cxn ang="0">
                  <a:pos x="67" y="484"/>
                </a:cxn>
                <a:cxn ang="0">
                  <a:pos x="45" y="531"/>
                </a:cxn>
                <a:cxn ang="0">
                  <a:pos x="11" y="530"/>
                </a:cxn>
                <a:cxn ang="0">
                  <a:pos x="1" y="504"/>
                </a:cxn>
                <a:cxn ang="0">
                  <a:pos x="12" y="469"/>
                </a:cxn>
                <a:cxn ang="0">
                  <a:pos x="160" y="19"/>
                </a:cxn>
                <a:cxn ang="0">
                  <a:pos x="190" y="1"/>
                </a:cxn>
              </a:cxnLst>
              <a:rect l="0" t="0" r="r" b="b"/>
              <a:pathLst>
                <a:path w="1537" h="1613">
                  <a:moveTo>
                    <a:pt x="204" y="0"/>
                  </a:moveTo>
                  <a:lnTo>
                    <a:pt x="1493" y="0"/>
                  </a:lnTo>
                  <a:lnTo>
                    <a:pt x="1506" y="1"/>
                  </a:lnTo>
                  <a:lnTo>
                    <a:pt x="1517" y="2"/>
                  </a:lnTo>
                  <a:lnTo>
                    <a:pt x="1526" y="5"/>
                  </a:lnTo>
                  <a:lnTo>
                    <a:pt x="1532" y="10"/>
                  </a:lnTo>
                  <a:lnTo>
                    <a:pt x="1536" y="16"/>
                  </a:lnTo>
                  <a:lnTo>
                    <a:pt x="1537" y="26"/>
                  </a:lnTo>
                  <a:lnTo>
                    <a:pt x="1537" y="38"/>
                  </a:lnTo>
                  <a:lnTo>
                    <a:pt x="1536" y="48"/>
                  </a:lnTo>
                  <a:lnTo>
                    <a:pt x="1536" y="57"/>
                  </a:lnTo>
                  <a:lnTo>
                    <a:pt x="1534" y="64"/>
                  </a:lnTo>
                  <a:lnTo>
                    <a:pt x="1474" y="480"/>
                  </a:lnTo>
                  <a:lnTo>
                    <a:pt x="1472" y="498"/>
                  </a:lnTo>
                  <a:lnTo>
                    <a:pt x="1469" y="512"/>
                  </a:lnTo>
                  <a:lnTo>
                    <a:pt x="1464" y="522"/>
                  </a:lnTo>
                  <a:lnTo>
                    <a:pt x="1458" y="530"/>
                  </a:lnTo>
                  <a:lnTo>
                    <a:pt x="1449" y="534"/>
                  </a:lnTo>
                  <a:lnTo>
                    <a:pt x="1438" y="536"/>
                  </a:lnTo>
                  <a:lnTo>
                    <a:pt x="1429" y="534"/>
                  </a:lnTo>
                  <a:lnTo>
                    <a:pt x="1422" y="529"/>
                  </a:lnTo>
                  <a:lnTo>
                    <a:pt x="1417" y="521"/>
                  </a:lnTo>
                  <a:lnTo>
                    <a:pt x="1414" y="512"/>
                  </a:lnTo>
                  <a:lnTo>
                    <a:pt x="1413" y="503"/>
                  </a:lnTo>
                  <a:lnTo>
                    <a:pt x="1414" y="496"/>
                  </a:lnTo>
                  <a:lnTo>
                    <a:pt x="1415" y="487"/>
                  </a:lnTo>
                  <a:lnTo>
                    <a:pt x="1417" y="476"/>
                  </a:lnTo>
                  <a:lnTo>
                    <a:pt x="1419" y="466"/>
                  </a:lnTo>
                  <a:lnTo>
                    <a:pt x="1421" y="458"/>
                  </a:lnTo>
                  <a:lnTo>
                    <a:pt x="1423" y="434"/>
                  </a:lnTo>
                  <a:lnTo>
                    <a:pt x="1426" y="408"/>
                  </a:lnTo>
                  <a:lnTo>
                    <a:pt x="1429" y="381"/>
                  </a:lnTo>
                  <a:lnTo>
                    <a:pt x="1432" y="354"/>
                  </a:lnTo>
                  <a:lnTo>
                    <a:pt x="1434" y="327"/>
                  </a:lnTo>
                  <a:lnTo>
                    <a:pt x="1436" y="304"/>
                  </a:lnTo>
                  <a:lnTo>
                    <a:pt x="1437" y="283"/>
                  </a:lnTo>
                  <a:lnTo>
                    <a:pt x="1438" y="266"/>
                  </a:lnTo>
                  <a:lnTo>
                    <a:pt x="1437" y="234"/>
                  </a:lnTo>
                  <a:lnTo>
                    <a:pt x="1433" y="205"/>
                  </a:lnTo>
                  <a:lnTo>
                    <a:pt x="1427" y="180"/>
                  </a:lnTo>
                  <a:lnTo>
                    <a:pt x="1418" y="159"/>
                  </a:lnTo>
                  <a:lnTo>
                    <a:pt x="1407" y="140"/>
                  </a:lnTo>
                  <a:lnTo>
                    <a:pt x="1393" y="124"/>
                  </a:lnTo>
                  <a:lnTo>
                    <a:pt x="1377" y="111"/>
                  </a:lnTo>
                  <a:lnTo>
                    <a:pt x="1358" y="100"/>
                  </a:lnTo>
                  <a:lnTo>
                    <a:pt x="1336" y="92"/>
                  </a:lnTo>
                  <a:lnTo>
                    <a:pt x="1312" y="85"/>
                  </a:lnTo>
                  <a:lnTo>
                    <a:pt x="1285" y="79"/>
                  </a:lnTo>
                  <a:lnTo>
                    <a:pt x="1255" y="76"/>
                  </a:lnTo>
                  <a:lnTo>
                    <a:pt x="1222" y="74"/>
                  </a:lnTo>
                  <a:lnTo>
                    <a:pt x="1187" y="72"/>
                  </a:lnTo>
                  <a:lnTo>
                    <a:pt x="1149" y="72"/>
                  </a:lnTo>
                  <a:lnTo>
                    <a:pt x="1046" y="72"/>
                  </a:lnTo>
                  <a:lnTo>
                    <a:pt x="1024" y="72"/>
                  </a:lnTo>
                  <a:lnTo>
                    <a:pt x="1005" y="73"/>
                  </a:lnTo>
                  <a:lnTo>
                    <a:pt x="988" y="75"/>
                  </a:lnTo>
                  <a:lnTo>
                    <a:pt x="975" y="77"/>
                  </a:lnTo>
                  <a:lnTo>
                    <a:pt x="965" y="79"/>
                  </a:lnTo>
                  <a:lnTo>
                    <a:pt x="955" y="82"/>
                  </a:lnTo>
                  <a:lnTo>
                    <a:pt x="945" y="86"/>
                  </a:lnTo>
                  <a:lnTo>
                    <a:pt x="937" y="94"/>
                  </a:lnTo>
                  <a:lnTo>
                    <a:pt x="931" y="105"/>
                  </a:lnTo>
                  <a:lnTo>
                    <a:pt x="924" y="120"/>
                  </a:lnTo>
                  <a:lnTo>
                    <a:pt x="918" y="141"/>
                  </a:lnTo>
                  <a:lnTo>
                    <a:pt x="913" y="166"/>
                  </a:lnTo>
                  <a:lnTo>
                    <a:pt x="912" y="164"/>
                  </a:lnTo>
                  <a:lnTo>
                    <a:pt x="610" y="1433"/>
                  </a:lnTo>
                  <a:lnTo>
                    <a:pt x="607" y="1448"/>
                  </a:lnTo>
                  <a:lnTo>
                    <a:pt x="605" y="1460"/>
                  </a:lnTo>
                  <a:lnTo>
                    <a:pt x="604" y="1469"/>
                  </a:lnTo>
                  <a:lnTo>
                    <a:pt x="603" y="1475"/>
                  </a:lnTo>
                  <a:lnTo>
                    <a:pt x="603" y="1482"/>
                  </a:lnTo>
                  <a:lnTo>
                    <a:pt x="604" y="1496"/>
                  </a:lnTo>
                  <a:lnTo>
                    <a:pt x="608" y="1508"/>
                  </a:lnTo>
                  <a:lnTo>
                    <a:pt x="614" y="1516"/>
                  </a:lnTo>
                  <a:lnTo>
                    <a:pt x="625" y="1522"/>
                  </a:lnTo>
                  <a:lnTo>
                    <a:pt x="640" y="1528"/>
                  </a:lnTo>
                  <a:lnTo>
                    <a:pt x="660" y="1531"/>
                  </a:lnTo>
                  <a:lnTo>
                    <a:pt x="685" y="1535"/>
                  </a:lnTo>
                  <a:lnTo>
                    <a:pt x="713" y="1536"/>
                  </a:lnTo>
                  <a:lnTo>
                    <a:pt x="737" y="1537"/>
                  </a:lnTo>
                  <a:lnTo>
                    <a:pt x="758" y="1538"/>
                  </a:lnTo>
                  <a:lnTo>
                    <a:pt x="854" y="1538"/>
                  </a:lnTo>
                  <a:lnTo>
                    <a:pt x="872" y="1539"/>
                  </a:lnTo>
                  <a:lnTo>
                    <a:pt x="886" y="1540"/>
                  </a:lnTo>
                  <a:lnTo>
                    <a:pt x="897" y="1543"/>
                  </a:lnTo>
                  <a:lnTo>
                    <a:pt x="903" y="1548"/>
                  </a:lnTo>
                  <a:lnTo>
                    <a:pt x="908" y="1555"/>
                  </a:lnTo>
                  <a:lnTo>
                    <a:pt x="908" y="1564"/>
                  </a:lnTo>
                  <a:lnTo>
                    <a:pt x="908" y="1579"/>
                  </a:lnTo>
                  <a:lnTo>
                    <a:pt x="904" y="1590"/>
                  </a:lnTo>
                  <a:lnTo>
                    <a:pt x="900" y="1598"/>
                  </a:lnTo>
                  <a:lnTo>
                    <a:pt x="895" y="1604"/>
                  </a:lnTo>
                  <a:lnTo>
                    <a:pt x="889" y="1609"/>
                  </a:lnTo>
                  <a:lnTo>
                    <a:pt x="881" y="1611"/>
                  </a:lnTo>
                  <a:lnTo>
                    <a:pt x="866" y="1613"/>
                  </a:lnTo>
                  <a:lnTo>
                    <a:pt x="859" y="1613"/>
                  </a:lnTo>
                  <a:lnTo>
                    <a:pt x="794" y="1612"/>
                  </a:lnTo>
                  <a:lnTo>
                    <a:pt x="727" y="1611"/>
                  </a:lnTo>
                  <a:lnTo>
                    <a:pt x="660" y="1610"/>
                  </a:lnTo>
                  <a:lnTo>
                    <a:pt x="599" y="1609"/>
                  </a:lnTo>
                  <a:lnTo>
                    <a:pt x="535" y="1607"/>
                  </a:lnTo>
                  <a:lnTo>
                    <a:pt x="471" y="1606"/>
                  </a:lnTo>
                  <a:lnTo>
                    <a:pt x="425" y="1607"/>
                  </a:lnTo>
                  <a:lnTo>
                    <a:pt x="377" y="1608"/>
                  </a:lnTo>
                  <a:lnTo>
                    <a:pt x="280" y="1610"/>
                  </a:lnTo>
                  <a:lnTo>
                    <a:pt x="218" y="1611"/>
                  </a:lnTo>
                  <a:lnTo>
                    <a:pt x="156" y="1612"/>
                  </a:lnTo>
                  <a:lnTo>
                    <a:pt x="95" y="1613"/>
                  </a:lnTo>
                  <a:lnTo>
                    <a:pt x="89" y="1613"/>
                  </a:lnTo>
                  <a:lnTo>
                    <a:pt x="81" y="1612"/>
                  </a:lnTo>
                  <a:lnTo>
                    <a:pt x="74" y="1611"/>
                  </a:lnTo>
                  <a:lnTo>
                    <a:pt x="67" y="1608"/>
                  </a:lnTo>
                  <a:lnTo>
                    <a:pt x="61" y="1603"/>
                  </a:lnTo>
                  <a:lnTo>
                    <a:pt x="58" y="1595"/>
                  </a:lnTo>
                  <a:lnTo>
                    <a:pt x="57" y="1584"/>
                  </a:lnTo>
                  <a:lnTo>
                    <a:pt x="57" y="1569"/>
                  </a:lnTo>
                  <a:lnTo>
                    <a:pt x="60" y="1557"/>
                  </a:lnTo>
                  <a:lnTo>
                    <a:pt x="66" y="1549"/>
                  </a:lnTo>
                  <a:lnTo>
                    <a:pt x="74" y="1544"/>
                  </a:lnTo>
                  <a:lnTo>
                    <a:pt x="86" y="1541"/>
                  </a:lnTo>
                  <a:lnTo>
                    <a:pt x="103" y="1539"/>
                  </a:lnTo>
                  <a:lnTo>
                    <a:pt x="125" y="1538"/>
                  </a:lnTo>
                  <a:lnTo>
                    <a:pt x="195" y="1538"/>
                  </a:lnTo>
                  <a:lnTo>
                    <a:pt x="233" y="1537"/>
                  </a:lnTo>
                  <a:lnTo>
                    <a:pt x="265" y="1535"/>
                  </a:lnTo>
                  <a:lnTo>
                    <a:pt x="293" y="1533"/>
                  </a:lnTo>
                  <a:lnTo>
                    <a:pt x="318" y="1529"/>
                  </a:lnTo>
                  <a:lnTo>
                    <a:pt x="338" y="1525"/>
                  </a:lnTo>
                  <a:lnTo>
                    <a:pt x="355" y="1521"/>
                  </a:lnTo>
                  <a:lnTo>
                    <a:pt x="370" y="1515"/>
                  </a:lnTo>
                  <a:lnTo>
                    <a:pt x="381" y="1508"/>
                  </a:lnTo>
                  <a:lnTo>
                    <a:pt x="390" y="1499"/>
                  </a:lnTo>
                  <a:lnTo>
                    <a:pt x="399" y="1490"/>
                  </a:lnTo>
                  <a:lnTo>
                    <a:pt x="404" y="1480"/>
                  </a:lnTo>
                  <a:lnTo>
                    <a:pt x="409" y="1468"/>
                  </a:lnTo>
                  <a:lnTo>
                    <a:pt x="414" y="1455"/>
                  </a:lnTo>
                  <a:lnTo>
                    <a:pt x="418" y="1441"/>
                  </a:lnTo>
                  <a:lnTo>
                    <a:pt x="422" y="1425"/>
                  </a:lnTo>
                  <a:lnTo>
                    <a:pt x="723" y="149"/>
                  </a:lnTo>
                  <a:lnTo>
                    <a:pt x="726" y="142"/>
                  </a:lnTo>
                  <a:lnTo>
                    <a:pt x="728" y="133"/>
                  </a:lnTo>
                  <a:lnTo>
                    <a:pt x="732" y="121"/>
                  </a:lnTo>
                  <a:lnTo>
                    <a:pt x="733" y="110"/>
                  </a:lnTo>
                  <a:lnTo>
                    <a:pt x="734" y="100"/>
                  </a:lnTo>
                  <a:lnTo>
                    <a:pt x="734" y="94"/>
                  </a:lnTo>
                  <a:lnTo>
                    <a:pt x="733" y="89"/>
                  </a:lnTo>
                  <a:lnTo>
                    <a:pt x="732" y="85"/>
                  </a:lnTo>
                  <a:lnTo>
                    <a:pt x="728" y="80"/>
                  </a:lnTo>
                  <a:lnTo>
                    <a:pt x="723" y="77"/>
                  </a:lnTo>
                  <a:lnTo>
                    <a:pt x="715" y="74"/>
                  </a:lnTo>
                  <a:lnTo>
                    <a:pt x="704" y="72"/>
                  </a:lnTo>
                  <a:lnTo>
                    <a:pt x="689" y="71"/>
                  </a:lnTo>
                  <a:lnTo>
                    <a:pt x="532" y="71"/>
                  </a:lnTo>
                  <a:lnTo>
                    <a:pt x="485" y="72"/>
                  </a:lnTo>
                  <a:lnTo>
                    <a:pt x="443" y="75"/>
                  </a:lnTo>
                  <a:lnTo>
                    <a:pt x="404" y="79"/>
                  </a:lnTo>
                  <a:lnTo>
                    <a:pt x="369" y="86"/>
                  </a:lnTo>
                  <a:lnTo>
                    <a:pt x="337" y="93"/>
                  </a:lnTo>
                  <a:lnTo>
                    <a:pt x="308" y="103"/>
                  </a:lnTo>
                  <a:lnTo>
                    <a:pt x="281" y="115"/>
                  </a:lnTo>
                  <a:lnTo>
                    <a:pt x="256" y="131"/>
                  </a:lnTo>
                  <a:lnTo>
                    <a:pt x="233" y="148"/>
                  </a:lnTo>
                  <a:lnTo>
                    <a:pt x="213" y="170"/>
                  </a:lnTo>
                  <a:lnTo>
                    <a:pt x="193" y="195"/>
                  </a:lnTo>
                  <a:lnTo>
                    <a:pt x="174" y="224"/>
                  </a:lnTo>
                  <a:lnTo>
                    <a:pt x="156" y="256"/>
                  </a:lnTo>
                  <a:lnTo>
                    <a:pt x="138" y="292"/>
                  </a:lnTo>
                  <a:lnTo>
                    <a:pt x="121" y="333"/>
                  </a:lnTo>
                  <a:lnTo>
                    <a:pt x="104" y="378"/>
                  </a:lnTo>
                  <a:lnTo>
                    <a:pt x="86" y="429"/>
                  </a:lnTo>
                  <a:lnTo>
                    <a:pt x="67" y="484"/>
                  </a:lnTo>
                  <a:lnTo>
                    <a:pt x="61" y="500"/>
                  </a:lnTo>
                  <a:lnTo>
                    <a:pt x="56" y="514"/>
                  </a:lnTo>
                  <a:lnTo>
                    <a:pt x="51" y="524"/>
                  </a:lnTo>
                  <a:lnTo>
                    <a:pt x="45" y="531"/>
                  </a:lnTo>
                  <a:lnTo>
                    <a:pt x="38" y="535"/>
                  </a:lnTo>
                  <a:lnTo>
                    <a:pt x="28" y="536"/>
                  </a:lnTo>
                  <a:lnTo>
                    <a:pt x="18" y="534"/>
                  </a:lnTo>
                  <a:lnTo>
                    <a:pt x="11" y="530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4" y="495"/>
                  </a:lnTo>
                  <a:lnTo>
                    <a:pt x="6" y="486"/>
                  </a:lnTo>
                  <a:lnTo>
                    <a:pt x="9" y="476"/>
                  </a:lnTo>
                  <a:lnTo>
                    <a:pt x="12" y="469"/>
                  </a:lnTo>
                  <a:lnTo>
                    <a:pt x="14" y="465"/>
                  </a:lnTo>
                  <a:lnTo>
                    <a:pt x="149" y="44"/>
                  </a:lnTo>
                  <a:lnTo>
                    <a:pt x="155" y="30"/>
                  </a:lnTo>
                  <a:lnTo>
                    <a:pt x="160" y="19"/>
                  </a:lnTo>
                  <a:lnTo>
                    <a:pt x="166" y="10"/>
                  </a:lnTo>
                  <a:lnTo>
                    <a:pt x="171" y="5"/>
                  </a:lnTo>
                  <a:lnTo>
                    <a:pt x="180" y="3"/>
                  </a:lnTo>
                  <a:lnTo>
                    <a:pt x="190" y="1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68" name="Freeform 12"/>
            <p:cNvSpPr>
              <a:spLocks/>
            </p:cNvSpPr>
            <p:nvPr/>
          </p:nvSpPr>
          <p:spPr bwMode="auto">
            <a:xfrm>
              <a:off x="4187" y="1215"/>
              <a:ext cx="650" cy="727"/>
            </a:xfrm>
            <a:custGeom>
              <a:avLst/>
              <a:gdLst/>
              <a:ahLst/>
              <a:cxnLst>
                <a:cxn ang="0">
                  <a:pos x="351" y="5"/>
                </a:cxn>
                <a:cxn ang="0">
                  <a:pos x="370" y="29"/>
                </a:cxn>
                <a:cxn ang="0">
                  <a:pos x="374" y="60"/>
                </a:cxn>
                <a:cxn ang="0">
                  <a:pos x="568" y="168"/>
                </a:cxn>
                <a:cxn ang="0">
                  <a:pos x="587" y="155"/>
                </a:cxn>
                <a:cxn ang="0">
                  <a:pos x="613" y="155"/>
                </a:cxn>
                <a:cxn ang="0">
                  <a:pos x="643" y="179"/>
                </a:cxn>
                <a:cxn ang="0">
                  <a:pos x="649" y="219"/>
                </a:cxn>
                <a:cxn ang="0">
                  <a:pos x="635" y="243"/>
                </a:cxn>
                <a:cxn ang="0">
                  <a:pos x="591" y="265"/>
                </a:cxn>
                <a:cxn ang="0">
                  <a:pos x="545" y="285"/>
                </a:cxn>
                <a:cxn ang="0">
                  <a:pos x="476" y="318"/>
                </a:cxn>
                <a:cxn ang="0">
                  <a:pos x="376" y="363"/>
                </a:cxn>
                <a:cxn ang="0">
                  <a:pos x="636" y="480"/>
                </a:cxn>
                <a:cxn ang="0">
                  <a:pos x="649" y="504"/>
                </a:cxn>
                <a:cxn ang="0">
                  <a:pos x="643" y="545"/>
                </a:cxn>
                <a:cxn ang="0">
                  <a:pos x="613" y="571"/>
                </a:cxn>
                <a:cxn ang="0">
                  <a:pos x="588" y="572"/>
                </a:cxn>
                <a:cxn ang="0">
                  <a:pos x="571" y="563"/>
                </a:cxn>
                <a:cxn ang="0">
                  <a:pos x="540" y="540"/>
                </a:cxn>
                <a:cxn ang="0">
                  <a:pos x="350" y="436"/>
                </a:cxn>
                <a:cxn ang="0">
                  <a:pos x="357" y="502"/>
                </a:cxn>
                <a:cxn ang="0">
                  <a:pos x="363" y="566"/>
                </a:cxn>
                <a:cxn ang="0">
                  <a:pos x="367" y="602"/>
                </a:cxn>
                <a:cxn ang="0">
                  <a:pos x="374" y="656"/>
                </a:cxn>
                <a:cxn ang="0">
                  <a:pos x="374" y="690"/>
                </a:cxn>
                <a:cxn ang="0">
                  <a:pos x="353" y="719"/>
                </a:cxn>
                <a:cxn ang="0">
                  <a:pos x="326" y="727"/>
                </a:cxn>
                <a:cxn ang="0">
                  <a:pos x="298" y="719"/>
                </a:cxn>
                <a:cxn ang="0">
                  <a:pos x="279" y="690"/>
                </a:cxn>
                <a:cxn ang="0">
                  <a:pos x="85" y="559"/>
                </a:cxn>
                <a:cxn ang="0">
                  <a:pos x="64" y="572"/>
                </a:cxn>
                <a:cxn ang="0">
                  <a:pos x="50" y="574"/>
                </a:cxn>
                <a:cxn ang="0">
                  <a:pos x="14" y="557"/>
                </a:cxn>
                <a:cxn ang="0">
                  <a:pos x="0" y="518"/>
                </a:cxn>
                <a:cxn ang="0">
                  <a:pos x="11" y="486"/>
                </a:cxn>
                <a:cxn ang="0">
                  <a:pos x="46" y="465"/>
                </a:cxn>
                <a:cxn ang="0">
                  <a:pos x="88" y="447"/>
                </a:cxn>
                <a:cxn ang="0">
                  <a:pos x="150" y="421"/>
                </a:cxn>
                <a:cxn ang="0">
                  <a:pos x="240" y="381"/>
                </a:cxn>
                <a:cxn ang="0">
                  <a:pos x="22" y="248"/>
                </a:cxn>
                <a:cxn ang="0">
                  <a:pos x="5" y="230"/>
                </a:cxn>
                <a:cxn ang="0">
                  <a:pos x="2" y="192"/>
                </a:cxn>
                <a:cxn ang="0">
                  <a:pos x="24" y="161"/>
                </a:cxn>
                <a:cxn ang="0">
                  <a:pos x="57" y="154"/>
                </a:cxn>
                <a:cxn ang="0">
                  <a:pos x="76" y="162"/>
                </a:cxn>
                <a:cxn ang="0">
                  <a:pos x="301" y="307"/>
                </a:cxn>
                <a:cxn ang="0">
                  <a:pos x="293" y="223"/>
                </a:cxn>
                <a:cxn ang="0">
                  <a:pos x="287" y="158"/>
                </a:cxn>
                <a:cxn ang="0">
                  <a:pos x="283" y="120"/>
                </a:cxn>
                <a:cxn ang="0">
                  <a:pos x="278" y="73"/>
                </a:cxn>
                <a:cxn ang="0">
                  <a:pos x="279" y="34"/>
                </a:cxn>
                <a:cxn ang="0">
                  <a:pos x="298" y="8"/>
                </a:cxn>
                <a:cxn ang="0">
                  <a:pos x="326" y="0"/>
                </a:cxn>
              </a:cxnLst>
              <a:rect l="0" t="0" r="r" b="b"/>
              <a:pathLst>
                <a:path w="650" h="727">
                  <a:moveTo>
                    <a:pt x="326" y="0"/>
                  </a:moveTo>
                  <a:lnTo>
                    <a:pt x="340" y="2"/>
                  </a:lnTo>
                  <a:lnTo>
                    <a:pt x="351" y="5"/>
                  </a:lnTo>
                  <a:lnTo>
                    <a:pt x="359" y="11"/>
                  </a:lnTo>
                  <a:lnTo>
                    <a:pt x="366" y="20"/>
                  </a:lnTo>
                  <a:lnTo>
                    <a:pt x="370" y="29"/>
                  </a:lnTo>
                  <a:lnTo>
                    <a:pt x="373" y="39"/>
                  </a:lnTo>
                  <a:lnTo>
                    <a:pt x="374" y="50"/>
                  </a:lnTo>
                  <a:lnTo>
                    <a:pt x="374" y="60"/>
                  </a:lnTo>
                  <a:lnTo>
                    <a:pt x="373" y="71"/>
                  </a:lnTo>
                  <a:lnTo>
                    <a:pt x="348" y="322"/>
                  </a:lnTo>
                  <a:lnTo>
                    <a:pt x="568" y="168"/>
                  </a:lnTo>
                  <a:lnTo>
                    <a:pt x="576" y="162"/>
                  </a:lnTo>
                  <a:lnTo>
                    <a:pt x="582" y="158"/>
                  </a:lnTo>
                  <a:lnTo>
                    <a:pt x="587" y="155"/>
                  </a:lnTo>
                  <a:lnTo>
                    <a:pt x="595" y="154"/>
                  </a:lnTo>
                  <a:lnTo>
                    <a:pt x="600" y="154"/>
                  </a:lnTo>
                  <a:lnTo>
                    <a:pt x="613" y="155"/>
                  </a:lnTo>
                  <a:lnTo>
                    <a:pt x="626" y="161"/>
                  </a:lnTo>
                  <a:lnTo>
                    <a:pt x="635" y="168"/>
                  </a:lnTo>
                  <a:lnTo>
                    <a:pt x="643" y="179"/>
                  </a:lnTo>
                  <a:lnTo>
                    <a:pt x="648" y="192"/>
                  </a:lnTo>
                  <a:lnTo>
                    <a:pt x="650" y="206"/>
                  </a:lnTo>
                  <a:lnTo>
                    <a:pt x="649" y="219"/>
                  </a:lnTo>
                  <a:lnTo>
                    <a:pt x="646" y="229"/>
                  </a:lnTo>
                  <a:lnTo>
                    <a:pt x="641" y="237"/>
                  </a:lnTo>
                  <a:lnTo>
                    <a:pt x="635" y="243"/>
                  </a:lnTo>
                  <a:lnTo>
                    <a:pt x="626" y="247"/>
                  </a:lnTo>
                  <a:lnTo>
                    <a:pt x="616" y="252"/>
                  </a:lnTo>
                  <a:lnTo>
                    <a:pt x="591" y="265"/>
                  </a:lnTo>
                  <a:lnTo>
                    <a:pt x="578" y="271"/>
                  </a:lnTo>
                  <a:lnTo>
                    <a:pt x="562" y="278"/>
                  </a:lnTo>
                  <a:lnTo>
                    <a:pt x="545" y="285"/>
                  </a:lnTo>
                  <a:lnTo>
                    <a:pt x="525" y="295"/>
                  </a:lnTo>
                  <a:lnTo>
                    <a:pt x="502" y="306"/>
                  </a:lnTo>
                  <a:lnTo>
                    <a:pt x="476" y="318"/>
                  </a:lnTo>
                  <a:lnTo>
                    <a:pt x="446" y="331"/>
                  </a:lnTo>
                  <a:lnTo>
                    <a:pt x="413" y="346"/>
                  </a:lnTo>
                  <a:lnTo>
                    <a:pt x="376" y="363"/>
                  </a:lnTo>
                  <a:lnTo>
                    <a:pt x="617" y="468"/>
                  </a:lnTo>
                  <a:lnTo>
                    <a:pt x="631" y="475"/>
                  </a:lnTo>
                  <a:lnTo>
                    <a:pt x="636" y="480"/>
                  </a:lnTo>
                  <a:lnTo>
                    <a:pt x="641" y="486"/>
                  </a:lnTo>
                  <a:lnTo>
                    <a:pt x="645" y="493"/>
                  </a:lnTo>
                  <a:lnTo>
                    <a:pt x="649" y="504"/>
                  </a:lnTo>
                  <a:lnTo>
                    <a:pt x="650" y="517"/>
                  </a:lnTo>
                  <a:lnTo>
                    <a:pt x="648" y="532"/>
                  </a:lnTo>
                  <a:lnTo>
                    <a:pt x="643" y="545"/>
                  </a:lnTo>
                  <a:lnTo>
                    <a:pt x="635" y="556"/>
                  </a:lnTo>
                  <a:lnTo>
                    <a:pt x="626" y="565"/>
                  </a:lnTo>
                  <a:lnTo>
                    <a:pt x="613" y="571"/>
                  </a:lnTo>
                  <a:lnTo>
                    <a:pt x="600" y="573"/>
                  </a:lnTo>
                  <a:lnTo>
                    <a:pt x="592" y="573"/>
                  </a:lnTo>
                  <a:lnTo>
                    <a:pt x="588" y="572"/>
                  </a:lnTo>
                  <a:lnTo>
                    <a:pt x="583" y="570"/>
                  </a:lnTo>
                  <a:lnTo>
                    <a:pt x="578" y="567"/>
                  </a:lnTo>
                  <a:lnTo>
                    <a:pt x="571" y="563"/>
                  </a:lnTo>
                  <a:lnTo>
                    <a:pt x="563" y="557"/>
                  </a:lnTo>
                  <a:lnTo>
                    <a:pt x="553" y="549"/>
                  </a:lnTo>
                  <a:lnTo>
                    <a:pt x="540" y="540"/>
                  </a:lnTo>
                  <a:lnTo>
                    <a:pt x="348" y="404"/>
                  </a:lnTo>
                  <a:lnTo>
                    <a:pt x="349" y="418"/>
                  </a:lnTo>
                  <a:lnTo>
                    <a:pt x="350" y="436"/>
                  </a:lnTo>
                  <a:lnTo>
                    <a:pt x="353" y="457"/>
                  </a:lnTo>
                  <a:lnTo>
                    <a:pt x="355" y="479"/>
                  </a:lnTo>
                  <a:lnTo>
                    <a:pt x="357" y="502"/>
                  </a:lnTo>
                  <a:lnTo>
                    <a:pt x="359" y="526"/>
                  </a:lnTo>
                  <a:lnTo>
                    <a:pt x="360" y="547"/>
                  </a:lnTo>
                  <a:lnTo>
                    <a:pt x="363" y="566"/>
                  </a:lnTo>
                  <a:lnTo>
                    <a:pt x="364" y="582"/>
                  </a:lnTo>
                  <a:lnTo>
                    <a:pt x="365" y="592"/>
                  </a:lnTo>
                  <a:lnTo>
                    <a:pt x="367" y="602"/>
                  </a:lnTo>
                  <a:lnTo>
                    <a:pt x="369" y="614"/>
                  </a:lnTo>
                  <a:lnTo>
                    <a:pt x="371" y="628"/>
                  </a:lnTo>
                  <a:lnTo>
                    <a:pt x="374" y="656"/>
                  </a:lnTo>
                  <a:lnTo>
                    <a:pt x="375" y="667"/>
                  </a:lnTo>
                  <a:lnTo>
                    <a:pt x="376" y="675"/>
                  </a:lnTo>
                  <a:lnTo>
                    <a:pt x="374" y="690"/>
                  </a:lnTo>
                  <a:lnTo>
                    <a:pt x="369" y="702"/>
                  </a:lnTo>
                  <a:lnTo>
                    <a:pt x="362" y="712"/>
                  </a:lnTo>
                  <a:lnTo>
                    <a:pt x="353" y="719"/>
                  </a:lnTo>
                  <a:lnTo>
                    <a:pt x="344" y="724"/>
                  </a:lnTo>
                  <a:lnTo>
                    <a:pt x="335" y="727"/>
                  </a:lnTo>
                  <a:lnTo>
                    <a:pt x="326" y="727"/>
                  </a:lnTo>
                  <a:lnTo>
                    <a:pt x="317" y="727"/>
                  </a:lnTo>
                  <a:lnTo>
                    <a:pt x="307" y="724"/>
                  </a:lnTo>
                  <a:lnTo>
                    <a:pt x="298" y="719"/>
                  </a:lnTo>
                  <a:lnTo>
                    <a:pt x="289" y="712"/>
                  </a:lnTo>
                  <a:lnTo>
                    <a:pt x="283" y="702"/>
                  </a:lnTo>
                  <a:lnTo>
                    <a:pt x="279" y="690"/>
                  </a:lnTo>
                  <a:lnTo>
                    <a:pt x="277" y="675"/>
                  </a:lnTo>
                  <a:lnTo>
                    <a:pt x="302" y="405"/>
                  </a:lnTo>
                  <a:lnTo>
                    <a:pt x="85" y="559"/>
                  </a:lnTo>
                  <a:lnTo>
                    <a:pt x="76" y="565"/>
                  </a:lnTo>
                  <a:lnTo>
                    <a:pt x="69" y="569"/>
                  </a:lnTo>
                  <a:lnTo>
                    <a:pt x="64" y="572"/>
                  </a:lnTo>
                  <a:lnTo>
                    <a:pt x="59" y="573"/>
                  </a:lnTo>
                  <a:lnTo>
                    <a:pt x="55" y="574"/>
                  </a:lnTo>
                  <a:lnTo>
                    <a:pt x="50" y="574"/>
                  </a:lnTo>
                  <a:lnTo>
                    <a:pt x="36" y="572"/>
                  </a:lnTo>
                  <a:lnTo>
                    <a:pt x="24" y="566"/>
                  </a:lnTo>
                  <a:lnTo>
                    <a:pt x="14" y="557"/>
                  </a:lnTo>
                  <a:lnTo>
                    <a:pt x="7" y="546"/>
                  </a:lnTo>
                  <a:lnTo>
                    <a:pt x="2" y="533"/>
                  </a:lnTo>
                  <a:lnTo>
                    <a:pt x="0" y="518"/>
                  </a:lnTo>
                  <a:lnTo>
                    <a:pt x="1" y="505"/>
                  </a:lnTo>
                  <a:lnTo>
                    <a:pt x="5" y="494"/>
                  </a:lnTo>
                  <a:lnTo>
                    <a:pt x="11" y="486"/>
                  </a:lnTo>
                  <a:lnTo>
                    <a:pt x="20" y="479"/>
                  </a:lnTo>
                  <a:lnTo>
                    <a:pt x="31" y="472"/>
                  </a:lnTo>
                  <a:lnTo>
                    <a:pt x="46" y="465"/>
                  </a:lnTo>
                  <a:lnTo>
                    <a:pt x="59" y="460"/>
                  </a:lnTo>
                  <a:lnTo>
                    <a:pt x="73" y="453"/>
                  </a:lnTo>
                  <a:lnTo>
                    <a:pt x="88" y="447"/>
                  </a:lnTo>
                  <a:lnTo>
                    <a:pt x="107" y="439"/>
                  </a:lnTo>
                  <a:lnTo>
                    <a:pt x="127" y="430"/>
                  </a:lnTo>
                  <a:lnTo>
                    <a:pt x="150" y="421"/>
                  </a:lnTo>
                  <a:lnTo>
                    <a:pt x="176" y="410"/>
                  </a:lnTo>
                  <a:lnTo>
                    <a:pt x="206" y="396"/>
                  </a:lnTo>
                  <a:lnTo>
                    <a:pt x="240" y="381"/>
                  </a:lnTo>
                  <a:lnTo>
                    <a:pt x="277" y="364"/>
                  </a:lnTo>
                  <a:lnTo>
                    <a:pt x="36" y="255"/>
                  </a:lnTo>
                  <a:lnTo>
                    <a:pt x="22" y="248"/>
                  </a:lnTo>
                  <a:lnTo>
                    <a:pt x="16" y="243"/>
                  </a:lnTo>
                  <a:lnTo>
                    <a:pt x="10" y="237"/>
                  </a:lnTo>
                  <a:lnTo>
                    <a:pt x="5" y="230"/>
                  </a:lnTo>
                  <a:lnTo>
                    <a:pt x="1" y="219"/>
                  </a:lnTo>
                  <a:lnTo>
                    <a:pt x="0" y="206"/>
                  </a:lnTo>
                  <a:lnTo>
                    <a:pt x="2" y="192"/>
                  </a:lnTo>
                  <a:lnTo>
                    <a:pt x="7" y="179"/>
                  </a:lnTo>
                  <a:lnTo>
                    <a:pt x="14" y="168"/>
                  </a:lnTo>
                  <a:lnTo>
                    <a:pt x="24" y="161"/>
                  </a:lnTo>
                  <a:lnTo>
                    <a:pt x="36" y="155"/>
                  </a:lnTo>
                  <a:lnTo>
                    <a:pt x="50" y="154"/>
                  </a:lnTo>
                  <a:lnTo>
                    <a:pt x="57" y="154"/>
                  </a:lnTo>
                  <a:lnTo>
                    <a:pt x="63" y="155"/>
                  </a:lnTo>
                  <a:lnTo>
                    <a:pt x="69" y="158"/>
                  </a:lnTo>
                  <a:lnTo>
                    <a:pt x="76" y="162"/>
                  </a:lnTo>
                  <a:lnTo>
                    <a:pt x="85" y="168"/>
                  </a:lnTo>
                  <a:lnTo>
                    <a:pt x="302" y="322"/>
                  </a:lnTo>
                  <a:lnTo>
                    <a:pt x="301" y="307"/>
                  </a:lnTo>
                  <a:lnTo>
                    <a:pt x="299" y="289"/>
                  </a:lnTo>
                  <a:lnTo>
                    <a:pt x="297" y="268"/>
                  </a:lnTo>
                  <a:lnTo>
                    <a:pt x="293" y="223"/>
                  </a:lnTo>
                  <a:lnTo>
                    <a:pt x="291" y="199"/>
                  </a:lnTo>
                  <a:lnTo>
                    <a:pt x="289" y="177"/>
                  </a:lnTo>
                  <a:lnTo>
                    <a:pt x="287" y="158"/>
                  </a:lnTo>
                  <a:lnTo>
                    <a:pt x="285" y="142"/>
                  </a:lnTo>
                  <a:lnTo>
                    <a:pt x="284" y="131"/>
                  </a:lnTo>
                  <a:lnTo>
                    <a:pt x="283" y="120"/>
                  </a:lnTo>
                  <a:lnTo>
                    <a:pt x="280" y="106"/>
                  </a:lnTo>
                  <a:lnTo>
                    <a:pt x="279" y="90"/>
                  </a:lnTo>
                  <a:lnTo>
                    <a:pt x="278" y="73"/>
                  </a:lnTo>
                  <a:lnTo>
                    <a:pt x="277" y="59"/>
                  </a:lnTo>
                  <a:lnTo>
                    <a:pt x="277" y="49"/>
                  </a:lnTo>
                  <a:lnTo>
                    <a:pt x="279" y="34"/>
                  </a:lnTo>
                  <a:lnTo>
                    <a:pt x="283" y="23"/>
                  </a:lnTo>
                  <a:lnTo>
                    <a:pt x="289" y="14"/>
                  </a:lnTo>
                  <a:lnTo>
                    <a:pt x="298" y="8"/>
                  </a:lnTo>
                  <a:lnTo>
                    <a:pt x="307" y="3"/>
                  </a:lnTo>
                  <a:lnTo>
                    <a:pt x="317" y="1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7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0" y="1124700"/>
            <a:ext cx="7107374" cy="689577"/>
            <a:chOff x="435" y="610"/>
            <a:chExt cx="23881" cy="2317"/>
          </a:xfrm>
          <a:solidFill>
            <a:srgbClr val="FF0000"/>
          </a:solidFill>
        </p:grpSpPr>
        <p:sp>
          <p:nvSpPr>
            <p:cNvPr id="147495" name="Freeform 39"/>
            <p:cNvSpPr>
              <a:spLocks/>
            </p:cNvSpPr>
            <p:nvPr/>
          </p:nvSpPr>
          <p:spPr bwMode="auto">
            <a:xfrm>
              <a:off x="435" y="760"/>
              <a:ext cx="1296" cy="157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38" y="0"/>
                </a:cxn>
                <a:cxn ang="0">
                  <a:pos x="1296" y="522"/>
                </a:cxn>
                <a:cxn ang="0">
                  <a:pos x="1245" y="522"/>
                </a:cxn>
                <a:cxn ang="0">
                  <a:pos x="1216" y="364"/>
                </a:cxn>
                <a:cxn ang="0">
                  <a:pos x="1173" y="246"/>
                </a:cxn>
                <a:cxn ang="0">
                  <a:pos x="1107" y="159"/>
                </a:cxn>
                <a:cxn ang="0">
                  <a:pos x="1020" y="111"/>
                </a:cxn>
                <a:cxn ang="0">
                  <a:pos x="896" y="79"/>
                </a:cxn>
                <a:cxn ang="0">
                  <a:pos x="736" y="72"/>
                </a:cxn>
                <a:cxn ang="0">
                  <a:pos x="240" y="72"/>
                </a:cxn>
                <a:cxn ang="0">
                  <a:pos x="677" y="759"/>
                </a:cxn>
                <a:cxn ang="0">
                  <a:pos x="692" y="775"/>
                </a:cxn>
                <a:cxn ang="0">
                  <a:pos x="692" y="807"/>
                </a:cxn>
                <a:cxn ang="0">
                  <a:pos x="677" y="823"/>
                </a:cxn>
                <a:cxn ang="0">
                  <a:pos x="138" y="1479"/>
                </a:cxn>
                <a:cxn ang="0">
                  <a:pos x="728" y="1479"/>
                </a:cxn>
                <a:cxn ang="0">
                  <a:pos x="859" y="1471"/>
                </a:cxn>
                <a:cxn ang="0">
                  <a:pos x="969" y="1455"/>
                </a:cxn>
                <a:cxn ang="0">
                  <a:pos x="1056" y="1424"/>
                </a:cxn>
                <a:cxn ang="0">
                  <a:pos x="1129" y="1368"/>
                </a:cxn>
                <a:cxn ang="0">
                  <a:pos x="1180" y="1289"/>
                </a:cxn>
                <a:cxn ang="0">
                  <a:pos x="1224" y="1178"/>
                </a:cxn>
                <a:cxn ang="0">
                  <a:pos x="1245" y="1028"/>
                </a:cxn>
                <a:cxn ang="0">
                  <a:pos x="1296" y="1028"/>
                </a:cxn>
                <a:cxn ang="0">
                  <a:pos x="1238" y="1574"/>
                </a:cxn>
                <a:cxn ang="0">
                  <a:pos x="22" y="1574"/>
                </a:cxn>
                <a:cxn ang="0">
                  <a:pos x="7" y="1566"/>
                </a:cxn>
                <a:cxn ang="0">
                  <a:pos x="0" y="1558"/>
                </a:cxn>
                <a:cxn ang="0">
                  <a:pos x="0" y="1534"/>
                </a:cxn>
                <a:cxn ang="0">
                  <a:pos x="22" y="1510"/>
                </a:cxn>
                <a:cxn ang="0">
                  <a:pos x="532" y="886"/>
                </a:cxn>
                <a:cxn ang="0">
                  <a:pos x="0" y="48"/>
                </a:cxn>
                <a:cxn ang="0">
                  <a:pos x="0" y="8"/>
                </a:cxn>
                <a:cxn ang="0">
                  <a:pos x="15" y="0"/>
                </a:cxn>
              </a:cxnLst>
              <a:rect l="0" t="0" r="r" b="b"/>
              <a:pathLst>
                <a:path w="1296" h="1574">
                  <a:moveTo>
                    <a:pt x="15" y="0"/>
                  </a:moveTo>
                  <a:lnTo>
                    <a:pt x="1238" y="0"/>
                  </a:lnTo>
                  <a:lnTo>
                    <a:pt x="1296" y="522"/>
                  </a:lnTo>
                  <a:lnTo>
                    <a:pt x="1245" y="522"/>
                  </a:lnTo>
                  <a:lnTo>
                    <a:pt x="1216" y="364"/>
                  </a:lnTo>
                  <a:lnTo>
                    <a:pt x="1173" y="246"/>
                  </a:lnTo>
                  <a:lnTo>
                    <a:pt x="1107" y="159"/>
                  </a:lnTo>
                  <a:lnTo>
                    <a:pt x="1020" y="111"/>
                  </a:lnTo>
                  <a:lnTo>
                    <a:pt x="896" y="79"/>
                  </a:lnTo>
                  <a:lnTo>
                    <a:pt x="736" y="72"/>
                  </a:lnTo>
                  <a:lnTo>
                    <a:pt x="240" y="72"/>
                  </a:lnTo>
                  <a:lnTo>
                    <a:pt x="677" y="759"/>
                  </a:lnTo>
                  <a:lnTo>
                    <a:pt x="692" y="775"/>
                  </a:lnTo>
                  <a:lnTo>
                    <a:pt x="692" y="807"/>
                  </a:lnTo>
                  <a:lnTo>
                    <a:pt x="677" y="823"/>
                  </a:lnTo>
                  <a:lnTo>
                    <a:pt x="138" y="1479"/>
                  </a:lnTo>
                  <a:lnTo>
                    <a:pt x="728" y="1479"/>
                  </a:lnTo>
                  <a:lnTo>
                    <a:pt x="859" y="1471"/>
                  </a:lnTo>
                  <a:lnTo>
                    <a:pt x="969" y="1455"/>
                  </a:lnTo>
                  <a:lnTo>
                    <a:pt x="1056" y="1424"/>
                  </a:lnTo>
                  <a:lnTo>
                    <a:pt x="1129" y="1368"/>
                  </a:lnTo>
                  <a:lnTo>
                    <a:pt x="1180" y="1289"/>
                  </a:lnTo>
                  <a:lnTo>
                    <a:pt x="1224" y="1178"/>
                  </a:lnTo>
                  <a:lnTo>
                    <a:pt x="1245" y="1028"/>
                  </a:lnTo>
                  <a:lnTo>
                    <a:pt x="1296" y="1028"/>
                  </a:lnTo>
                  <a:lnTo>
                    <a:pt x="1238" y="1574"/>
                  </a:lnTo>
                  <a:lnTo>
                    <a:pt x="22" y="1574"/>
                  </a:lnTo>
                  <a:lnTo>
                    <a:pt x="7" y="1566"/>
                  </a:lnTo>
                  <a:lnTo>
                    <a:pt x="0" y="1558"/>
                  </a:lnTo>
                  <a:lnTo>
                    <a:pt x="0" y="1534"/>
                  </a:lnTo>
                  <a:lnTo>
                    <a:pt x="22" y="1510"/>
                  </a:lnTo>
                  <a:lnTo>
                    <a:pt x="532" y="886"/>
                  </a:lnTo>
                  <a:lnTo>
                    <a:pt x="0" y="48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6" name="Freeform 40"/>
            <p:cNvSpPr>
              <a:spLocks noEditPoints="1"/>
            </p:cNvSpPr>
            <p:nvPr/>
          </p:nvSpPr>
          <p:spPr bwMode="auto">
            <a:xfrm>
              <a:off x="2627" y="1345"/>
              <a:ext cx="226" cy="1005"/>
            </a:xfrm>
            <a:custGeom>
              <a:avLst/>
              <a:gdLst/>
              <a:ahLst/>
              <a:cxnLst>
                <a:cxn ang="0">
                  <a:pos x="117" y="759"/>
                </a:cxn>
                <a:cxn ang="0">
                  <a:pos x="153" y="767"/>
                </a:cxn>
                <a:cxn ang="0">
                  <a:pos x="182" y="783"/>
                </a:cxn>
                <a:cxn ang="0">
                  <a:pos x="204" y="807"/>
                </a:cxn>
                <a:cxn ang="0">
                  <a:pos x="219" y="839"/>
                </a:cxn>
                <a:cxn ang="0">
                  <a:pos x="226" y="878"/>
                </a:cxn>
                <a:cxn ang="0">
                  <a:pos x="211" y="941"/>
                </a:cxn>
                <a:cxn ang="0">
                  <a:pos x="168" y="989"/>
                </a:cxn>
                <a:cxn ang="0">
                  <a:pos x="117" y="1005"/>
                </a:cxn>
                <a:cxn ang="0">
                  <a:pos x="58" y="989"/>
                </a:cxn>
                <a:cxn ang="0">
                  <a:pos x="15" y="941"/>
                </a:cxn>
                <a:cxn ang="0">
                  <a:pos x="0" y="878"/>
                </a:cxn>
                <a:cxn ang="0">
                  <a:pos x="15" y="823"/>
                </a:cxn>
                <a:cxn ang="0">
                  <a:pos x="58" y="775"/>
                </a:cxn>
                <a:cxn ang="0">
                  <a:pos x="117" y="759"/>
                </a:cxn>
                <a:cxn ang="0">
                  <a:pos x="117" y="0"/>
                </a:cxn>
                <a:cxn ang="0">
                  <a:pos x="168" y="16"/>
                </a:cxn>
                <a:cxn ang="0">
                  <a:pos x="211" y="64"/>
                </a:cxn>
                <a:cxn ang="0">
                  <a:pos x="226" y="127"/>
                </a:cxn>
                <a:cxn ang="0">
                  <a:pos x="219" y="167"/>
                </a:cxn>
                <a:cxn ang="0">
                  <a:pos x="204" y="198"/>
                </a:cxn>
                <a:cxn ang="0">
                  <a:pos x="182" y="222"/>
                </a:cxn>
                <a:cxn ang="0">
                  <a:pos x="153" y="238"/>
                </a:cxn>
                <a:cxn ang="0">
                  <a:pos x="117" y="246"/>
                </a:cxn>
                <a:cxn ang="0">
                  <a:pos x="58" y="230"/>
                </a:cxn>
                <a:cxn ang="0">
                  <a:pos x="15" y="182"/>
                </a:cxn>
                <a:cxn ang="0">
                  <a:pos x="0" y="127"/>
                </a:cxn>
                <a:cxn ang="0">
                  <a:pos x="15" y="64"/>
                </a:cxn>
                <a:cxn ang="0">
                  <a:pos x="58" y="16"/>
                </a:cxn>
                <a:cxn ang="0">
                  <a:pos x="117" y="0"/>
                </a:cxn>
              </a:cxnLst>
              <a:rect l="0" t="0" r="r" b="b"/>
              <a:pathLst>
                <a:path w="226" h="1005">
                  <a:moveTo>
                    <a:pt x="117" y="759"/>
                  </a:moveTo>
                  <a:lnTo>
                    <a:pt x="153" y="767"/>
                  </a:lnTo>
                  <a:lnTo>
                    <a:pt x="182" y="783"/>
                  </a:lnTo>
                  <a:lnTo>
                    <a:pt x="204" y="807"/>
                  </a:lnTo>
                  <a:lnTo>
                    <a:pt x="219" y="839"/>
                  </a:lnTo>
                  <a:lnTo>
                    <a:pt x="226" y="878"/>
                  </a:lnTo>
                  <a:lnTo>
                    <a:pt x="211" y="941"/>
                  </a:lnTo>
                  <a:lnTo>
                    <a:pt x="168" y="989"/>
                  </a:lnTo>
                  <a:lnTo>
                    <a:pt x="117" y="1005"/>
                  </a:lnTo>
                  <a:lnTo>
                    <a:pt x="58" y="989"/>
                  </a:lnTo>
                  <a:lnTo>
                    <a:pt x="15" y="941"/>
                  </a:lnTo>
                  <a:lnTo>
                    <a:pt x="0" y="878"/>
                  </a:lnTo>
                  <a:lnTo>
                    <a:pt x="15" y="823"/>
                  </a:lnTo>
                  <a:lnTo>
                    <a:pt x="58" y="775"/>
                  </a:lnTo>
                  <a:lnTo>
                    <a:pt x="117" y="759"/>
                  </a:lnTo>
                  <a:close/>
                  <a:moveTo>
                    <a:pt x="117" y="0"/>
                  </a:moveTo>
                  <a:lnTo>
                    <a:pt x="168" y="16"/>
                  </a:lnTo>
                  <a:lnTo>
                    <a:pt x="211" y="64"/>
                  </a:lnTo>
                  <a:lnTo>
                    <a:pt x="226" y="127"/>
                  </a:lnTo>
                  <a:lnTo>
                    <a:pt x="219" y="167"/>
                  </a:lnTo>
                  <a:lnTo>
                    <a:pt x="204" y="198"/>
                  </a:lnTo>
                  <a:lnTo>
                    <a:pt x="182" y="222"/>
                  </a:lnTo>
                  <a:lnTo>
                    <a:pt x="153" y="238"/>
                  </a:lnTo>
                  <a:lnTo>
                    <a:pt x="117" y="246"/>
                  </a:lnTo>
                  <a:lnTo>
                    <a:pt x="58" y="230"/>
                  </a:lnTo>
                  <a:lnTo>
                    <a:pt x="15" y="182"/>
                  </a:lnTo>
                  <a:lnTo>
                    <a:pt x="0" y="127"/>
                  </a:lnTo>
                  <a:lnTo>
                    <a:pt x="15" y="64"/>
                  </a:lnTo>
                  <a:lnTo>
                    <a:pt x="58" y="1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7" name="Freeform 41"/>
            <p:cNvSpPr>
              <a:spLocks noEditPoints="1"/>
            </p:cNvSpPr>
            <p:nvPr/>
          </p:nvSpPr>
          <p:spPr bwMode="auto">
            <a:xfrm>
              <a:off x="3705" y="745"/>
              <a:ext cx="1049" cy="1628"/>
            </a:xfrm>
            <a:custGeom>
              <a:avLst/>
              <a:gdLst/>
              <a:ahLst/>
              <a:cxnLst>
                <a:cxn ang="0">
                  <a:pos x="393" y="640"/>
                </a:cxn>
                <a:cxn ang="0">
                  <a:pos x="277" y="719"/>
                </a:cxn>
                <a:cxn ang="0">
                  <a:pos x="197" y="853"/>
                </a:cxn>
                <a:cxn ang="0">
                  <a:pos x="168" y="1027"/>
                </a:cxn>
                <a:cxn ang="0">
                  <a:pos x="175" y="1265"/>
                </a:cxn>
                <a:cxn ang="0">
                  <a:pos x="233" y="1423"/>
                </a:cxn>
                <a:cxn ang="0">
                  <a:pos x="372" y="1557"/>
                </a:cxn>
                <a:cxn ang="0">
                  <a:pos x="532" y="1565"/>
                </a:cxn>
                <a:cxn ang="0">
                  <a:pos x="663" y="1486"/>
                </a:cxn>
                <a:cxn ang="0">
                  <a:pos x="721" y="1391"/>
                </a:cxn>
                <a:cxn ang="0">
                  <a:pos x="736" y="1367"/>
                </a:cxn>
                <a:cxn ang="0">
                  <a:pos x="728" y="853"/>
                </a:cxn>
                <a:cxn ang="0">
                  <a:pos x="721" y="806"/>
                </a:cxn>
                <a:cxn ang="0">
                  <a:pos x="707" y="767"/>
                </a:cxn>
                <a:cxn ang="0">
                  <a:pos x="590" y="656"/>
                </a:cxn>
                <a:cxn ang="0">
                  <a:pos x="473" y="624"/>
                </a:cxn>
                <a:cxn ang="0">
                  <a:pos x="881" y="1407"/>
                </a:cxn>
                <a:cxn ang="0">
                  <a:pos x="910" y="1510"/>
                </a:cxn>
                <a:cxn ang="0">
                  <a:pos x="1049" y="1533"/>
                </a:cxn>
                <a:cxn ang="0">
                  <a:pos x="736" y="1628"/>
                </a:cxn>
                <a:cxn ang="0">
                  <a:pos x="685" y="1533"/>
                </a:cxn>
                <a:cxn ang="0">
                  <a:pos x="546" y="1612"/>
                </a:cxn>
                <a:cxn ang="0">
                  <a:pos x="335" y="1612"/>
                </a:cxn>
                <a:cxn ang="0">
                  <a:pos x="138" y="1478"/>
                </a:cxn>
                <a:cxn ang="0">
                  <a:pos x="15" y="1249"/>
                </a:cxn>
                <a:cxn ang="0">
                  <a:pos x="15" y="964"/>
                </a:cxn>
                <a:cxn ang="0">
                  <a:pos x="138" y="735"/>
                </a:cxn>
                <a:cxn ang="0">
                  <a:pos x="350" y="600"/>
                </a:cxn>
                <a:cxn ang="0">
                  <a:pos x="554" y="593"/>
                </a:cxn>
                <a:cxn ang="0">
                  <a:pos x="692" y="672"/>
                </a:cxn>
                <a:cxn ang="0">
                  <a:pos x="743" y="229"/>
                </a:cxn>
                <a:cxn ang="0">
                  <a:pos x="714" y="118"/>
                </a:cxn>
                <a:cxn ang="0">
                  <a:pos x="575" y="94"/>
                </a:cxn>
                <a:cxn ang="0">
                  <a:pos x="881" y="0"/>
                </a:cxn>
              </a:cxnLst>
              <a:rect l="0" t="0" r="r" b="b"/>
              <a:pathLst>
                <a:path w="1049" h="1628">
                  <a:moveTo>
                    <a:pt x="473" y="624"/>
                  </a:moveTo>
                  <a:lnTo>
                    <a:pt x="393" y="640"/>
                  </a:lnTo>
                  <a:lnTo>
                    <a:pt x="328" y="672"/>
                  </a:lnTo>
                  <a:lnTo>
                    <a:pt x="277" y="719"/>
                  </a:lnTo>
                  <a:lnTo>
                    <a:pt x="233" y="774"/>
                  </a:lnTo>
                  <a:lnTo>
                    <a:pt x="197" y="853"/>
                  </a:lnTo>
                  <a:lnTo>
                    <a:pt x="175" y="940"/>
                  </a:lnTo>
                  <a:lnTo>
                    <a:pt x="168" y="1027"/>
                  </a:lnTo>
                  <a:lnTo>
                    <a:pt x="168" y="1178"/>
                  </a:lnTo>
                  <a:lnTo>
                    <a:pt x="175" y="1265"/>
                  </a:lnTo>
                  <a:lnTo>
                    <a:pt x="197" y="1344"/>
                  </a:lnTo>
                  <a:lnTo>
                    <a:pt x="233" y="1423"/>
                  </a:lnTo>
                  <a:lnTo>
                    <a:pt x="291" y="1502"/>
                  </a:lnTo>
                  <a:lnTo>
                    <a:pt x="372" y="1557"/>
                  </a:lnTo>
                  <a:lnTo>
                    <a:pt x="459" y="1573"/>
                  </a:lnTo>
                  <a:lnTo>
                    <a:pt x="532" y="1565"/>
                  </a:lnTo>
                  <a:lnTo>
                    <a:pt x="597" y="1533"/>
                  </a:lnTo>
                  <a:lnTo>
                    <a:pt x="663" y="1486"/>
                  </a:lnTo>
                  <a:lnTo>
                    <a:pt x="714" y="1415"/>
                  </a:lnTo>
                  <a:lnTo>
                    <a:pt x="721" y="1391"/>
                  </a:lnTo>
                  <a:lnTo>
                    <a:pt x="728" y="1375"/>
                  </a:lnTo>
                  <a:lnTo>
                    <a:pt x="736" y="1367"/>
                  </a:lnTo>
                  <a:lnTo>
                    <a:pt x="736" y="853"/>
                  </a:lnTo>
                  <a:lnTo>
                    <a:pt x="728" y="853"/>
                  </a:lnTo>
                  <a:lnTo>
                    <a:pt x="728" y="814"/>
                  </a:lnTo>
                  <a:lnTo>
                    <a:pt x="721" y="806"/>
                  </a:lnTo>
                  <a:lnTo>
                    <a:pt x="714" y="790"/>
                  </a:lnTo>
                  <a:lnTo>
                    <a:pt x="707" y="767"/>
                  </a:lnTo>
                  <a:lnTo>
                    <a:pt x="656" y="703"/>
                  </a:lnTo>
                  <a:lnTo>
                    <a:pt x="590" y="656"/>
                  </a:lnTo>
                  <a:lnTo>
                    <a:pt x="532" y="632"/>
                  </a:lnTo>
                  <a:lnTo>
                    <a:pt x="473" y="624"/>
                  </a:lnTo>
                  <a:close/>
                  <a:moveTo>
                    <a:pt x="881" y="0"/>
                  </a:moveTo>
                  <a:lnTo>
                    <a:pt x="881" y="1407"/>
                  </a:lnTo>
                  <a:lnTo>
                    <a:pt x="889" y="1470"/>
                  </a:lnTo>
                  <a:lnTo>
                    <a:pt x="910" y="1510"/>
                  </a:lnTo>
                  <a:lnTo>
                    <a:pt x="961" y="1525"/>
                  </a:lnTo>
                  <a:lnTo>
                    <a:pt x="1049" y="1533"/>
                  </a:lnTo>
                  <a:lnTo>
                    <a:pt x="1049" y="1605"/>
                  </a:lnTo>
                  <a:lnTo>
                    <a:pt x="736" y="1628"/>
                  </a:lnTo>
                  <a:lnTo>
                    <a:pt x="736" y="1478"/>
                  </a:lnTo>
                  <a:lnTo>
                    <a:pt x="685" y="1533"/>
                  </a:lnTo>
                  <a:lnTo>
                    <a:pt x="626" y="1581"/>
                  </a:lnTo>
                  <a:lnTo>
                    <a:pt x="546" y="1612"/>
                  </a:lnTo>
                  <a:lnTo>
                    <a:pt x="452" y="1628"/>
                  </a:lnTo>
                  <a:lnTo>
                    <a:pt x="335" y="1612"/>
                  </a:lnTo>
                  <a:lnTo>
                    <a:pt x="226" y="1557"/>
                  </a:lnTo>
                  <a:lnTo>
                    <a:pt x="138" y="1478"/>
                  </a:lnTo>
                  <a:lnTo>
                    <a:pt x="66" y="1375"/>
                  </a:lnTo>
                  <a:lnTo>
                    <a:pt x="15" y="1249"/>
                  </a:lnTo>
                  <a:lnTo>
                    <a:pt x="0" y="1106"/>
                  </a:lnTo>
                  <a:lnTo>
                    <a:pt x="15" y="964"/>
                  </a:lnTo>
                  <a:lnTo>
                    <a:pt x="66" y="838"/>
                  </a:lnTo>
                  <a:lnTo>
                    <a:pt x="138" y="735"/>
                  </a:lnTo>
                  <a:lnTo>
                    <a:pt x="240" y="656"/>
                  </a:lnTo>
                  <a:lnTo>
                    <a:pt x="350" y="600"/>
                  </a:lnTo>
                  <a:lnTo>
                    <a:pt x="473" y="585"/>
                  </a:lnTo>
                  <a:lnTo>
                    <a:pt x="554" y="593"/>
                  </a:lnTo>
                  <a:lnTo>
                    <a:pt x="626" y="624"/>
                  </a:lnTo>
                  <a:lnTo>
                    <a:pt x="692" y="672"/>
                  </a:lnTo>
                  <a:lnTo>
                    <a:pt x="743" y="727"/>
                  </a:lnTo>
                  <a:lnTo>
                    <a:pt x="743" y="229"/>
                  </a:lnTo>
                  <a:lnTo>
                    <a:pt x="736" y="158"/>
                  </a:lnTo>
                  <a:lnTo>
                    <a:pt x="714" y="118"/>
                  </a:lnTo>
                  <a:lnTo>
                    <a:pt x="663" y="102"/>
                  </a:lnTo>
                  <a:lnTo>
                    <a:pt x="575" y="94"/>
                  </a:lnTo>
                  <a:lnTo>
                    <a:pt x="575" y="23"/>
                  </a:lnTo>
                  <a:lnTo>
                    <a:pt x="8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8" name="Freeform 42"/>
            <p:cNvSpPr>
              <a:spLocks noEditPoints="1"/>
            </p:cNvSpPr>
            <p:nvPr/>
          </p:nvSpPr>
          <p:spPr bwMode="auto">
            <a:xfrm>
              <a:off x="4870" y="1306"/>
              <a:ext cx="823" cy="1067"/>
            </a:xfrm>
            <a:custGeom>
              <a:avLst/>
              <a:gdLst/>
              <a:ahLst/>
              <a:cxnLst>
                <a:cxn ang="0">
                  <a:pos x="408" y="63"/>
                </a:cxn>
                <a:cxn ang="0">
                  <a:pos x="321" y="103"/>
                </a:cxn>
                <a:cxn ang="0">
                  <a:pos x="226" y="229"/>
                </a:cxn>
                <a:cxn ang="0">
                  <a:pos x="182" y="459"/>
                </a:cxn>
                <a:cxn ang="0">
                  <a:pos x="685" y="419"/>
                </a:cxn>
                <a:cxn ang="0">
                  <a:pos x="663" y="292"/>
                </a:cxn>
                <a:cxn ang="0">
                  <a:pos x="619" y="158"/>
                </a:cxn>
                <a:cxn ang="0">
                  <a:pos x="517" y="71"/>
                </a:cxn>
                <a:cxn ang="0">
                  <a:pos x="445" y="0"/>
                </a:cxn>
                <a:cxn ang="0">
                  <a:pos x="634" y="47"/>
                </a:cxn>
                <a:cxn ang="0">
                  <a:pos x="758" y="182"/>
                </a:cxn>
                <a:cxn ang="0">
                  <a:pos x="816" y="364"/>
                </a:cxn>
                <a:cxn ang="0">
                  <a:pos x="823" y="482"/>
                </a:cxn>
                <a:cxn ang="0">
                  <a:pos x="809" y="506"/>
                </a:cxn>
                <a:cxn ang="0">
                  <a:pos x="168" y="585"/>
                </a:cxn>
                <a:cxn ang="0">
                  <a:pos x="197" y="775"/>
                </a:cxn>
                <a:cxn ang="0">
                  <a:pos x="277" y="917"/>
                </a:cxn>
                <a:cxn ang="0">
                  <a:pos x="394" y="996"/>
                </a:cxn>
                <a:cxn ang="0">
                  <a:pos x="496" y="1012"/>
                </a:cxn>
                <a:cxn ang="0">
                  <a:pos x="598" y="980"/>
                </a:cxn>
                <a:cxn ang="0">
                  <a:pos x="714" y="878"/>
                </a:cxn>
                <a:cxn ang="0">
                  <a:pos x="772" y="767"/>
                </a:cxn>
                <a:cxn ang="0">
                  <a:pos x="780" y="743"/>
                </a:cxn>
                <a:cxn ang="0">
                  <a:pos x="823" y="751"/>
                </a:cxn>
                <a:cxn ang="0">
                  <a:pos x="816" y="798"/>
                </a:cxn>
                <a:cxn ang="0">
                  <a:pos x="765" y="901"/>
                </a:cxn>
                <a:cxn ang="0">
                  <a:pos x="649" y="1012"/>
                </a:cxn>
                <a:cxn ang="0">
                  <a:pos x="466" y="1067"/>
                </a:cxn>
                <a:cxn ang="0">
                  <a:pos x="241" y="996"/>
                </a:cxn>
                <a:cxn ang="0">
                  <a:pos x="66" y="806"/>
                </a:cxn>
                <a:cxn ang="0">
                  <a:pos x="0" y="530"/>
                </a:cxn>
                <a:cxn ang="0">
                  <a:pos x="59" y="261"/>
                </a:cxn>
                <a:cxn ang="0">
                  <a:pos x="219" y="71"/>
                </a:cxn>
                <a:cxn ang="0">
                  <a:pos x="445" y="0"/>
                </a:cxn>
              </a:cxnLst>
              <a:rect l="0" t="0" r="r" b="b"/>
              <a:pathLst>
                <a:path w="823" h="1067">
                  <a:moveTo>
                    <a:pt x="445" y="55"/>
                  </a:moveTo>
                  <a:lnTo>
                    <a:pt x="408" y="63"/>
                  </a:lnTo>
                  <a:lnTo>
                    <a:pt x="365" y="71"/>
                  </a:lnTo>
                  <a:lnTo>
                    <a:pt x="321" y="103"/>
                  </a:lnTo>
                  <a:lnTo>
                    <a:pt x="270" y="150"/>
                  </a:lnTo>
                  <a:lnTo>
                    <a:pt x="226" y="229"/>
                  </a:lnTo>
                  <a:lnTo>
                    <a:pt x="197" y="324"/>
                  </a:lnTo>
                  <a:lnTo>
                    <a:pt x="182" y="459"/>
                  </a:lnTo>
                  <a:lnTo>
                    <a:pt x="685" y="459"/>
                  </a:lnTo>
                  <a:lnTo>
                    <a:pt x="685" y="419"/>
                  </a:lnTo>
                  <a:lnTo>
                    <a:pt x="678" y="356"/>
                  </a:lnTo>
                  <a:lnTo>
                    <a:pt x="663" y="292"/>
                  </a:lnTo>
                  <a:lnTo>
                    <a:pt x="649" y="221"/>
                  </a:lnTo>
                  <a:lnTo>
                    <a:pt x="619" y="158"/>
                  </a:lnTo>
                  <a:lnTo>
                    <a:pt x="576" y="103"/>
                  </a:lnTo>
                  <a:lnTo>
                    <a:pt x="517" y="71"/>
                  </a:lnTo>
                  <a:lnTo>
                    <a:pt x="445" y="55"/>
                  </a:lnTo>
                  <a:close/>
                  <a:moveTo>
                    <a:pt x="445" y="0"/>
                  </a:moveTo>
                  <a:lnTo>
                    <a:pt x="547" y="16"/>
                  </a:lnTo>
                  <a:lnTo>
                    <a:pt x="634" y="47"/>
                  </a:lnTo>
                  <a:lnTo>
                    <a:pt x="707" y="111"/>
                  </a:lnTo>
                  <a:lnTo>
                    <a:pt x="758" y="182"/>
                  </a:lnTo>
                  <a:lnTo>
                    <a:pt x="794" y="269"/>
                  </a:lnTo>
                  <a:lnTo>
                    <a:pt x="816" y="364"/>
                  </a:lnTo>
                  <a:lnTo>
                    <a:pt x="823" y="459"/>
                  </a:lnTo>
                  <a:lnTo>
                    <a:pt x="823" y="482"/>
                  </a:lnTo>
                  <a:lnTo>
                    <a:pt x="816" y="498"/>
                  </a:lnTo>
                  <a:lnTo>
                    <a:pt x="809" y="506"/>
                  </a:lnTo>
                  <a:lnTo>
                    <a:pt x="168" y="506"/>
                  </a:lnTo>
                  <a:lnTo>
                    <a:pt x="168" y="585"/>
                  </a:lnTo>
                  <a:lnTo>
                    <a:pt x="175" y="672"/>
                  </a:lnTo>
                  <a:lnTo>
                    <a:pt x="197" y="775"/>
                  </a:lnTo>
                  <a:lnTo>
                    <a:pt x="233" y="862"/>
                  </a:lnTo>
                  <a:lnTo>
                    <a:pt x="277" y="917"/>
                  </a:lnTo>
                  <a:lnTo>
                    <a:pt x="328" y="964"/>
                  </a:lnTo>
                  <a:lnTo>
                    <a:pt x="394" y="996"/>
                  </a:lnTo>
                  <a:lnTo>
                    <a:pt x="474" y="1012"/>
                  </a:lnTo>
                  <a:lnTo>
                    <a:pt x="496" y="1012"/>
                  </a:lnTo>
                  <a:lnTo>
                    <a:pt x="539" y="1004"/>
                  </a:lnTo>
                  <a:lnTo>
                    <a:pt x="598" y="980"/>
                  </a:lnTo>
                  <a:lnTo>
                    <a:pt x="656" y="941"/>
                  </a:lnTo>
                  <a:lnTo>
                    <a:pt x="714" y="878"/>
                  </a:lnTo>
                  <a:lnTo>
                    <a:pt x="765" y="775"/>
                  </a:lnTo>
                  <a:lnTo>
                    <a:pt x="772" y="767"/>
                  </a:lnTo>
                  <a:lnTo>
                    <a:pt x="772" y="751"/>
                  </a:lnTo>
                  <a:lnTo>
                    <a:pt x="780" y="743"/>
                  </a:lnTo>
                  <a:lnTo>
                    <a:pt x="816" y="743"/>
                  </a:lnTo>
                  <a:lnTo>
                    <a:pt x="823" y="751"/>
                  </a:lnTo>
                  <a:lnTo>
                    <a:pt x="823" y="767"/>
                  </a:lnTo>
                  <a:lnTo>
                    <a:pt x="816" y="798"/>
                  </a:lnTo>
                  <a:lnTo>
                    <a:pt x="801" y="846"/>
                  </a:lnTo>
                  <a:lnTo>
                    <a:pt x="765" y="901"/>
                  </a:lnTo>
                  <a:lnTo>
                    <a:pt x="714" y="964"/>
                  </a:lnTo>
                  <a:lnTo>
                    <a:pt x="649" y="1012"/>
                  </a:lnTo>
                  <a:lnTo>
                    <a:pt x="568" y="1051"/>
                  </a:lnTo>
                  <a:lnTo>
                    <a:pt x="466" y="1067"/>
                  </a:lnTo>
                  <a:lnTo>
                    <a:pt x="350" y="1051"/>
                  </a:lnTo>
                  <a:lnTo>
                    <a:pt x="241" y="996"/>
                  </a:lnTo>
                  <a:lnTo>
                    <a:pt x="146" y="917"/>
                  </a:lnTo>
                  <a:lnTo>
                    <a:pt x="66" y="806"/>
                  </a:lnTo>
                  <a:lnTo>
                    <a:pt x="15" y="680"/>
                  </a:lnTo>
                  <a:lnTo>
                    <a:pt x="0" y="530"/>
                  </a:lnTo>
                  <a:lnTo>
                    <a:pt x="15" y="387"/>
                  </a:lnTo>
                  <a:lnTo>
                    <a:pt x="59" y="261"/>
                  </a:lnTo>
                  <a:lnTo>
                    <a:pt x="131" y="158"/>
                  </a:lnTo>
                  <a:lnTo>
                    <a:pt x="219" y="71"/>
                  </a:lnTo>
                  <a:lnTo>
                    <a:pt x="328" y="16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499" name="Freeform 43"/>
            <p:cNvSpPr>
              <a:spLocks/>
            </p:cNvSpPr>
            <p:nvPr/>
          </p:nvSpPr>
          <p:spPr bwMode="auto">
            <a:xfrm>
              <a:off x="5810" y="926"/>
              <a:ext cx="670" cy="145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328" y="0"/>
                </a:cxn>
                <a:cxn ang="0">
                  <a:pos x="328" y="427"/>
                </a:cxn>
                <a:cxn ang="0">
                  <a:pos x="633" y="427"/>
                </a:cxn>
                <a:cxn ang="0">
                  <a:pos x="633" y="499"/>
                </a:cxn>
                <a:cxn ang="0">
                  <a:pos x="335" y="499"/>
                </a:cxn>
                <a:cxn ang="0">
                  <a:pos x="335" y="1171"/>
                </a:cxn>
                <a:cxn ang="0">
                  <a:pos x="349" y="1281"/>
                </a:cxn>
                <a:cxn ang="0">
                  <a:pos x="379" y="1337"/>
                </a:cxn>
                <a:cxn ang="0">
                  <a:pos x="422" y="1376"/>
                </a:cxn>
                <a:cxn ang="0">
                  <a:pos x="481" y="1392"/>
                </a:cxn>
                <a:cxn ang="0">
                  <a:pos x="532" y="1376"/>
                </a:cxn>
                <a:cxn ang="0">
                  <a:pos x="575" y="1329"/>
                </a:cxn>
                <a:cxn ang="0">
                  <a:pos x="604" y="1242"/>
                </a:cxn>
                <a:cxn ang="0">
                  <a:pos x="619" y="1131"/>
                </a:cxn>
                <a:cxn ang="0">
                  <a:pos x="619" y="1005"/>
                </a:cxn>
                <a:cxn ang="0">
                  <a:pos x="670" y="1005"/>
                </a:cxn>
                <a:cxn ang="0">
                  <a:pos x="670" y="1139"/>
                </a:cxn>
                <a:cxn ang="0">
                  <a:pos x="663" y="1218"/>
                </a:cxn>
                <a:cxn ang="0">
                  <a:pos x="648" y="1289"/>
                </a:cxn>
                <a:cxn ang="0">
                  <a:pos x="619" y="1352"/>
                </a:cxn>
                <a:cxn ang="0">
                  <a:pos x="583" y="1408"/>
                </a:cxn>
                <a:cxn ang="0">
                  <a:pos x="524" y="1439"/>
                </a:cxn>
                <a:cxn ang="0">
                  <a:pos x="459" y="1455"/>
                </a:cxn>
                <a:cxn ang="0">
                  <a:pos x="415" y="1455"/>
                </a:cxn>
                <a:cxn ang="0">
                  <a:pos x="371" y="1439"/>
                </a:cxn>
                <a:cxn ang="0">
                  <a:pos x="313" y="1424"/>
                </a:cxn>
                <a:cxn ang="0">
                  <a:pos x="262" y="1384"/>
                </a:cxn>
                <a:cxn ang="0">
                  <a:pos x="226" y="1329"/>
                </a:cxn>
                <a:cxn ang="0">
                  <a:pos x="197" y="1250"/>
                </a:cxn>
                <a:cxn ang="0">
                  <a:pos x="182" y="1139"/>
                </a:cxn>
                <a:cxn ang="0">
                  <a:pos x="182" y="499"/>
                </a:cxn>
                <a:cxn ang="0">
                  <a:pos x="0" y="499"/>
                </a:cxn>
                <a:cxn ang="0">
                  <a:pos x="0" y="451"/>
                </a:cxn>
                <a:cxn ang="0">
                  <a:pos x="80" y="427"/>
                </a:cxn>
                <a:cxn ang="0">
                  <a:pos x="146" y="388"/>
                </a:cxn>
                <a:cxn ang="0">
                  <a:pos x="197" y="325"/>
                </a:cxn>
                <a:cxn ang="0">
                  <a:pos x="233" y="253"/>
                </a:cxn>
                <a:cxn ang="0">
                  <a:pos x="262" y="166"/>
                </a:cxn>
                <a:cxn ang="0">
                  <a:pos x="269" y="87"/>
                </a:cxn>
                <a:cxn ang="0">
                  <a:pos x="277" y="0"/>
                </a:cxn>
              </a:cxnLst>
              <a:rect l="0" t="0" r="r" b="b"/>
              <a:pathLst>
                <a:path w="670" h="1455">
                  <a:moveTo>
                    <a:pt x="277" y="0"/>
                  </a:moveTo>
                  <a:lnTo>
                    <a:pt x="328" y="0"/>
                  </a:lnTo>
                  <a:lnTo>
                    <a:pt x="328" y="427"/>
                  </a:lnTo>
                  <a:lnTo>
                    <a:pt x="633" y="427"/>
                  </a:lnTo>
                  <a:lnTo>
                    <a:pt x="633" y="499"/>
                  </a:lnTo>
                  <a:lnTo>
                    <a:pt x="335" y="499"/>
                  </a:lnTo>
                  <a:lnTo>
                    <a:pt x="335" y="1171"/>
                  </a:lnTo>
                  <a:lnTo>
                    <a:pt x="349" y="1281"/>
                  </a:lnTo>
                  <a:lnTo>
                    <a:pt x="379" y="1337"/>
                  </a:lnTo>
                  <a:lnTo>
                    <a:pt x="422" y="1376"/>
                  </a:lnTo>
                  <a:lnTo>
                    <a:pt x="481" y="1392"/>
                  </a:lnTo>
                  <a:lnTo>
                    <a:pt x="532" y="1376"/>
                  </a:lnTo>
                  <a:lnTo>
                    <a:pt x="575" y="1329"/>
                  </a:lnTo>
                  <a:lnTo>
                    <a:pt x="604" y="1242"/>
                  </a:lnTo>
                  <a:lnTo>
                    <a:pt x="619" y="1131"/>
                  </a:lnTo>
                  <a:lnTo>
                    <a:pt x="619" y="1005"/>
                  </a:lnTo>
                  <a:lnTo>
                    <a:pt x="670" y="1005"/>
                  </a:lnTo>
                  <a:lnTo>
                    <a:pt x="670" y="1139"/>
                  </a:lnTo>
                  <a:lnTo>
                    <a:pt x="663" y="1218"/>
                  </a:lnTo>
                  <a:lnTo>
                    <a:pt x="648" y="1289"/>
                  </a:lnTo>
                  <a:lnTo>
                    <a:pt x="619" y="1352"/>
                  </a:lnTo>
                  <a:lnTo>
                    <a:pt x="583" y="1408"/>
                  </a:lnTo>
                  <a:lnTo>
                    <a:pt x="524" y="1439"/>
                  </a:lnTo>
                  <a:lnTo>
                    <a:pt x="459" y="1455"/>
                  </a:lnTo>
                  <a:lnTo>
                    <a:pt x="415" y="1455"/>
                  </a:lnTo>
                  <a:lnTo>
                    <a:pt x="371" y="1439"/>
                  </a:lnTo>
                  <a:lnTo>
                    <a:pt x="313" y="1424"/>
                  </a:lnTo>
                  <a:lnTo>
                    <a:pt x="262" y="1384"/>
                  </a:lnTo>
                  <a:lnTo>
                    <a:pt x="226" y="1329"/>
                  </a:lnTo>
                  <a:lnTo>
                    <a:pt x="197" y="1250"/>
                  </a:lnTo>
                  <a:lnTo>
                    <a:pt x="182" y="1139"/>
                  </a:lnTo>
                  <a:lnTo>
                    <a:pt x="182" y="499"/>
                  </a:lnTo>
                  <a:lnTo>
                    <a:pt x="0" y="499"/>
                  </a:lnTo>
                  <a:lnTo>
                    <a:pt x="0" y="451"/>
                  </a:lnTo>
                  <a:lnTo>
                    <a:pt x="80" y="427"/>
                  </a:lnTo>
                  <a:lnTo>
                    <a:pt x="146" y="388"/>
                  </a:lnTo>
                  <a:lnTo>
                    <a:pt x="197" y="325"/>
                  </a:lnTo>
                  <a:lnTo>
                    <a:pt x="233" y="253"/>
                  </a:lnTo>
                  <a:lnTo>
                    <a:pt x="262" y="166"/>
                  </a:lnTo>
                  <a:lnTo>
                    <a:pt x="269" y="87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0" name="Freeform 44"/>
            <p:cNvSpPr>
              <a:spLocks/>
            </p:cNvSpPr>
            <p:nvPr/>
          </p:nvSpPr>
          <p:spPr bwMode="auto">
            <a:xfrm>
              <a:off x="6837" y="610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8" y="8"/>
                </a:cxn>
                <a:cxn ang="0">
                  <a:pos x="488" y="32"/>
                </a:cxn>
                <a:cxn ang="0">
                  <a:pos x="459" y="63"/>
                </a:cxn>
                <a:cxn ang="0">
                  <a:pos x="342" y="222"/>
                </a:cxn>
                <a:cxn ang="0">
                  <a:pos x="255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4" y="965"/>
                </a:cxn>
                <a:cxn ang="0">
                  <a:pos x="116" y="1162"/>
                </a:cxn>
                <a:cxn ang="0">
                  <a:pos x="124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8" y="2285"/>
                </a:cxn>
                <a:cxn ang="0">
                  <a:pos x="488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8" y="2309"/>
                </a:cxn>
                <a:cxn ang="0">
                  <a:pos x="473" y="2309"/>
                </a:cxn>
                <a:cxn ang="0">
                  <a:pos x="408" y="2261"/>
                </a:cxn>
                <a:cxn ang="0">
                  <a:pos x="349" y="2198"/>
                </a:cxn>
                <a:cxn ang="0">
                  <a:pos x="277" y="2111"/>
                </a:cxn>
                <a:cxn ang="0">
                  <a:pos x="204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2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2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8" y="8"/>
                  </a:lnTo>
                  <a:lnTo>
                    <a:pt x="488" y="32"/>
                  </a:lnTo>
                  <a:lnTo>
                    <a:pt x="459" y="63"/>
                  </a:lnTo>
                  <a:lnTo>
                    <a:pt x="342" y="222"/>
                  </a:lnTo>
                  <a:lnTo>
                    <a:pt x="255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4" y="965"/>
                  </a:lnTo>
                  <a:lnTo>
                    <a:pt x="116" y="1162"/>
                  </a:lnTo>
                  <a:lnTo>
                    <a:pt x="124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8" y="2285"/>
                  </a:lnTo>
                  <a:lnTo>
                    <a:pt x="488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8" y="2309"/>
                  </a:lnTo>
                  <a:lnTo>
                    <a:pt x="473" y="2309"/>
                  </a:lnTo>
                  <a:lnTo>
                    <a:pt x="408" y="2261"/>
                  </a:lnTo>
                  <a:lnTo>
                    <a:pt x="349" y="2198"/>
                  </a:lnTo>
                  <a:lnTo>
                    <a:pt x="277" y="2111"/>
                  </a:lnTo>
                  <a:lnTo>
                    <a:pt x="204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2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2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1" name="Freeform 45"/>
            <p:cNvSpPr>
              <a:spLocks/>
            </p:cNvSpPr>
            <p:nvPr/>
          </p:nvSpPr>
          <p:spPr bwMode="auto">
            <a:xfrm>
              <a:off x="7558" y="729"/>
              <a:ext cx="1049" cy="1636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98" y="0"/>
                </a:cxn>
                <a:cxn ang="0">
                  <a:pos x="415" y="16"/>
                </a:cxn>
                <a:cxn ang="0">
                  <a:pos x="473" y="47"/>
                </a:cxn>
                <a:cxn ang="0">
                  <a:pos x="517" y="95"/>
                </a:cxn>
                <a:cxn ang="0">
                  <a:pos x="553" y="166"/>
                </a:cxn>
                <a:cxn ang="0">
                  <a:pos x="990" y="1486"/>
                </a:cxn>
                <a:cxn ang="0">
                  <a:pos x="1005" y="1518"/>
                </a:cxn>
                <a:cxn ang="0">
                  <a:pos x="1012" y="1541"/>
                </a:cxn>
                <a:cxn ang="0">
                  <a:pos x="1041" y="1589"/>
                </a:cxn>
                <a:cxn ang="0">
                  <a:pos x="1049" y="1605"/>
                </a:cxn>
                <a:cxn ang="0">
                  <a:pos x="1049" y="1628"/>
                </a:cxn>
                <a:cxn ang="0">
                  <a:pos x="1041" y="1636"/>
                </a:cxn>
                <a:cxn ang="0">
                  <a:pos x="932" y="1636"/>
                </a:cxn>
                <a:cxn ang="0">
                  <a:pos x="903" y="1621"/>
                </a:cxn>
                <a:cxn ang="0">
                  <a:pos x="866" y="1589"/>
                </a:cxn>
                <a:cxn ang="0">
                  <a:pos x="845" y="1549"/>
                </a:cxn>
                <a:cxn ang="0">
                  <a:pos x="823" y="1486"/>
                </a:cxn>
                <a:cxn ang="0">
                  <a:pos x="786" y="1391"/>
                </a:cxn>
                <a:cxn ang="0">
                  <a:pos x="757" y="1281"/>
                </a:cxn>
                <a:cxn ang="0">
                  <a:pos x="721" y="1170"/>
                </a:cxn>
                <a:cxn ang="0">
                  <a:pos x="677" y="1051"/>
                </a:cxn>
                <a:cxn ang="0">
                  <a:pos x="641" y="941"/>
                </a:cxn>
                <a:cxn ang="0">
                  <a:pos x="648" y="925"/>
                </a:cxn>
                <a:cxn ang="0">
                  <a:pos x="138" y="1581"/>
                </a:cxn>
                <a:cxn ang="0">
                  <a:pos x="102" y="1621"/>
                </a:cxn>
                <a:cxn ang="0">
                  <a:pos x="87" y="1628"/>
                </a:cxn>
                <a:cxn ang="0">
                  <a:pos x="43" y="1628"/>
                </a:cxn>
                <a:cxn ang="0">
                  <a:pos x="29" y="1621"/>
                </a:cxn>
                <a:cxn ang="0">
                  <a:pos x="0" y="1589"/>
                </a:cxn>
                <a:cxn ang="0">
                  <a:pos x="0" y="1549"/>
                </a:cxn>
                <a:cxn ang="0">
                  <a:pos x="7" y="1534"/>
                </a:cxn>
                <a:cxn ang="0">
                  <a:pos x="22" y="1518"/>
                </a:cxn>
                <a:cxn ang="0">
                  <a:pos x="36" y="1494"/>
                </a:cxn>
                <a:cxn ang="0">
                  <a:pos x="626" y="862"/>
                </a:cxn>
                <a:cxn ang="0">
                  <a:pos x="415" y="229"/>
                </a:cxn>
                <a:cxn ang="0">
                  <a:pos x="386" y="158"/>
                </a:cxn>
                <a:cxn ang="0">
                  <a:pos x="364" y="103"/>
                </a:cxn>
                <a:cxn ang="0">
                  <a:pos x="342" y="71"/>
                </a:cxn>
                <a:cxn ang="0">
                  <a:pos x="313" y="55"/>
                </a:cxn>
                <a:cxn ang="0">
                  <a:pos x="277" y="47"/>
                </a:cxn>
                <a:cxn ang="0">
                  <a:pos x="269" y="47"/>
                </a:cxn>
                <a:cxn ang="0">
                  <a:pos x="255" y="31"/>
                </a:cxn>
                <a:cxn ang="0">
                  <a:pos x="255" y="16"/>
                </a:cxn>
                <a:cxn ang="0">
                  <a:pos x="269" y="8"/>
                </a:cxn>
                <a:cxn ang="0">
                  <a:pos x="277" y="0"/>
                </a:cxn>
              </a:cxnLst>
              <a:rect l="0" t="0" r="r" b="b"/>
              <a:pathLst>
                <a:path w="1049" h="1636">
                  <a:moveTo>
                    <a:pt x="277" y="0"/>
                  </a:moveTo>
                  <a:lnTo>
                    <a:pt x="298" y="0"/>
                  </a:lnTo>
                  <a:lnTo>
                    <a:pt x="415" y="16"/>
                  </a:lnTo>
                  <a:lnTo>
                    <a:pt x="473" y="47"/>
                  </a:lnTo>
                  <a:lnTo>
                    <a:pt x="517" y="95"/>
                  </a:lnTo>
                  <a:lnTo>
                    <a:pt x="553" y="166"/>
                  </a:lnTo>
                  <a:lnTo>
                    <a:pt x="990" y="1486"/>
                  </a:lnTo>
                  <a:lnTo>
                    <a:pt x="1005" y="1518"/>
                  </a:lnTo>
                  <a:lnTo>
                    <a:pt x="1012" y="1541"/>
                  </a:lnTo>
                  <a:lnTo>
                    <a:pt x="1041" y="1589"/>
                  </a:lnTo>
                  <a:lnTo>
                    <a:pt x="1049" y="1605"/>
                  </a:lnTo>
                  <a:lnTo>
                    <a:pt x="1049" y="1628"/>
                  </a:lnTo>
                  <a:lnTo>
                    <a:pt x="1041" y="1636"/>
                  </a:lnTo>
                  <a:lnTo>
                    <a:pt x="932" y="1636"/>
                  </a:lnTo>
                  <a:lnTo>
                    <a:pt x="903" y="1621"/>
                  </a:lnTo>
                  <a:lnTo>
                    <a:pt x="866" y="1589"/>
                  </a:lnTo>
                  <a:lnTo>
                    <a:pt x="845" y="1549"/>
                  </a:lnTo>
                  <a:lnTo>
                    <a:pt x="823" y="1486"/>
                  </a:lnTo>
                  <a:lnTo>
                    <a:pt x="786" y="1391"/>
                  </a:lnTo>
                  <a:lnTo>
                    <a:pt x="757" y="1281"/>
                  </a:lnTo>
                  <a:lnTo>
                    <a:pt x="721" y="1170"/>
                  </a:lnTo>
                  <a:lnTo>
                    <a:pt x="677" y="1051"/>
                  </a:lnTo>
                  <a:lnTo>
                    <a:pt x="641" y="941"/>
                  </a:lnTo>
                  <a:lnTo>
                    <a:pt x="648" y="925"/>
                  </a:lnTo>
                  <a:lnTo>
                    <a:pt x="138" y="1581"/>
                  </a:lnTo>
                  <a:lnTo>
                    <a:pt x="102" y="1621"/>
                  </a:lnTo>
                  <a:lnTo>
                    <a:pt x="87" y="1628"/>
                  </a:lnTo>
                  <a:lnTo>
                    <a:pt x="43" y="1628"/>
                  </a:lnTo>
                  <a:lnTo>
                    <a:pt x="29" y="1621"/>
                  </a:lnTo>
                  <a:lnTo>
                    <a:pt x="0" y="1589"/>
                  </a:lnTo>
                  <a:lnTo>
                    <a:pt x="0" y="1549"/>
                  </a:lnTo>
                  <a:lnTo>
                    <a:pt x="7" y="1534"/>
                  </a:lnTo>
                  <a:lnTo>
                    <a:pt x="22" y="1518"/>
                  </a:lnTo>
                  <a:lnTo>
                    <a:pt x="36" y="1494"/>
                  </a:lnTo>
                  <a:lnTo>
                    <a:pt x="626" y="862"/>
                  </a:lnTo>
                  <a:lnTo>
                    <a:pt x="415" y="229"/>
                  </a:lnTo>
                  <a:lnTo>
                    <a:pt x="386" y="158"/>
                  </a:lnTo>
                  <a:lnTo>
                    <a:pt x="364" y="103"/>
                  </a:lnTo>
                  <a:lnTo>
                    <a:pt x="342" y="71"/>
                  </a:lnTo>
                  <a:lnTo>
                    <a:pt x="313" y="55"/>
                  </a:lnTo>
                  <a:lnTo>
                    <a:pt x="277" y="47"/>
                  </a:lnTo>
                  <a:lnTo>
                    <a:pt x="269" y="47"/>
                  </a:lnTo>
                  <a:lnTo>
                    <a:pt x="255" y="31"/>
                  </a:lnTo>
                  <a:lnTo>
                    <a:pt x="255" y="16"/>
                  </a:lnTo>
                  <a:lnTo>
                    <a:pt x="269" y="8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2" name="Freeform 46"/>
            <p:cNvSpPr>
              <a:spLocks/>
            </p:cNvSpPr>
            <p:nvPr/>
          </p:nvSpPr>
          <p:spPr bwMode="auto">
            <a:xfrm>
              <a:off x="9342" y="1717"/>
              <a:ext cx="1304" cy="9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275" y="0"/>
                </a:cxn>
                <a:cxn ang="0">
                  <a:pos x="1282" y="8"/>
                </a:cxn>
                <a:cxn ang="0">
                  <a:pos x="1296" y="16"/>
                </a:cxn>
                <a:cxn ang="0">
                  <a:pos x="1304" y="32"/>
                </a:cxn>
                <a:cxn ang="0">
                  <a:pos x="1304" y="71"/>
                </a:cxn>
                <a:cxn ang="0">
                  <a:pos x="1296" y="79"/>
                </a:cxn>
                <a:cxn ang="0">
                  <a:pos x="1267" y="95"/>
                </a:cxn>
                <a:cxn ang="0">
                  <a:pos x="37" y="95"/>
                </a:cxn>
                <a:cxn ang="0">
                  <a:pos x="7" y="79"/>
                </a:cxn>
                <a:cxn ang="0">
                  <a:pos x="0" y="71"/>
                </a:cxn>
                <a:cxn ang="0">
                  <a:pos x="0" y="24"/>
                </a:cxn>
                <a:cxn ang="0">
                  <a:pos x="7" y="16"/>
                </a:cxn>
                <a:cxn ang="0">
                  <a:pos x="37" y="0"/>
                </a:cxn>
              </a:cxnLst>
              <a:rect l="0" t="0" r="r" b="b"/>
              <a:pathLst>
                <a:path w="1304" h="95">
                  <a:moveTo>
                    <a:pt x="37" y="0"/>
                  </a:moveTo>
                  <a:lnTo>
                    <a:pt x="1275" y="0"/>
                  </a:lnTo>
                  <a:lnTo>
                    <a:pt x="1282" y="8"/>
                  </a:lnTo>
                  <a:lnTo>
                    <a:pt x="1296" y="16"/>
                  </a:lnTo>
                  <a:lnTo>
                    <a:pt x="1304" y="32"/>
                  </a:lnTo>
                  <a:lnTo>
                    <a:pt x="1304" y="71"/>
                  </a:lnTo>
                  <a:lnTo>
                    <a:pt x="1296" y="79"/>
                  </a:lnTo>
                  <a:lnTo>
                    <a:pt x="1267" y="95"/>
                  </a:lnTo>
                  <a:lnTo>
                    <a:pt x="37" y="95"/>
                  </a:lnTo>
                  <a:lnTo>
                    <a:pt x="7" y="79"/>
                  </a:lnTo>
                  <a:lnTo>
                    <a:pt x="0" y="71"/>
                  </a:lnTo>
                  <a:lnTo>
                    <a:pt x="0" y="24"/>
                  </a:lnTo>
                  <a:lnTo>
                    <a:pt x="7" y="1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3" name="Freeform 47"/>
            <p:cNvSpPr>
              <a:spLocks noEditPoints="1"/>
            </p:cNvSpPr>
            <p:nvPr/>
          </p:nvSpPr>
          <p:spPr bwMode="auto">
            <a:xfrm>
              <a:off x="11410" y="1314"/>
              <a:ext cx="1224" cy="1534"/>
            </a:xfrm>
            <a:custGeom>
              <a:avLst/>
              <a:gdLst/>
              <a:ahLst/>
              <a:cxnLst>
                <a:cxn ang="0">
                  <a:pos x="838" y="174"/>
                </a:cxn>
                <a:cxn ang="0">
                  <a:pos x="649" y="356"/>
                </a:cxn>
                <a:cxn ang="0">
                  <a:pos x="525" y="664"/>
                </a:cxn>
                <a:cxn ang="0">
                  <a:pos x="503" y="767"/>
                </a:cxn>
                <a:cxn ang="0">
                  <a:pos x="488" y="893"/>
                </a:cxn>
                <a:cxn ang="0">
                  <a:pos x="481" y="925"/>
                </a:cxn>
                <a:cxn ang="0">
                  <a:pos x="547" y="933"/>
                </a:cxn>
                <a:cxn ang="0">
                  <a:pos x="853" y="846"/>
                </a:cxn>
                <a:cxn ang="0">
                  <a:pos x="1064" y="648"/>
                </a:cxn>
                <a:cxn ang="0">
                  <a:pos x="1151" y="387"/>
                </a:cxn>
                <a:cxn ang="0">
                  <a:pos x="1122" y="253"/>
                </a:cxn>
                <a:cxn ang="0">
                  <a:pos x="1027" y="166"/>
                </a:cxn>
                <a:cxn ang="0">
                  <a:pos x="976" y="0"/>
                </a:cxn>
                <a:cxn ang="0">
                  <a:pos x="1137" y="63"/>
                </a:cxn>
                <a:cxn ang="0">
                  <a:pos x="1217" y="221"/>
                </a:cxn>
                <a:cxn ang="0">
                  <a:pos x="1202" y="482"/>
                </a:cxn>
                <a:cxn ang="0">
                  <a:pos x="1064" y="767"/>
                </a:cxn>
                <a:cxn ang="0">
                  <a:pos x="831" y="972"/>
                </a:cxn>
                <a:cxn ang="0">
                  <a:pos x="539" y="1051"/>
                </a:cxn>
                <a:cxn ang="0">
                  <a:pos x="445" y="1194"/>
                </a:cxn>
                <a:cxn ang="0">
                  <a:pos x="408" y="1376"/>
                </a:cxn>
                <a:cxn ang="0">
                  <a:pos x="401" y="1455"/>
                </a:cxn>
                <a:cxn ang="0">
                  <a:pos x="379" y="1494"/>
                </a:cxn>
                <a:cxn ang="0">
                  <a:pos x="336" y="1526"/>
                </a:cxn>
                <a:cxn ang="0">
                  <a:pos x="299" y="1534"/>
                </a:cxn>
                <a:cxn ang="0">
                  <a:pos x="248" y="1494"/>
                </a:cxn>
                <a:cxn ang="0">
                  <a:pos x="255" y="1423"/>
                </a:cxn>
                <a:cxn ang="0">
                  <a:pos x="372" y="1028"/>
                </a:cxn>
                <a:cxn ang="0">
                  <a:pos x="139" y="909"/>
                </a:cxn>
                <a:cxn ang="0">
                  <a:pos x="15" y="711"/>
                </a:cxn>
                <a:cxn ang="0">
                  <a:pos x="8" y="482"/>
                </a:cxn>
                <a:cxn ang="0">
                  <a:pos x="73" y="277"/>
                </a:cxn>
                <a:cxn ang="0">
                  <a:pos x="153" y="103"/>
                </a:cxn>
                <a:cxn ang="0">
                  <a:pos x="226" y="31"/>
                </a:cxn>
                <a:cxn ang="0">
                  <a:pos x="248" y="39"/>
                </a:cxn>
                <a:cxn ang="0">
                  <a:pos x="241" y="71"/>
                </a:cxn>
                <a:cxn ang="0">
                  <a:pos x="168" y="190"/>
                </a:cxn>
                <a:cxn ang="0">
                  <a:pos x="88" y="411"/>
                </a:cxn>
                <a:cxn ang="0">
                  <a:pos x="59" y="561"/>
                </a:cxn>
                <a:cxn ang="0">
                  <a:pos x="117" y="735"/>
                </a:cxn>
                <a:cxn ang="0">
                  <a:pos x="285" y="862"/>
                </a:cxn>
                <a:cxn ang="0">
                  <a:pos x="510" y="569"/>
                </a:cxn>
                <a:cxn ang="0">
                  <a:pos x="627" y="284"/>
                </a:cxn>
                <a:cxn ang="0">
                  <a:pos x="772" y="79"/>
                </a:cxn>
                <a:cxn ang="0">
                  <a:pos x="976" y="0"/>
                </a:cxn>
              </a:cxnLst>
              <a:rect l="0" t="0" r="r" b="b"/>
              <a:pathLst>
                <a:path w="1224" h="1534">
                  <a:moveTo>
                    <a:pt x="947" y="150"/>
                  </a:moveTo>
                  <a:lnTo>
                    <a:pt x="838" y="174"/>
                  </a:lnTo>
                  <a:lnTo>
                    <a:pt x="736" y="245"/>
                  </a:lnTo>
                  <a:lnTo>
                    <a:pt x="649" y="356"/>
                  </a:lnTo>
                  <a:lnTo>
                    <a:pt x="576" y="498"/>
                  </a:lnTo>
                  <a:lnTo>
                    <a:pt x="525" y="664"/>
                  </a:lnTo>
                  <a:lnTo>
                    <a:pt x="518" y="703"/>
                  </a:lnTo>
                  <a:lnTo>
                    <a:pt x="503" y="767"/>
                  </a:lnTo>
                  <a:lnTo>
                    <a:pt x="496" y="838"/>
                  </a:lnTo>
                  <a:lnTo>
                    <a:pt x="488" y="893"/>
                  </a:lnTo>
                  <a:lnTo>
                    <a:pt x="481" y="917"/>
                  </a:lnTo>
                  <a:lnTo>
                    <a:pt x="481" y="925"/>
                  </a:lnTo>
                  <a:lnTo>
                    <a:pt x="547" y="925"/>
                  </a:lnTo>
                  <a:lnTo>
                    <a:pt x="547" y="933"/>
                  </a:lnTo>
                  <a:lnTo>
                    <a:pt x="707" y="909"/>
                  </a:lnTo>
                  <a:lnTo>
                    <a:pt x="853" y="846"/>
                  </a:lnTo>
                  <a:lnTo>
                    <a:pt x="969" y="759"/>
                  </a:lnTo>
                  <a:lnTo>
                    <a:pt x="1064" y="648"/>
                  </a:lnTo>
                  <a:lnTo>
                    <a:pt x="1129" y="522"/>
                  </a:lnTo>
                  <a:lnTo>
                    <a:pt x="1151" y="387"/>
                  </a:lnTo>
                  <a:lnTo>
                    <a:pt x="1144" y="324"/>
                  </a:lnTo>
                  <a:lnTo>
                    <a:pt x="1122" y="253"/>
                  </a:lnTo>
                  <a:lnTo>
                    <a:pt x="1078" y="205"/>
                  </a:lnTo>
                  <a:lnTo>
                    <a:pt x="1027" y="166"/>
                  </a:lnTo>
                  <a:lnTo>
                    <a:pt x="947" y="150"/>
                  </a:lnTo>
                  <a:close/>
                  <a:moveTo>
                    <a:pt x="976" y="0"/>
                  </a:moveTo>
                  <a:lnTo>
                    <a:pt x="1064" y="16"/>
                  </a:lnTo>
                  <a:lnTo>
                    <a:pt x="1137" y="63"/>
                  </a:lnTo>
                  <a:lnTo>
                    <a:pt x="1188" y="134"/>
                  </a:lnTo>
                  <a:lnTo>
                    <a:pt x="1217" y="221"/>
                  </a:lnTo>
                  <a:lnTo>
                    <a:pt x="1224" y="324"/>
                  </a:lnTo>
                  <a:lnTo>
                    <a:pt x="1202" y="482"/>
                  </a:lnTo>
                  <a:lnTo>
                    <a:pt x="1151" y="624"/>
                  </a:lnTo>
                  <a:lnTo>
                    <a:pt x="1064" y="767"/>
                  </a:lnTo>
                  <a:lnTo>
                    <a:pt x="962" y="877"/>
                  </a:lnTo>
                  <a:lnTo>
                    <a:pt x="831" y="972"/>
                  </a:lnTo>
                  <a:lnTo>
                    <a:pt x="692" y="1028"/>
                  </a:lnTo>
                  <a:lnTo>
                    <a:pt x="539" y="1051"/>
                  </a:lnTo>
                  <a:lnTo>
                    <a:pt x="467" y="1051"/>
                  </a:lnTo>
                  <a:lnTo>
                    <a:pt x="445" y="1194"/>
                  </a:lnTo>
                  <a:lnTo>
                    <a:pt x="423" y="1304"/>
                  </a:lnTo>
                  <a:lnTo>
                    <a:pt x="408" y="1376"/>
                  </a:lnTo>
                  <a:lnTo>
                    <a:pt x="401" y="1423"/>
                  </a:lnTo>
                  <a:lnTo>
                    <a:pt x="401" y="1455"/>
                  </a:lnTo>
                  <a:lnTo>
                    <a:pt x="394" y="1470"/>
                  </a:lnTo>
                  <a:lnTo>
                    <a:pt x="379" y="1494"/>
                  </a:lnTo>
                  <a:lnTo>
                    <a:pt x="350" y="1526"/>
                  </a:lnTo>
                  <a:lnTo>
                    <a:pt x="336" y="1526"/>
                  </a:lnTo>
                  <a:lnTo>
                    <a:pt x="321" y="1534"/>
                  </a:lnTo>
                  <a:lnTo>
                    <a:pt x="299" y="1534"/>
                  </a:lnTo>
                  <a:lnTo>
                    <a:pt x="270" y="1518"/>
                  </a:lnTo>
                  <a:lnTo>
                    <a:pt x="248" y="1494"/>
                  </a:lnTo>
                  <a:lnTo>
                    <a:pt x="248" y="1439"/>
                  </a:lnTo>
                  <a:lnTo>
                    <a:pt x="255" y="1423"/>
                  </a:lnTo>
                  <a:lnTo>
                    <a:pt x="255" y="1415"/>
                  </a:lnTo>
                  <a:lnTo>
                    <a:pt x="372" y="1028"/>
                  </a:lnTo>
                  <a:lnTo>
                    <a:pt x="241" y="980"/>
                  </a:lnTo>
                  <a:lnTo>
                    <a:pt x="139" y="909"/>
                  </a:lnTo>
                  <a:lnTo>
                    <a:pt x="66" y="822"/>
                  </a:lnTo>
                  <a:lnTo>
                    <a:pt x="15" y="711"/>
                  </a:lnTo>
                  <a:lnTo>
                    <a:pt x="0" y="585"/>
                  </a:lnTo>
                  <a:lnTo>
                    <a:pt x="8" y="482"/>
                  </a:lnTo>
                  <a:lnTo>
                    <a:pt x="37" y="379"/>
                  </a:lnTo>
                  <a:lnTo>
                    <a:pt x="73" y="277"/>
                  </a:lnTo>
                  <a:lnTo>
                    <a:pt x="110" y="182"/>
                  </a:lnTo>
                  <a:lnTo>
                    <a:pt x="153" y="103"/>
                  </a:lnTo>
                  <a:lnTo>
                    <a:pt x="197" y="47"/>
                  </a:lnTo>
                  <a:lnTo>
                    <a:pt x="226" y="31"/>
                  </a:lnTo>
                  <a:lnTo>
                    <a:pt x="241" y="31"/>
                  </a:lnTo>
                  <a:lnTo>
                    <a:pt x="248" y="39"/>
                  </a:lnTo>
                  <a:lnTo>
                    <a:pt x="248" y="63"/>
                  </a:lnTo>
                  <a:lnTo>
                    <a:pt x="241" y="71"/>
                  </a:lnTo>
                  <a:lnTo>
                    <a:pt x="234" y="87"/>
                  </a:lnTo>
                  <a:lnTo>
                    <a:pt x="168" y="190"/>
                  </a:lnTo>
                  <a:lnTo>
                    <a:pt x="117" y="300"/>
                  </a:lnTo>
                  <a:lnTo>
                    <a:pt x="88" y="411"/>
                  </a:lnTo>
                  <a:lnTo>
                    <a:pt x="66" y="498"/>
                  </a:lnTo>
                  <a:lnTo>
                    <a:pt x="59" y="561"/>
                  </a:lnTo>
                  <a:lnTo>
                    <a:pt x="73" y="656"/>
                  </a:lnTo>
                  <a:lnTo>
                    <a:pt x="117" y="735"/>
                  </a:lnTo>
                  <a:lnTo>
                    <a:pt x="183" y="806"/>
                  </a:lnTo>
                  <a:lnTo>
                    <a:pt x="285" y="862"/>
                  </a:lnTo>
                  <a:lnTo>
                    <a:pt x="408" y="901"/>
                  </a:lnTo>
                  <a:lnTo>
                    <a:pt x="510" y="569"/>
                  </a:lnTo>
                  <a:lnTo>
                    <a:pt x="561" y="419"/>
                  </a:lnTo>
                  <a:lnTo>
                    <a:pt x="627" y="284"/>
                  </a:lnTo>
                  <a:lnTo>
                    <a:pt x="692" y="166"/>
                  </a:lnTo>
                  <a:lnTo>
                    <a:pt x="772" y="79"/>
                  </a:lnTo>
                  <a:lnTo>
                    <a:pt x="867" y="24"/>
                  </a:lnTo>
                  <a:lnTo>
                    <a:pt x="9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4" name="Freeform 48"/>
            <p:cNvSpPr>
              <a:spLocks/>
            </p:cNvSpPr>
            <p:nvPr/>
          </p:nvSpPr>
          <p:spPr bwMode="auto">
            <a:xfrm>
              <a:off x="12911" y="610"/>
              <a:ext cx="495" cy="2309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480" y="0"/>
                </a:cxn>
                <a:cxn ang="0">
                  <a:pos x="488" y="8"/>
                </a:cxn>
                <a:cxn ang="0">
                  <a:pos x="488" y="32"/>
                </a:cxn>
                <a:cxn ang="0">
                  <a:pos x="459" y="63"/>
                </a:cxn>
                <a:cxn ang="0">
                  <a:pos x="342" y="222"/>
                </a:cxn>
                <a:cxn ang="0">
                  <a:pos x="255" y="388"/>
                </a:cxn>
                <a:cxn ang="0">
                  <a:pos x="189" y="569"/>
                </a:cxn>
                <a:cxn ang="0">
                  <a:pos x="145" y="767"/>
                </a:cxn>
                <a:cxn ang="0">
                  <a:pos x="124" y="965"/>
                </a:cxn>
                <a:cxn ang="0">
                  <a:pos x="116" y="1162"/>
                </a:cxn>
                <a:cxn ang="0">
                  <a:pos x="124" y="1344"/>
                </a:cxn>
                <a:cxn ang="0">
                  <a:pos x="145" y="1534"/>
                </a:cxn>
                <a:cxn ang="0">
                  <a:pos x="182" y="1724"/>
                </a:cxn>
                <a:cxn ang="0">
                  <a:pos x="247" y="1913"/>
                </a:cxn>
                <a:cxn ang="0">
                  <a:pos x="335" y="2087"/>
                </a:cxn>
                <a:cxn ang="0">
                  <a:pos x="451" y="2246"/>
                </a:cxn>
                <a:cxn ang="0">
                  <a:pos x="488" y="2285"/>
                </a:cxn>
                <a:cxn ang="0">
                  <a:pos x="488" y="2293"/>
                </a:cxn>
                <a:cxn ang="0">
                  <a:pos x="495" y="2285"/>
                </a:cxn>
                <a:cxn ang="0">
                  <a:pos x="495" y="2301"/>
                </a:cxn>
                <a:cxn ang="0">
                  <a:pos x="488" y="2309"/>
                </a:cxn>
                <a:cxn ang="0">
                  <a:pos x="473" y="2309"/>
                </a:cxn>
                <a:cxn ang="0">
                  <a:pos x="408" y="2261"/>
                </a:cxn>
                <a:cxn ang="0">
                  <a:pos x="349" y="2198"/>
                </a:cxn>
                <a:cxn ang="0">
                  <a:pos x="276" y="2111"/>
                </a:cxn>
                <a:cxn ang="0">
                  <a:pos x="204" y="2008"/>
                </a:cxn>
                <a:cxn ang="0">
                  <a:pos x="138" y="1874"/>
                </a:cxn>
                <a:cxn ang="0">
                  <a:pos x="65" y="1676"/>
                </a:cxn>
                <a:cxn ang="0">
                  <a:pos x="29" y="1487"/>
                </a:cxn>
                <a:cxn ang="0">
                  <a:pos x="7" y="1305"/>
                </a:cxn>
                <a:cxn ang="0">
                  <a:pos x="0" y="1155"/>
                </a:cxn>
                <a:cxn ang="0">
                  <a:pos x="7" y="996"/>
                </a:cxn>
                <a:cxn ang="0">
                  <a:pos x="22" y="822"/>
                </a:cxn>
                <a:cxn ang="0">
                  <a:pos x="65" y="641"/>
                </a:cxn>
                <a:cxn ang="0">
                  <a:pos x="131" y="451"/>
                </a:cxn>
                <a:cxn ang="0">
                  <a:pos x="196" y="316"/>
                </a:cxn>
                <a:cxn ang="0">
                  <a:pos x="269" y="206"/>
                </a:cxn>
                <a:cxn ang="0">
                  <a:pos x="335" y="119"/>
                </a:cxn>
                <a:cxn ang="0">
                  <a:pos x="400" y="56"/>
                </a:cxn>
                <a:cxn ang="0">
                  <a:pos x="444" y="16"/>
                </a:cxn>
                <a:cxn ang="0">
                  <a:pos x="466" y="0"/>
                </a:cxn>
              </a:cxnLst>
              <a:rect l="0" t="0" r="r" b="b"/>
              <a:pathLst>
                <a:path w="495" h="2309">
                  <a:moveTo>
                    <a:pt x="466" y="0"/>
                  </a:moveTo>
                  <a:lnTo>
                    <a:pt x="480" y="0"/>
                  </a:lnTo>
                  <a:lnTo>
                    <a:pt x="488" y="8"/>
                  </a:lnTo>
                  <a:lnTo>
                    <a:pt x="488" y="32"/>
                  </a:lnTo>
                  <a:lnTo>
                    <a:pt x="459" y="63"/>
                  </a:lnTo>
                  <a:lnTo>
                    <a:pt x="342" y="222"/>
                  </a:lnTo>
                  <a:lnTo>
                    <a:pt x="255" y="388"/>
                  </a:lnTo>
                  <a:lnTo>
                    <a:pt x="189" y="569"/>
                  </a:lnTo>
                  <a:lnTo>
                    <a:pt x="145" y="767"/>
                  </a:lnTo>
                  <a:lnTo>
                    <a:pt x="124" y="965"/>
                  </a:lnTo>
                  <a:lnTo>
                    <a:pt x="116" y="1162"/>
                  </a:lnTo>
                  <a:lnTo>
                    <a:pt x="124" y="1344"/>
                  </a:lnTo>
                  <a:lnTo>
                    <a:pt x="145" y="1534"/>
                  </a:lnTo>
                  <a:lnTo>
                    <a:pt x="182" y="1724"/>
                  </a:lnTo>
                  <a:lnTo>
                    <a:pt x="247" y="1913"/>
                  </a:lnTo>
                  <a:lnTo>
                    <a:pt x="335" y="2087"/>
                  </a:lnTo>
                  <a:lnTo>
                    <a:pt x="451" y="2246"/>
                  </a:lnTo>
                  <a:lnTo>
                    <a:pt x="488" y="2285"/>
                  </a:lnTo>
                  <a:lnTo>
                    <a:pt x="488" y="2293"/>
                  </a:lnTo>
                  <a:lnTo>
                    <a:pt x="495" y="2285"/>
                  </a:lnTo>
                  <a:lnTo>
                    <a:pt x="495" y="2301"/>
                  </a:lnTo>
                  <a:lnTo>
                    <a:pt x="488" y="2309"/>
                  </a:lnTo>
                  <a:lnTo>
                    <a:pt x="473" y="2309"/>
                  </a:lnTo>
                  <a:lnTo>
                    <a:pt x="408" y="2261"/>
                  </a:lnTo>
                  <a:lnTo>
                    <a:pt x="349" y="2198"/>
                  </a:lnTo>
                  <a:lnTo>
                    <a:pt x="276" y="2111"/>
                  </a:lnTo>
                  <a:lnTo>
                    <a:pt x="204" y="2008"/>
                  </a:lnTo>
                  <a:lnTo>
                    <a:pt x="138" y="1874"/>
                  </a:lnTo>
                  <a:lnTo>
                    <a:pt x="65" y="1676"/>
                  </a:lnTo>
                  <a:lnTo>
                    <a:pt x="29" y="1487"/>
                  </a:lnTo>
                  <a:lnTo>
                    <a:pt x="7" y="1305"/>
                  </a:lnTo>
                  <a:lnTo>
                    <a:pt x="0" y="1155"/>
                  </a:lnTo>
                  <a:lnTo>
                    <a:pt x="7" y="996"/>
                  </a:lnTo>
                  <a:lnTo>
                    <a:pt x="22" y="822"/>
                  </a:lnTo>
                  <a:lnTo>
                    <a:pt x="65" y="641"/>
                  </a:lnTo>
                  <a:lnTo>
                    <a:pt x="131" y="451"/>
                  </a:lnTo>
                  <a:lnTo>
                    <a:pt x="196" y="316"/>
                  </a:lnTo>
                  <a:lnTo>
                    <a:pt x="269" y="206"/>
                  </a:lnTo>
                  <a:lnTo>
                    <a:pt x="335" y="119"/>
                  </a:lnTo>
                  <a:lnTo>
                    <a:pt x="400" y="56"/>
                  </a:lnTo>
                  <a:lnTo>
                    <a:pt x="444" y="16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5" name="Freeform 49"/>
            <p:cNvSpPr>
              <a:spLocks/>
            </p:cNvSpPr>
            <p:nvPr/>
          </p:nvSpPr>
          <p:spPr bwMode="auto">
            <a:xfrm>
              <a:off x="13617" y="1322"/>
              <a:ext cx="896" cy="1051"/>
            </a:xfrm>
            <a:custGeom>
              <a:avLst/>
              <a:gdLst/>
              <a:ahLst/>
              <a:cxnLst>
                <a:cxn ang="0">
                  <a:pos x="488" y="16"/>
                </a:cxn>
                <a:cxn ang="0">
                  <a:pos x="576" y="95"/>
                </a:cxn>
                <a:cxn ang="0">
                  <a:pos x="612" y="142"/>
                </a:cxn>
                <a:cxn ang="0">
                  <a:pos x="656" y="166"/>
                </a:cxn>
                <a:cxn ang="0">
                  <a:pos x="721" y="166"/>
                </a:cxn>
                <a:cxn ang="0">
                  <a:pos x="801" y="95"/>
                </a:cxn>
                <a:cxn ang="0">
                  <a:pos x="852" y="8"/>
                </a:cxn>
                <a:cxn ang="0">
                  <a:pos x="889" y="0"/>
                </a:cxn>
                <a:cxn ang="0">
                  <a:pos x="896" y="23"/>
                </a:cxn>
                <a:cxn ang="0">
                  <a:pos x="801" y="182"/>
                </a:cxn>
                <a:cxn ang="0">
                  <a:pos x="648" y="363"/>
                </a:cxn>
                <a:cxn ang="0">
                  <a:pos x="561" y="450"/>
                </a:cxn>
                <a:cxn ang="0">
                  <a:pos x="437" y="569"/>
                </a:cxn>
                <a:cxn ang="0">
                  <a:pos x="182" y="830"/>
                </a:cxn>
                <a:cxn ang="0">
                  <a:pos x="226" y="822"/>
                </a:cxn>
                <a:cxn ang="0">
                  <a:pos x="342" y="838"/>
                </a:cxn>
                <a:cxn ang="0">
                  <a:pos x="466" y="885"/>
                </a:cxn>
                <a:cxn ang="0">
                  <a:pos x="583" y="885"/>
                </a:cxn>
                <a:cxn ang="0">
                  <a:pos x="699" y="838"/>
                </a:cxn>
                <a:cxn ang="0">
                  <a:pos x="787" y="703"/>
                </a:cxn>
                <a:cxn ang="0">
                  <a:pos x="801" y="680"/>
                </a:cxn>
                <a:cxn ang="0">
                  <a:pos x="830" y="672"/>
                </a:cxn>
                <a:cxn ang="0">
                  <a:pos x="845" y="695"/>
                </a:cxn>
                <a:cxn ang="0">
                  <a:pos x="816" y="790"/>
                </a:cxn>
                <a:cxn ang="0">
                  <a:pos x="728" y="933"/>
                </a:cxn>
                <a:cxn ang="0">
                  <a:pos x="597" y="1035"/>
                </a:cxn>
                <a:cxn ang="0">
                  <a:pos x="459" y="1035"/>
                </a:cxn>
                <a:cxn ang="0">
                  <a:pos x="372" y="964"/>
                </a:cxn>
                <a:cxn ang="0">
                  <a:pos x="291" y="885"/>
                </a:cxn>
                <a:cxn ang="0">
                  <a:pos x="182" y="893"/>
                </a:cxn>
                <a:cxn ang="0">
                  <a:pos x="66" y="1020"/>
                </a:cxn>
                <a:cxn ang="0">
                  <a:pos x="15" y="1051"/>
                </a:cxn>
                <a:cxn ang="0">
                  <a:pos x="0" y="1028"/>
                </a:cxn>
                <a:cxn ang="0">
                  <a:pos x="37" y="956"/>
                </a:cxn>
                <a:cxn ang="0">
                  <a:pos x="139" y="806"/>
                </a:cxn>
                <a:cxn ang="0">
                  <a:pos x="408" y="529"/>
                </a:cxn>
                <a:cxn ang="0">
                  <a:pos x="488" y="458"/>
                </a:cxn>
                <a:cxn ang="0">
                  <a:pos x="605" y="340"/>
                </a:cxn>
                <a:cxn ang="0">
                  <a:pos x="707" y="229"/>
                </a:cxn>
                <a:cxn ang="0">
                  <a:pos x="597" y="213"/>
                </a:cxn>
                <a:cxn ang="0">
                  <a:pos x="474" y="166"/>
                </a:cxn>
                <a:cxn ang="0">
                  <a:pos x="386" y="158"/>
                </a:cxn>
                <a:cxn ang="0">
                  <a:pos x="306" y="182"/>
                </a:cxn>
                <a:cxn ang="0">
                  <a:pos x="226" y="261"/>
                </a:cxn>
                <a:cxn ang="0">
                  <a:pos x="219" y="276"/>
                </a:cxn>
                <a:cxn ang="0">
                  <a:pos x="182" y="284"/>
                </a:cxn>
                <a:cxn ang="0">
                  <a:pos x="175" y="261"/>
                </a:cxn>
                <a:cxn ang="0">
                  <a:pos x="204" y="174"/>
                </a:cxn>
                <a:cxn ang="0">
                  <a:pos x="291" y="55"/>
                </a:cxn>
                <a:cxn ang="0">
                  <a:pos x="430" y="0"/>
                </a:cxn>
              </a:cxnLst>
              <a:rect l="0" t="0" r="r" b="b"/>
              <a:pathLst>
                <a:path w="896" h="1051">
                  <a:moveTo>
                    <a:pt x="430" y="0"/>
                  </a:moveTo>
                  <a:lnTo>
                    <a:pt x="488" y="16"/>
                  </a:lnTo>
                  <a:lnTo>
                    <a:pt x="532" y="47"/>
                  </a:lnTo>
                  <a:lnTo>
                    <a:pt x="576" y="95"/>
                  </a:lnTo>
                  <a:lnTo>
                    <a:pt x="590" y="118"/>
                  </a:lnTo>
                  <a:lnTo>
                    <a:pt x="612" y="142"/>
                  </a:lnTo>
                  <a:lnTo>
                    <a:pt x="634" y="158"/>
                  </a:lnTo>
                  <a:lnTo>
                    <a:pt x="656" y="166"/>
                  </a:lnTo>
                  <a:lnTo>
                    <a:pt x="685" y="174"/>
                  </a:lnTo>
                  <a:lnTo>
                    <a:pt x="721" y="166"/>
                  </a:lnTo>
                  <a:lnTo>
                    <a:pt x="758" y="142"/>
                  </a:lnTo>
                  <a:lnTo>
                    <a:pt x="801" y="95"/>
                  </a:lnTo>
                  <a:lnTo>
                    <a:pt x="845" y="23"/>
                  </a:lnTo>
                  <a:lnTo>
                    <a:pt x="852" y="8"/>
                  </a:lnTo>
                  <a:lnTo>
                    <a:pt x="860" y="0"/>
                  </a:lnTo>
                  <a:lnTo>
                    <a:pt x="889" y="0"/>
                  </a:lnTo>
                  <a:lnTo>
                    <a:pt x="896" y="8"/>
                  </a:lnTo>
                  <a:lnTo>
                    <a:pt x="896" y="23"/>
                  </a:lnTo>
                  <a:lnTo>
                    <a:pt x="852" y="118"/>
                  </a:lnTo>
                  <a:lnTo>
                    <a:pt x="801" y="182"/>
                  </a:lnTo>
                  <a:lnTo>
                    <a:pt x="736" y="261"/>
                  </a:lnTo>
                  <a:lnTo>
                    <a:pt x="648" y="363"/>
                  </a:lnTo>
                  <a:lnTo>
                    <a:pt x="605" y="403"/>
                  </a:lnTo>
                  <a:lnTo>
                    <a:pt x="561" y="450"/>
                  </a:lnTo>
                  <a:lnTo>
                    <a:pt x="510" y="490"/>
                  </a:lnTo>
                  <a:lnTo>
                    <a:pt x="437" y="569"/>
                  </a:lnTo>
                  <a:lnTo>
                    <a:pt x="321" y="680"/>
                  </a:lnTo>
                  <a:lnTo>
                    <a:pt x="182" y="830"/>
                  </a:lnTo>
                  <a:lnTo>
                    <a:pt x="211" y="830"/>
                  </a:lnTo>
                  <a:lnTo>
                    <a:pt x="226" y="822"/>
                  </a:lnTo>
                  <a:lnTo>
                    <a:pt x="299" y="822"/>
                  </a:lnTo>
                  <a:lnTo>
                    <a:pt x="342" y="838"/>
                  </a:lnTo>
                  <a:lnTo>
                    <a:pt x="401" y="862"/>
                  </a:lnTo>
                  <a:lnTo>
                    <a:pt x="466" y="885"/>
                  </a:lnTo>
                  <a:lnTo>
                    <a:pt x="532" y="893"/>
                  </a:lnTo>
                  <a:lnTo>
                    <a:pt x="583" y="885"/>
                  </a:lnTo>
                  <a:lnTo>
                    <a:pt x="641" y="869"/>
                  </a:lnTo>
                  <a:lnTo>
                    <a:pt x="699" y="838"/>
                  </a:lnTo>
                  <a:lnTo>
                    <a:pt x="750" y="782"/>
                  </a:lnTo>
                  <a:lnTo>
                    <a:pt x="787" y="703"/>
                  </a:lnTo>
                  <a:lnTo>
                    <a:pt x="794" y="695"/>
                  </a:lnTo>
                  <a:lnTo>
                    <a:pt x="801" y="680"/>
                  </a:lnTo>
                  <a:lnTo>
                    <a:pt x="809" y="672"/>
                  </a:lnTo>
                  <a:lnTo>
                    <a:pt x="830" y="672"/>
                  </a:lnTo>
                  <a:lnTo>
                    <a:pt x="845" y="688"/>
                  </a:lnTo>
                  <a:lnTo>
                    <a:pt x="845" y="695"/>
                  </a:lnTo>
                  <a:lnTo>
                    <a:pt x="838" y="735"/>
                  </a:lnTo>
                  <a:lnTo>
                    <a:pt x="816" y="790"/>
                  </a:lnTo>
                  <a:lnTo>
                    <a:pt x="779" y="862"/>
                  </a:lnTo>
                  <a:lnTo>
                    <a:pt x="728" y="933"/>
                  </a:lnTo>
                  <a:lnTo>
                    <a:pt x="670" y="988"/>
                  </a:lnTo>
                  <a:lnTo>
                    <a:pt x="597" y="1035"/>
                  </a:lnTo>
                  <a:lnTo>
                    <a:pt x="510" y="1051"/>
                  </a:lnTo>
                  <a:lnTo>
                    <a:pt x="459" y="1035"/>
                  </a:lnTo>
                  <a:lnTo>
                    <a:pt x="408" y="1012"/>
                  </a:lnTo>
                  <a:lnTo>
                    <a:pt x="372" y="964"/>
                  </a:lnTo>
                  <a:lnTo>
                    <a:pt x="328" y="917"/>
                  </a:lnTo>
                  <a:lnTo>
                    <a:pt x="291" y="885"/>
                  </a:lnTo>
                  <a:lnTo>
                    <a:pt x="248" y="877"/>
                  </a:lnTo>
                  <a:lnTo>
                    <a:pt x="182" y="893"/>
                  </a:lnTo>
                  <a:lnTo>
                    <a:pt x="124" y="941"/>
                  </a:lnTo>
                  <a:lnTo>
                    <a:pt x="66" y="1020"/>
                  </a:lnTo>
                  <a:lnTo>
                    <a:pt x="51" y="1051"/>
                  </a:lnTo>
                  <a:lnTo>
                    <a:pt x="15" y="1051"/>
                  </a:lnTo>
                  <a:lnTo>
                    <a:pt x="0" y="1035"/>
                  </a:lnTo>
                  <a:lnTo>
                    <a:pt x="0" y="1028"/>
                  </a:lnTo>
                  <a:lnTo>
                    <a:pt x="7" y="1004"/>
                  </a:lnTo>
                  <a:lnTo>
                    <a:pt x="37" y="956"/>
                  </a:lnTo>
                  <a:lnTo>
                    <a:pt x="80" y="893"/>
                  </a:lnTo>
                  <a:lnTo>
                    <a:pt x="139" y="806"/>
                  </a:lnTo>
                  <a:lnTo>
                    <a:pt x="219" y="719"/>
                  </a:lnTo>
                  <a:lnTo>
                    <a:pt x="408" y="529"/>
                  </a:lnTo>
                  <a:lnTo>
                    <a:pt x="437" y="498"/>
                  </a:lnTo>
                  <a:lnTo>
                    <a:pt x="488" y="458"/>
                  </a:lnTo>
                  <a:lnTo>
                    <a:pt x="546" y="403"/>
                  </a:lnTo>
                  <a:lnTo>
                    <a:pt x="605" y="340"/>
                  </a:lnTo>
                  <a:lnTo>
                    <a:pt x="663" y="284"/>
                  </a:lnTo>
                  <a:lnTo>
                    <a:pt x="707" y="229"/>
                  </a:lnTo>
                  <a:lnTo>
                    <a:pt x="670" y="229"/>
                  </a:lnTo>
                  <a:lnTo>
                    <a:pt x="597" y="213"/>
                  </a:lnTo>
                  <a:lnTo>
                    <a:pt x="539" y="190"/>
                  </a:lnTo>
                  <a:lnTo>
                    <a:pt x="474" y="166"/>
                  </a:lnTo>
                  <a:lnTo>
                    <a:pt x="408" y="158"/>
                  </a:lnTo>
                  <a:lnTo>
                    <a:pt x="386" y="158"/>
                  </a:lnTo>
                  <a:lnTo>
                    <a:pt x="350" y="166"/>
                  </a:lnTo>
                  <a:lnTo>
                    <a:pt x="306" y="182"/>
                  </a:lnTo>
                  <a:lnTo>
                    <a:pt x="262" y="213"/>
                  </a:lnTo>
                  <a:lnTo>
                    <a:pt x="226" y="261"/>
                  </a:lnTo>
                  <a:lnTo>
                    <a:pt x="219" y="269"/>
                  </a:lnTo>
                  <a:lnTo>
                    <a:pt x="219" y="276"/>
                  </a:lnTo>
                  <a:lnTo>
                    <a:pt x="211" y="284"/>
                  </a:lnTo>
                  <a:lnTo>
                    <a:pt x="182" y="284"/>
                  </a:lnTo>
                  <a:lnTo>
                    <a:pt x="175" y="276"/>
                  </a:lnTo>
                  <a:lnTo>
                    <a:pt x="175" y="261"/>
                  </a:lnTo>
                  <a:lnTo>
                    <a:pt x="182" y="221"/>
                  </a:lnTo>
                  <a:lnTo>
                    <a:pt x="204" y="174"/>
                  </a:lnTo>
                  <a:lnTo>
                    <a:pt x="241" y="110"/>
                  </a:lnTo>
                  <a:lnTo>
                    <a:pt x="291" y="55"/>
                  </a:lnTo>
                  <a:lnTo>
                    <a:pt x="357" y="16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6" name="Freeform 50"/>
            <p:cNvSpPr>
              <a:spLocks/>
            </p:cNvSpPr>
            <p:nvPr/>
          </p:nvSpPr>
          <p:spPr bwMode="auto">
            <a:xfrm>
              <a:off x="14804" y="2104"/>
              <a:ext cx="248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68" y="16"/>
                </a:cxn>
                <a:cxn ang="0">
                  <a:pos x="211" y="64"/>
                </a:cxn>
                <a:cxn ang="0">
                  <a:pos x="241" y="135"/>
                </a:cxn>
                <a:cxn ang="0">
                  <a:pos x="248" y="238"/>
                </a:cxn>
                <a:cxn ang="0">
                  <a:pos x="233" y="364"/>
                </a:cxn>
                <a:cxn ang="0">
                  <a:pos x="204" y="475"/>
                </a:cxn>
                <a:cxn ang="0">
                  <a:pos x="161" y="562"/>
                </a:cxn>
                <a:cxn ang="0">
                  <a:pos x="110" y="633"/>
                </a:cxn>
                <a:cxn ang="0">
                  <a:pos x="73" y="672"/>
                </a:cxn>
                <a:cxn ang="0">
                  <a:pos x="51" y="688"/>
                </a:cxn>
                <a:cxn ang="0">
                  <a:pos x="37" y="688"/>
                </a:cxn>
                <a:cxn ang="0">
                  <a:pos x="29" y="680"/>
                </a:cxn>
                <a:cxn ang="0">
                  <a:pos x="29" y="649"/>
                </a:cxn>
                <a:cxn ang="0">
                  <a:pos x="51" y="625"/>
                </a:cxn>
                <a:cxn ang="0">
                  <a:pos x="102" y="562"/>
                </a:cxn>
                <a:cxn ang="0">
                  <a:pos x="153" y="467"/>
                </a:cxn>
                <a:cxn ang="0">
                  <a:pos x="182" y="364"/>
                </a:cxn>
                <a:cxn ang="0">
                  <a:pos x="197" y="238"/>
                </a:cxn>
                <a:cxn ang="0">
                  <a:pos x="197" y="206"/>
                </a:cxn>
                <a:cxn ang="0">
                  <a:pos x="175" y="230"/>
                </a:cxn>
                <a:cxn ang="0">
                  <a:pos x="131" y="246"/>
                </a:cxn>
                <a:cxn ang="0">
                  <a:pos x="117" y="246"/>
                </a:cxn>
                <a:cxn ang="0">
                  <a:pos x="66" y="238"/>
                </a:cxn>
                <a:cxn ang="0">
                  <a:pos x="29" y="206"/>
                </a:cxn>
                <a:cxn ang="0">
                  <a:pos x="8" y="166"/>
                </a:cxn>
                <a:cxn ang="0">
                  <a:pos x="0" y="119"/>
                </a:cxn>
                <a:cxn ang="0">
                  <a:pos x="15" y="64"/>
                </a:cxn>
                <a:cxn ang="0">
                  <a:pos x="51" y="16"/>
                </a:cxn>
                <a:cxn ang="0">
                  <a:pos x="117" y="0"/>
                </a:cxn>
              </a:cxnLst>
              <a:rect l="0" t="0" r="r" b="b"/>
              <a:pathLst>
                <a:path w="248" h="688">
                  <a:moveTo>
                    <a:pt x="117" y="0"/>
                  </a:moveTo>
                  <a:lnTo>
                    <a:pt x="168" y="16"/>
                  </a:lnTo>
                  <a:lnTo>
                    <a:pt x="211" y="64"/>
                  </a:lnTo>
                  <a:lnTo>
                    <a:pt x="241" y="135"/>
                  </a:lnTo>
                  <a:lnTo>
                    <a:pt x="248" y="238"/>
                  </a:lnTo>
                  <a:lnTo>
                    <a:pt x="233" y="364"/>
                  </a:lnTo>
                  <a:lnTo>
                    <a:pt x="204" y="475"/>
                  </a:lnTo>
                  <a:lnTo>
                    <a:pt x="161" y="562"/>
                  </a:lnTo>
                  <a:lnTo>
                    <a:pt x="110" y="633"/>
                  </a:lnTo>
                  <a:lnTo>
                    <a:pt x="73" y="672"/>
                  </a:lnTo>
                  <a:lnTo>
                    <a:pt x="51" y="688"/>
                  </a:lnTo>
                  <a:lnTo>
                    <a:pt x="37" y="688"/>
                  </a:lnTo>
                  <a:lnTo>
                    <a:pt x="29" y="680"/>
                  </a:lnTo>
                  <a:lnTo>
                    <a:pt x="29" y="649"/>
                  </a:lnTo>
                  <a:lnTo>
                    <a:pt x="51" y="625"/>
                  </a:lnTo>
                  <a:lnTo>
                    <a:pt x="102" y="562"/>
                  </a:lnTo>
                  <a:lnTo>
                    <a:pt x="153" y="467"/>
                  </a:lnTo>
                  <a:lnTo>
                    <a:pt x="182" y="364"/>
                  </a:lnTo>
                  <a:lnTo>
                    <a:pt x="197" y="238"/>
                  </a:lnTo>
                  <a:lnTo>
                    <a:pt x="197" y="206"/>
                  </a:lnTo>
                  <a:lnTo>
                    <a:pt x="175" y="230"/>
                  </a:lnTo>
                  <a:lnTo>
                    <a:pt x="131" y="246"/>
                  </a:lnTo>
                  <a:lnTo>
                    <a:pt x="117" y="246"/>
                  </a:lnTo>
                  <a:lnTo>
                    <a:pt x="66" y="238"/>
                  </a:lnTo>
                  <a:lnTo>
                    <a:pt x="29" y="206"/>
                  </a:lnTo>
                  <a:lnTo>
                    <a:pt x="8" y="166"/>
                  </a:lnTo>
                  <a:lnTo>
                    <a:pt x="0" y="119"/>
                  </a:lnTo>
                  <a:lnTo>
                    <a:pt x="15" y="64"/>
                  </a:lnTo>
                  <a:lnTo>
                    <a:pt x="51" y="16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7" name="Rectangle 51"/>
            <p:cNvSpPr>
              <a:spLocks noChangeArrowheads="1"/>
            </p:cNvSpPr>
            <p:nvPr/>
          </p:nvSpPr>
          <p:spPr bwMode="auto">
            <a:xfrm>
              <a:off x="15853" y="982"/>
              <a:ext cx="772" cy="7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8" name="Freeform 52"/>
            <p:cNvSpPr>
              <a:spLocks/>
            </p:cNvSpPr>
            <p:nvPr/>
          </p:nvSpPr>
          <p:spPr bwMode="auto">
            <a:xfrm>
              <a:off x="15678" y="1322"/>
              <a:ext cx="896" cy="1051"/>
            </a:xfrm>
            <a:custGeom>
              <a:avLst/>
              <a:gdLst/>
              <a:ahLst/>
              <a:cxnLst>
                <a:cxn ang="0">
                  <a:pos x="488" y="16"/>
                </a:cxn>
                <a:cxn ang="0">
                  <a:pos x="576" y="95"/>
                </a:cxn>
                <a:cxn ang="0">
                  <a:pos x="612" y="142"/>
                </a:cxn>
                <a:cxn ang="0">
                  <a:pos x="656" y="166"/>
                </a:cxn>
                <a:cxn ang="0">
                  <a:pos x="721" y="166"/>
                </a:cxn>
                <a:cxn ang="0">
                  <a:pos x="801" y="95"/>
                </a:cxn>
                <a:cxn ang="0">
                  <a:pos x="852" y="8"/>
                </a:cxn>
                <a:cxn ang="0">
                  <a:pos x="889" y="0"/>
                </a:cxn>
                <a:cxn ang="0">
                  <a:pos x="896" y="23"/>
                </a:cxn>
                <a:cxn ang="0">
                  <a:pos x="801" y="182"/>
                </a:cxn>
                <a:cxn ang="0">
                  <a:pos x="648" y="363"/>
                </a:cxn>
                <a:cxn ang="0">
                  <a:pos x="561" y="450"/>
                </a:cxn>
                <a:cxn ang="0">
                  <a:pos x="437" y="569"/>
                </a:cxn>
                <a:cxn ang="0">
                  <a:pos x="182" y="830"/>
                </a:cxn>
                <a:cxn ang="0">
                  <a:pos x="233" y="822"/>
                </a:cxn>
                <a:cxn ang="0">
                  <a:pos x="350" y="838"/>
                </a:cxn>
                <a:cxn ang="0">
                  <a:pos x="474" y="885"/>
                </a:cxn>
                <a:cxn ang="0">
                  <a:pos x="583" y="885"/>
                </a:cxn>
                <a:cxn ang="0">
                  <a:pos x="699" y="838"/>
                </a:cxn>
                <a:cxn ang="0">
                  <a:pos x="787" y="703"/>
                </a:cxn>
                <a:cxn ang="0">
                  <a:pos x="801" y="680"/>
                </a:cxn>
                <a:cxn ang="0">
                  <a:pos x="831" y="672"/>
                </a:cxn>
                <a:cxn ang="0">
                  <a:pos x="845" y="695"/>
                </a:cxn>
                <a:cxn ang="0">
                  <a:pos x="816" y="790"/>
                </a:cxn>
                <a:cxn ang="0">
                  <a:pos x="729" y="933"/>
                </a:cxn>
                <a:cxn ang="0">
                  <a:pos x="597" y="1035"/>
                </a:cxn>
                <a:cxn ang="0">
                  <a:pos x="459" y="1035"/>
                </a:cxn>
                <a:cxn ang="0">
                  <a:pos x="372" y="964"/>
                </a:cxn>
                <a:cxn ang="0">
                  <a:pos x="292" y="885"/>
                </a:cxn>
                <a:cxn ang="0">
                  <a:pos x="182" y="893"/>
                </a:cxn>
                <a:cxn ang="0">
                  <a:pos x="66" y="1020"/>
                </a:cxn>
                <a:cxn ang="0">
                  <a:pos x="15" y="1051"/>
                </a:cxn>
                <a:cxn ang="0">
                  <a:pos x="0" y="1028"/>
                </a:cxn>
                <a:cxn ang="0">
                  <a:pos x="37" y="956"/>
                </a:cxn>
                <a:cxn ang="0">
                  <a:pos x="139" y="806"/>
                </a:cxn>
                <a:cxn ang="0">
                  <a:pos x="408" y="529"/>
                </a:cxn>
                <a:cxn ang="0">
                  <a:pos x="488" y="458"/>
                </a:cxn>
                <a:cxn ang="0">
                  <a:pos x="605" y="340"/>
                </a:cxn>
                <a:cxn ang="0">
                  <a:pos x="707" y="229"/>
                </a:cxn>
                <a:cxn ang="0">
                  <a:pos x="597" y="213"/>
                </a:cxn>
                <a:cxn ang="0">
                  <a:pos x="474" y="166"/>
                </a:cxn>
                <a:cxn ang="0">
                  <a:pos x="386" y="158"/>
                </a:cxn>
                <a:cxn ang="0">
                  <a:pos x="306" y="182"/>
                </a:cxn>
                <a:cxn ang="0">
                  <a:pos x="226" y="261"/>
                </a:cxn>
                <a:cxn ang="0">
                  <a:pos x="219" y="276"/>
                </a:cxn>
                <a:cxn ang="0">
                  <a:pos x="182" y="284"/>
                </a:cxn>
                <a:cxn ang="0">
                  <a:pos x="175" y="261"/>
                </a:cxn>
                <a:cxn ang="0">
                  <a:pos x="204" y="174"/>
                </a:cxn>
                <a:cxn ang="0">
                  <a:pos x="292" y="55"/>
                </a:cxn>
                <a:cxn ang="0">
                  <a:pos x="430" y="0"/>
                </a:cxn>
              </a:cxnLst>
              <a:rect l="0" t="0" r="r" b="b"/>
              <a:pathLst>
                <a:path w="896" h="1051">
                  <a:moveTo>
                    <a:pt x="430" y="0"/>
                  </a:moveTo>
                  <a:lnTo>
                    <a:pt x="488" y="16"/>
                  </a:lnTo>
                  <a:lnTo>
                    <a:pt x="532" y="47"/>
                  </a:lnTo>
                  <a:lnTo>
                    <a:pt x="576" y="95"/>
                  </a:lnTo>
                  <a:lnTo>
                    <a:pt x="590" y="118"/>
                  </a:lnTo>
                  <a:lnTo>
                    <a:pt x="612" y="142"/>
                  </a:lnTo>
                  <a:lnTo>
                    <a:pt x="634" y="158"/>
                  </a:lnTo>
                  <a:lnTo>
                    <a:pt x="656" y="166"/>
                  </a:lnTo>
                  <a:lnTo>
                    <a:pt x="685" y="174"/>
                  </a:lnTo>
                  <a:lnTo>
                    <a:pt x="721" y="166"/>
                  </a:lnTo>
                  <a:lnTo>
                    <a:pt x="758" y="142"/>
                  </a:lnTo>
                  <a:lnTo>
                    <a:pt x="801" y="95"/>
                  </a:lnTo>
                  <a:lnTo>
                    <a:pt x="845" y="23"/>
                  </a:lnTo>
                  <a:lnTo>
                    <a:pt x="852" y="8"/>
                  </a:lnTo>
                  <a:lnTo>
                    <a:pt x="860" y="0"/>
                  </a:lnTo>
                  <a:lnTo>
                    <a:pt x="889" y="0"/>
                  </a:lnTo>
                  <a:lnTo>
                    <a:pt x="896" y="8"/>
                  </a:lnTo>
                  <a:lnTo>
                    <a:pt x="896" y="23"/>
                  </a:lnTo>
                  <a:lnTo>
                    <a:pt x="852" y="118"/>
                  </a:lnTo>
                  <a:lnTo>
                    <a:pt x="801" y="182"/>
                  </a:lnTo>
                  <a:lnTo>
                    <a:pt x="736" y="261"/>
                  </a:lnTo>
                  <a:lnTo>
                    <a:pt x="648" y="363"/>
                  </a:lnTo>
                  <a:lnTo>
                    <a:pt x="605" y="403"/>
                  </a:lnTo>
                  <a:lnTo>
                    <a:pt x="561" y="450"/>
                  </a:lnTo>
                  <a:lnTo>
                    <a:pt x="510" y="490"/>
                  </a:lnTo>
                  <a:lnTo>
                    <a:pt x="437" y="569"/>
                  </a:lnTo>
                  <a:lnTo>
                    <a:pt x="321" y="680"/>
                  </a:lnTo>
                  <a:lnTo>
                    <a:pt x="182" y="830"/>
                  </a:lnTo>
                  <a:lnTo>
                    <a:pt x="219" y="830"/>
                  </a:lnTo>
                  <a:lnTo>
                    <a:pt x="233" y="822"/>
                  </a:lnTo>
                  <a:lnTo>
                    <a:pt x="306" y="822"/>
                  </a:lnTo>
                  <a:lnTo>
                    <a:pt x="350" y="838"/>
                  </a:lnTo>
                  <a:lnTo>
                    <a:pt x="408" y="862"/>
                  </a:lnTo>
                  <a:lnTo>
                    <a:pt x="474" y="885"/>
                  </a:lnTo>
                  <a:lnTo>
                    <a:pt x="532" y="893"/>
                  </a:lnTo>
                  <a:lnTo>
                    <a:pt x="583" y="885"/>
                  </a:lnTo>
                  <a:lnTo>
                    <a:pt x="641" y="869"/>
                  </a:lnTo>
                  <a:lnTo>
                    <a:pt x="699" y="838"/>
                  </a:lnTo>
                  <a:lnTo>
                    <a:pt x="750" y="782"/>
                  </a:lnTo>
                  <a:lnTo>
                    <a:pt x="787" y="703"/>
                  </a:lnTo>
                  <a:lnTo>
                    <a:pt x="794" y="695"/>
                  </a:lnTo>
                  <a:lnTo>
                    <a:pt x="801" y="680"/>
                  </a:lnTo>
                  <a:lnTo>
                    <a:pt x="809" y="672"/>
                  </a:lnTo>
                  <a:lnTo>
                    <a:pt x="831" y="672"/>
                  </a:lnTo>
                  <a:lnTo>
                    <a:pt x="845" y="688"/>
                  </a:lnTo>
                  <a:lnTo>
                    <a:pt x="845" y="695"/>
                  </a:lnTo>
                  <a:lnTo>
                    <a:pt x="838" y="735"/>
                  </a:lnTo>
                  <a:lnTo>
                    <a:pt x="816" y="790"/>
                  </a:lnTo>
                  <a:lnTo>
                    <a:pt x="780" y="862"/>
                  </a:lnTo>
                  <a:lnTo>
                    <a:pt x="729" y="933"/>
                  </a:lnTo>
                  <a:lnTo>
                    <a:pt x="670" y="988"/>
                  </a:lnTo>
                  <a:lnTo>
                    <a:pt x="597" y="1035"/>
                  </a:lnTo>
                  <a:lnTo>
                    <a:pt x="510" y="1051"/>
                  </a:lnTo>
                  <a:lnTo>
                    <a:pt x="459" y="1035"/>
                  </a:lnTo>
                  <a:lnTo>
                    <a:pt x="408" y="1012"/>
                  </a:lnTo>
                  <a:lnTo>
                    <a:pt x="372" y="964"/>
                  </a:lnTo>
                  <a:lnTo>
                    <a:pt x="328" y="917"/>
                  </a:lnTo>
                  <a:lnTo>
                    <a:pt x="292" y="885"/>
                  </a:lnTo>
                  <a:lnTo>
                    <a:pt x="248" y="877"/>
                  </a:lnTo>
                  <a:lnTo>
                    <a:pt x="182" y="893"/>
                  </a:lnTo>
                  <a:lnTo>
                    <a:pt x="124" y="941"/>
                  </a:lnTo>
                  <a:lnTo>
                    <a:pt x="66" y="1020"/>
                  </a:lnTo>
                  <a:lnTo>
                    <a:pt x="51" y="1051"/>
                  </a:lnTo>
                  <a:lnTo>
                    <a:pt x="15" y="1051"/>
                  </a:lnTo>
                  <a:lnTo>
                    <a:pt x="0" y="1035"/>
                  </a:lnTo>
                  <a:lnTo>
                    <a:pt x="0" y="1028"/>
                  </a:lnTo>
                  <a:lnTo>
                    <a:pt x="8" y="1004"/>
                  </a:lnTo>
                  <a:lnTo>
                    <a:pt x="37" y="956"/>
                  </a:lnTo>
                  <a:lnTo>
                    <a:pt x="80" y="893"/>
                  </a:lnTo>
                  <a:lnTo>
                    <a:pt x="139" y="806"/>
                  </a:lnTo>
                  <a:lnTo>
                    <a:pt x="219" y="719"/>
                  </a:lnTo>
                  <a:lnTo>
                    <a:pt x="408" y="529"/>
                  </a:lnTo>
                  <a:lnTo>
                    <a:pt x="437" y="498"/>
                  </a:lnTo>
                  <a:lnTo>
                    <a:pt x="488" y="458"/>
                  </a:lnTo>
                  <a:lnTo>
                    <a:pt x="546" y="403"/>
                  </a:lnTo>
                  <a:lnTo>
                    <a:pt x="605" y="340"/>
                  </a:lnTo>
                  <a:lnTo>
                    <a:pt x="663" y="284"/>
                  </a:lnTo>
                  <a:lnTo>
                    <a:pt x="707" y="229"/>
                  </a:lnTo>
                  <a:lnTo>
                    <a:pt x="670" y="229"/>
                  </a:lnTo>
                  <a:lnTo>
                    <a:pt x="597" y="213"/>
                  </a:lnTo>
                  <a:lnTo>
                    <a:pt x="539" y="190"/>
                  </a:lnTo>
                  <a:lnTo>
                    <a:pt x="474" y="166"/>
                  </a:lnTo>
                  <a:lnTo>
                    <a:pt x="408" y="158"/>
                  </a:lnTo>
                  <a:lnTo>
                    <a:pt x="386" y="158"/>
                  </a:lnTo>
                  <a:lnTo>
                    <a:pt x="350" y="166"/>
                  </a:lnTo>
                  <a:lnTo>
                    <a:pt x="306" y="182"/>
                  </a:lnTo>
                  <a:lnTo>
                    <a:pt x="262" y="213"/>
                  </a:lnTo>
                  <a:lnTo>
                    <a:pt x="226" y="261"/>
                  </a:lnTo>
                  <a:lnTo>
                    <a:pt x="219" y="269"/>
                  </a:lnTo>
                  <a:lnTo>
                    <a:pt x="219" y="276"/>
                  </a:lnTo>
                  <a:lnTo>
                    <a:pt x="211" y="284"/>
                  </a:lnTo>
                  <a:lnTo>
                    <a:pt x="182" y="284"/>
                  </a:lnTo>
                  <a:lnTo>
                    <a:pt x="175" y="276"/>
                  </a:lnTo>
                  <a:lnTo>
                    <a:pt x="175" y="261"/>
                  </a:lnTo>
                  <a:lnTo>
                    <a:pt x="182" y="221"/>
                  </a:lnTo>
                  <a:lnTo>
                    <a:pt x="204" y="174"/>
                  </a:lnTo>
                  <a:lnTo>
                    <a:pt x="241" y="110"/>
                  </a:lnTo>
                  <a:lnTo>
                    <a:pt x="292" y="55"/>
                  </a:lnTo>
                  <a:lnTo>
                    <a:pt x="357" y="16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09" name="Freeform 53"/>
            <p:cNvSpPr>
              <a:spLocks/>
            </p:cNvSpPr>
            <p:nvPr/>
          </p:nvSpPr>
          <p:spPr bwMode="auto">
            <a:xfrm>
              <a:off x="16778" y="610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46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30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30" y="1676"/>
                </a:cxn>
                <a:cxn ang="0">
                  <a:pos x="364" y="1866"/>
                </a:cxn>
                <a:cxn ang="0">
                  <a:pos x="299" y="2000"/>
                </a:cxn>
                <a:cxn ang="0">
                  <a:pos x="226" y="2111"/>
                </a:cxn>
                <a:cxn ang="0">
                  <a:pos x="160" y="2198"/>
                </a:cxn>
                <a:cxn ang="0">
                  <a:pos x="95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50" y="1550"/>
                </a:cxn>
                <a:cxn ang="0">
                  <a:pos x="371" y="1352"/>
                </a:cxn>
                <a:cxn ang="0">
                  <a:pos x="379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4" y="71"/>
                </a:cxn>
                <a:cxn ang="0">
                  <a:pos x="22" y="56"/>
                </a:cxn>
                <a:cxn ang="0">
                  <a:pos x="15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46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30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30" y="1676"/>
                  </a:lnTo>
                  <a:lnTo>
                    <a:pt x="364" y="1866"/>
                  </a:lnTo>
                  <a:lnTo>
                    <a:pt x="299" y="2000"/>
                  </a:lnTo>
                  <a:lnTo>
                    <a:pt x="226" y="2111"/>
                  </a:lnTo>
                  <a:lnTo>
                    <a:pt x="160" y="2198"/>
                  </a:lnTo>
                  <a:lnTo>
                    <a:pt x="95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50" y="1550"/>
                  </a:lnTo>
                  <a:lnTo>
                    <a:pt x="371" y="1352"/>
                  </a:lnTo>
                  <a:lnTo>
                    <a:pt x="379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4" y="71"/>
                  </a:lnTo>
                  <a:lnTo>
                    <a:pt x="22" y="56"/>
                  </a:lnTo>
                  <a:lnTo>
                    <a:pt x="15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0" name="Freeform 54"/>
            <p:cNvSpPr>
              <a:spLocks/>
            </p:cNvSpPr>
            <p:nvPr/>
          </p:nvSpPr>
          <p:spPr bwMode="auto">
            <a:xfrm>
              <a:off x="17601" y="610"/>
              <a:ext cx="495" cy="23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0"/>
                </a:cxn>
                <a:cxn ang="0">
                  <a:pos x="87" y="48"/>
                </a:cxn>
                <a:cxn ang="0">
                  <a:pos x="146" y="111"/>
                </a:cxn>
                <a:cxn ang="0">
                  <a:pos x="218" y="198"/>
                </a:cxn>
                <a:cxn ang="0">
                  <a:pos x="291" y="301"/>
                </a:cxn>
                <a:cxn ang="0">
                  <a:pos x="357" y="435"/>
                </a:cxn>
                <a:cxn ang="0">
                  <a:pos x="430" y="633"/>
                </a:cxn>
                <a:cxn ang="0">
                  <a:pos x="473" y="822"/>
                </a:cxn>
                <a:cxn ang="0">
                  <a:pos x="488" y="1004"/>
                </a:cxn>
                <a:cxn ang="0">
                  <a:pos x="495" y="1155"/>
                </a:cxn>
                <a:cxn ang="0">
                  <a:pos x="495" y="1162"/>
                </a:cxn>
                <a:cxn ang="0">
                  <a:pos x="488" y="1321"/>
                </a:cxn>
                <a:cxn ang="0">
                  <a:pos x="473" y="1494"/>
                </a:cxn>
                <a:cxn ang="0">
                  <a:pos x="430" y="1676"/>
                </a:cxn>
                <a:cxn ang="0">
                  <a:pos x="364" y="1866"/>
                </a:cxn>
                <a:cxn ang="0">
                  <a:pos x="299" y="2000"/>
                </a:cxn>
                <a:cxn ang="0">
                  <a:pos x="226" y="2111"/>
                </a:cxn>
                <a:cxn ang="0">
                  <a:pos x="160" y="2198"/>
                </a:cxn>
                <a:cxn ang="0">
                  <a:pos x="95" y="2261"/>
                </a:cxn>
                <a:cxn ang="0">
                  <a:pos x="51" y="2301"/>
                </a:cxn>
                <a:cxn ang="0">
                  <a:pos x="29" y="2317"/>
                </a:cxn>
                <a:cxn ang="0">
                  <a:pos x="22" y="2317"/>
                </a:cxn>
                <a:cxn ang="0">
                  <a:pos x="7" y="2301"/>
                </a:cxn>
                <a:cxn ang="0">
                  <a:pos x="7" y="2285"/>
                </a:cxn>
                <a:cxn ang="0">
                  <a:pos x="36" y="2253"/>
                </a:cxn>
                <a:cxn ang="0">
                  <a:pos x="153" y="2095"/>
                </a:cxn>
                <a:cxn ang="0">
                  <a:pos x="240" y="1929"/>
                </a:cxn>
                <a:cxn ang="0">
                  <a:pos x="306" y="1740"/>
                </a:cxn>
                <a:cxn ang="0">
                  <a:pos x="350" y="1550"/>
                </a:cxn>
                <a:cxn ang="0">
                  <a:pos x="371" y="1352"/>
                </a:cxn>
                <a:cxn ang="0">
                  <a:pos x="379" y="1155"/>
                </a:cxn>
                <a:cxn ang="0">
                  <a:pos x="364" y="878"/>
                </a:cxn>
                <a:cxn ang="0">
                  <a:pos x="320" y="625"/>
                </a:cxn>
                <a:cxn ang="0">
                  <a:pos x="255" y="411"/>
                </a:cxn>
                <a:cxn ang="0">
                  <a:pos x="160" y="222"/>
                </a:cxn>
                <a:cxn ang="0">
                  <a:pos x="44" y="71"/>
                </a:cxn>
                <a:cxn ang="0">
                  <a:pos x="22" y="56"/>
                </a:cxn>
                <a:cxn ang="0">
                  <a:pos x="15" y="40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5" h="2317">
                  <a:moveTo>
                    <a:pt x="7" y="0"/>
                  </a:moveTo>
                  <a:lnTo>
                    <a:pt x="22" y="0"/>
                  </a:lnTo>
                  <a:lnTo>
                    <a:pt x="87" y="48"/>
                  </a:lnTo>
                  <a:lnTo>
                    <a:pt x="146" y="111"/>
                  </a:lnTo>
                  <a:lnTo>
                    <a:pt x="218" y="198"/>
                  </a:lnTo>
                  <a:lnTo>
                    <a:pt x="291" y="301"/>
                  </a:lnTo>
                  <a:lnTo>
                    <a:pt x="357" y="435"/>
                  </a:lnTo>
                  <a:lnTo>
                    <a:pt x="430" y="633"/>
                  </a:lnTo>
                  <a:lnTo>
                    <a:pt x="473" y="822"/>
                  </a:lnTo>
                  <a:lnTo>
                    <a:pt x="488" y="1004"/>
                  </a:lnTo>
                  <a:lnTo>
                    <a:pt x="495" y="1155"/>
                  </a:lnTo>
                  <a:lnTo>
                    <a:pt x="495" y="1162"/>
                  </a:lnTo>
                  <a:lnTo>
                    <a:pt x="488" y="1321"/>
                  </a:lnTo>
                  <a:lnTo>
                    <a:pt x="473" y="1494"/>
                  </a:lnTo>
                  <a:lnTo>
                    <a:pt x="430" y="1676"/>
                  </a:lnTo>
                  <a:lnTo>
                    <a:pt x="364" y="1866"/>
                  </a:lnTo>
                  <a:lnTo>
                    <a:pt x="299" y="2000"/>
                  </a:lnTo>
                  <a:lnTo>
                    <a:pt x="226" y="2111"/>
                  </a:lnTo>
                  <a:lnTo>
                    <a:pt x="160" y="2198"/>
                  </a:lnTo>
                  <a:lnTo>
                    <a:pt x="95" y="2261"/>
                  </a:lnTo>
                  <a:lnTo>
                    <a:pt x="51" y="2301"/>
                  </a:lnTo>
                  <a:lnTo>
                    <a:pt x="29" y="2317"/>
                  </a:lnTo>
                  <a:lnTo>
                    <a:pt x="22" y="2317"/>
                  </a:lnTo>
                  <a:lnTo>
                    <a:pt x="7" y="2301"/>
                  </a:lnTo>
                  <a:lnTo>
                    <a:pt x="7" y="2285"/>
                  </a:lnTo>
                  <a:lnTo>
                    <a:pt x="36" y="2253"/>
                  </a:lnTo>
                  <a:lnTo>
                    <a:pt x="153" y="2095"/>
                  </a:lnTo>
                  <a:lnTo>
                    <a:pt x="240" y="1929"/>
                  </a:lnTo>
                  <a:lnTo>
                    <a:pt x="306" y="1740"/>
                  </a:lnTo>
                  <a:lnTo>
                    <a:pt x="350" y="1550"/>
                  </a:lnTo>
                  <a:lnTo>
                    <a:pt x="371" y="1352"/>
                  </a:lnTo>
                  <a:lnTo>
                    <a:pt x="379" y="1155"/>
                  </a:lnTo>
                  <a:lnTo>
                    <a:pt x="364" y="878"/>
                  </a:lnTo>
                  <a:lnTo>
                    <a:pt x="320" y="625"/>
                  </a:lnTo>
                  <a:lnTo>
                    <a:pt x="255" y="411"/>
                  </a:lnTo>
                  <a:lnTo>
                    <a:pt x="160" y="222"/>
                  </a:lnTo>
                  <a:lnTo>
                    <a:pt x="44" y="71"/>
                  </a:lnTo>
                  <a:lnTo>
                    <a:pt x="22" y="56"/>
                  </a:lnTo>
                  <a:lnTo>
                    <a:pt x="15" y="40"/>
                  </a:lnTo>
                  <a:lnTo>
                    <a:pt x="0" y="24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1" name="Freeform 55"/>
            <p:cNvSpPr>
              <a:spLocks noEditPoints="1"/>
            </p:cNvSpPr>
            <p:nvPr/>
          </p:nvSpPr>
          <p:spPr bwMode="auto">
            <a:xfrm>
              <a:off x="19043" y="1496"/>
              <a:ext cx="1420" cy="545"/>
            </a:xfrm>
            <a:custGeom>
              <a:avLst/>
              <a:gdLst/>
              <a:ahLst/>
              <a:cxnLst>
                <a:cxn ang="0">
                  <a:pos x="29" y="450"/>
                </a:cxn>
                <a:cxn ang="0">
                  <a:pos x="1391" y="450"/>
                </a:cxn>
                <a:cxn ang="0">
                  <a:pos x="1398" y="458"/>
                </a:cxn>
                <a:cxn ang="0">
                  <a:pos x="1413" y="466"/>
                </a:cxn>
                <a:cxn ang="0">
                  <a:pos x="1420" y="482"/>
                </a:cxn>
                <a:cxn ang="0">
                  <a:pos x="1420" y="514"/>
                </a:cxn>
                <a:cxn ang="0">
                  <a:pos x="1413" y="529"/>
                </a:cxn>
                <a:cxn ang="0">
                  <a:pos x="1398" y="537"/>
                </a:cxn>
                <a:cxn ang="0">
                  <a:pos x="1391" y="545"/>
                </a:cxn>
                <a:cxn ang="0">
                  <a:pos x="29" y="545"/>
                </a:cxn>
                <a:cxn ang="0">
                  <a:pos x="22" y="537"/>
                </a:cxn>
                <a:cxn ang="0">
                  <a:pos x="7" y="529"/>
                </a:cxn>
                <a:cxn ang="0">
                  <a:pos x="0" y="514"/>
                </a:cxn>
                <a:cxn ang="0">
                  <a:pos x="0" y="482"/>
                </a:cxn>
                <a:cxn ang="0">
                  <a:pos x="7" y="466"/>
                </a:cxn>
                <a:cxn ang="0">
                  <a:pos x="22" y="458"/>
                </a:cxn>
                <a:cxn ang="0">
                  <a:pos x="29" y="450"/>
                </a:cxn>
                <a:cxn ang="0">
                  <a:pos x="29" y="0"/>
                </a:cxn>
                <a:cxn ang="0">
                  <a:pos x="1391" y="0"/>
                </a:cxn>
                <a:cxn ang="0">
                  <a:pos x="1398" y="8"/>
                </a:cxn>
                <a:cxn ang="0">
                  <a:pos x="1413" y="16"/>
                </a:cxn>
                <a:cxn ang="0">
                  <a:pos x="1420" y="31"/>
                </a:cxn>
                <a:cxn ang="0">
                  <a:pos x="1420" y="71"/>
                </a:cxn>
                <a:cxn ang="0">
                  <a:pos x="1413" y="79"/>
                </a:cxn>
                <a:cxn ang="0">
                  <a:pos x="1384" y="95"/>
                </a:cxn>
                <a:cxn ang="0">
                  <a:pos x="29" y="95"/>
                </a:cxn>
                <a:cxn ang="0">
                  <a:pos x="22" y="87"/>
                </a:cxn>
                <a:cxn ang="0">
                  <a:pos x="7" y="79"/>
                </a:cxn>
                <a:cxn ang="0">
                  <a:pos x="0" y="63"/>
                </a:cxn>
                <a:cxn ang="0">
                  <a:pos x="0" y="31"/>
                </a:cxn>
                <a:cxn ang="0">
                  <a:pos x="7" y="16"/>
                </a:cxn>
                <a:cxn ang="0">
                  <a:pos x="22" y="8"/>
                </a:cxn>
                <a:cxn ang="0">
                  <a:pos x="29" y="0"/>
                </a:cxn>
              </a:cxnLst>
              <a:rect l="0" t="0" r="r" b="b"/>
              <a:pathLst>
                <a:path w="1420" h="545">
                  <a:moveTo>
                    <a:pt x="29" y="450"/>
                  </a:moveTo>
                  <a:lnTo>
                    <a:pt x="1391" y="450"/>
                  </a:lnTo>
                  <a:lnTo>
                    <a:pt x="1398" y="458"/>
                  </a:lnTo>
                  <a:lnTo>
                    <a:pt x="1413" y="466"/>
                  </a:lnTo>
                  <a:lnTo>
                    <a:pt x="1420" y="482"/>
                  </a:lnTo>
                  <a:lnTo>
                    <a:pt x="1420" y="514"/>
                  </a:lnTo>
                  <a:lnTo>
                    <a:pt x="1413" y="529"/>
                  </a:lnTo>
                  <a:lnTo>
                    <a:pt x="1398" y="537"/>
                  </a:lnTo>
                  <a:lnTo>
                    <a:pt x="1391" y="545"/>
                  </a:lnTo>
                  <a:lnTo>
                    <a:pt x="29" y="545"/>
                  </a:lnTo>
                  <a:lnTo>
                    <a:pt x="22" y="537"/>
                  </a:lnTo>
                  <a:lnTo>
                    <a:pt x="7" y="529"/>
                  </a:lnTo>
                  <a:lnTo>
                    <a:pt x="0" y="514"/>
                  </a:lnTo>
                  <a:lnTo>
                    <a:pt x="0" y="482"/>
                  </a:lnTo>
                  <a:lnTo>
                    <a:pt x="7" y="466"/>
                  </a:lnTo>
                  <a:lnTo>
                    <a:pt x="22" y="458"/>
                  </a:lnTo>
                  <a:lnTo>
                    <a:pt x="29" y="450"/>
                  </a:lnTo>
                  <a:close/>
                  <a:moveTo>
                    <a:pt x="29" y="0"/>
                  </a:moveTo>
                  <a:lnTo>
                    <a:pt x="1391" y="0"/>
                  </a:lnTo>
                  <a:lnTo>
                    <a:pt x="1398" y="8"/>
                  </a:lnTo>
                  <a:lnTo>
                    <a:pt x="1413" y="16"/>
                  </a:lnTo>
                  <a:lnTo>
                    <a:pt x="1420" y="31"/>
                  </a:lnTo>
                  <a:lnTo>
                    <a:pt x="1420" y="71"/>
                  </a:lnTo>
                  <a:lnTo>
                    <a:pt x="1413" y="79"/>
                  </a:lnTo>
                  <a:lnTo>
                    <a:pt x="1384" y="95"/>
                  </a:lnTo>
                  <a:lnTo>
                    <a:pt x="29" y="95"/>
                  </a:lnTo>
                  <a:lnTo>
                    <a:pt x="22" y="87"/>
                  </a:lnTo>
                  <a:lnTo>
                    <a:pt x="7" y="79"/>
                  </a:lnTo>
                  <a:lnTo>
                    <a:pt x="0" y="63"/>
                  </a:lnTo>
                  <a:lnTo>
                    <a:pt x="0" y="31"/>
                  </a:lnTo>
                  <a:lnTo>
                    <a:pt x="7" y="16"/>
                  </a:lnTo>
                  <a:lnTo>
                    <a:pt x="22" y="8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2" name="Freeform 56"/>
            <p:cNvSpPr>
              <a:spLocks noEditPoints="1"/>
            </p:cNvSpPr>
            <p:nvPr/>
          </p:nvSpPr>
          <p:spPr bwMode="auto">
            <a:xfrm>
              <a:off x="21242" y="800"/>
              <a:ext cx="904" cy="1589"/>
            </a:xfrm>
            <a:custGeom>
              <a:avLst/>
              <a:gdLst/>
              <a:ahLst/>
              <a:cxnLst>
                <a:cxn ang="0">
                  <a:pos x="386" y="71"/>
                </a:cxn>
                <a:cxn ang="0">
                  <a:pos x="299" y="126"/>
                </a:cxn>
                <a:cxn ang="0">
                  <a:pos x="219" y="253"/>
                </a:cxn>
                <a:cxn ang="0">
                  <a:pos x="183" y="561"/>
                </a:cxn>
                <a:cxn ang="0">
                  <a:pos x="190" y="1154"/>
                </a:cxn>
                <a:cxn ang="0">
                  <a:pos x="234" y="1384"/>
                </a:cxn>
                <a:cxn ang="0">
                  <a:pos x="335" y="1518"/>
                </a:cxn>
                <a:cxn ang="0">
                  <a:pos x="452" y="1550"/>
                </a:cxn>
                <a:cxn ang="0">
                  <a:pos x="518" y="1542"/>
                </a:cxn>
                <a:cxn ang="0">
                  <a:pos x="634" y="1463"/>
                </a:cxn>
                <a:cxn ang="0">
                  <a:pos x="707" y="1265"/>
                </a:cxn>
                <a:cxn ang="0">
                  <a:pos x="729" y="632"/>
                </a:cxn>
                <a:cxn ang="0">
                  <a:pos x="707" y="332"/>
                </a:cxn>
                <a:cxn ang="0">
                  <a:pos x="634" y="158"/>
                </a:cxn>
                <a:cxn ang="0">
                  <a:pos x="539" y="79"/>
                </a:cxn>
                <a:cxn ang="0">
                  <a:pos x="423" y="63"/>
                </a:cxn>
                <a:cxn ang="0">
                  <a:pos x="503" y="0"/>
                </a:cxn>
                <a:cxn ang="0">
                  <a:pos x="634" y="47"/>
                </a:cxn>
                <a:cxn ang="0">
                  <a:pos x="765" y="166"/>
                </a:cxn>
                <a:cxn ang="0">
                  <a:pos x="867" y="395"/>
                </a:cxn>
                <a:cxn ang="0">
                  <a:pos x="904" y="672"/>
                </a:cxn>
                <a:cxn ang="0">
                  <a:pos x="889" y="1067"/>
                </a:cxn>
                <a:cxn ang="0">
                  <a:pos x="823" y="1320"/>
                </a:cxn>
                <a:cxn ang="0">
                  <a:pos x="685" y="1510"/>
                </a:cxn>
                <a:cxn ang="0">
                  <a:pos x="525" y="1581"/>
                </a:cxn>
                <a:cxn ang="0">
                  <a:pos x="379" y="1581"/>
                </a:cxn>
                <a:cxn ang="0">
                  <a:pos x="234" y="1518"/>
                </a:cxn>
                <a:cxn ang="0">
                  <a:pos x="95" y="1360"/>
                </a:cxn>
                <a:cxn ang="0">
                  <a:pos x="15" y="1083"/>
                </a:cxn>
                <a:cxn ang="0">
                  <a:pos x="0" y="806"/>
                </a:cxn>
                <a:cxn ang="0">
                  <a:pos x="30" y="443"/>
                </a:cxn>
                <a:cxn ang="0">
                  <a:pos x="139" y="166"/>
                </a:cxn>
                <a:cxn ang="0">
                  <a:pos x="292" y="32"/>
                </a:cxn>
                <a:cxn ang="0">
                  <a:pos x="452" y="0"/>
                </a:cxn>
              </a:cxnLst>
              <a:rect l="0" t="0" r="r" b="b"/>
              <a:pathLst>
                <a:path w="904" h="1589">
                  <a:moveTo>
                    <a:pt x="423" y="63"/>
                  </a:moveTo>
                  <a:lnTo>
                    <a:pt x="386" y="71"/>
                  </a:lnTo>
                  <a:lnTo>
                    <a:pt x="343" y="95"/>
                  </a:lnTo>
                  <a:lnTo>
                    <a:pt x="299" y="126"/>
                  </a:lnTo>
                  <a:lnTo>
                    <a:pt x="255" y="174"/>
                  </a:lnTo>
                  <a:lnTo>
                    <a:pt x="219" y="253"/>
                  </a:lnTo>
                  <a:lnTo>
                    <a:pt x="197" y="356"/>
                  </a:lnTo>
                  <a:lnTo>
                    <a:pt x="183" y="561"/>
                  </a:lnTo>
                  <a:lnTo>
                    <a:pt x="183" y="1028"/>
                  </a:lnTo>
                  <a:lnTo>
                    <a:pt x="190" y="1154"/>
                  </a:lnTo>
                  <a:lnTo>
                    <a:pt x="204" y="1273"/>
                  </a:lnTo>
                  <a:lnTo>
                    <a:pt x="234" y="1384"/>
                  </a:lnTo>
                  <a:lnTo>
                    <a:pt x="284" y="1463"/>
                  </a:lnTo>
                  <a:lnTo>
                    <a:pt x="335" y="1518"/>
                  </a:lnTo>
                  <a:lnTo>
                    <a:pt x="394" y="1542"/>
                  </a:lnTo>
                  <a:lnTo>
                    <a:pt x="452" y="1550"/>
                  </a:lnTo>
                  <a:lnTo>
                    <a:pt x="459" y="1550"/>
                  </a:lnTo>
                  <a:lnTo>
                    <a:pt x="518" y="1542"/>
                  </a:lnTo>
                  <a:lnTo>
                    <a:pt x="576" y="1510"/>
                  </a:lnTo>
                  <a:lnTo>
                    <a:pt x="634" y="1463"/>
                  </a:lnTo>
                  <a:lnTo>
                    <a:pt x="678" y="1376"/>
                  </a:lnTo>
                  <a:lnTo>
                    <a:pt x="707" y="1265"/>
                  </a:lnTo>
                  <a:lnTo>
                    <a:pt x="729" y="1036"/>
                  </a:lnTo>
                  <a:lnTo>
                    <a:pt x="729" y="632"/>
                  </a:lnTo>
                  <a:lnTo>
                    <a:pt x="721" y="474"/>
                  </a:lnTo>
                  <a:lnTo>
                    <a:pt x="707" y="332"/>
                  </a:lnTo>
                  <a:lnTo>
                    <a:pt x="678" y="229"/>
                  </a:lnTo>
                  <a:lnTo>
                    <a:pt x="634" y="158"/>
                  </a:lnTo>
                  <a:lnTo>
                    <a:pt x="590" y="111"/>
                  </a:lnTo>
                  <a:lnTo>
                    <a:pt x="539" y="79"/>
                  </a:lnTo>
                  <a:lnTo>
                    <a:pt x="452" y="63"/>
                  </a:lnTo>
                  <a:lnTo>
                    <a:pt x="423" y="63"/>
                  </a:lnTo>
                  <a:close/>
                  <a:moveTo>
                    <a:pt x="452" y="0"/>
                  </a:moveTo>
                  <a:lnTo>
                    <a:pt x="503" y="0"/>
                  </a:lnTo>
                  <a:lnTo>
                    <a:pt x="569" y="16"/>
                  </a:lnTo>
                  <a:lnTo>
                    <a:pt x="634" y="47"/>
                  </a:lnTo>
                  <a:lnTo>
                    <a:pt x="700" y="95"/>
                  </a:lnTo>
                  <a:lnTo>
                    <a:pt x="765" y="166"/>
                  </a:lnTo>
                  <a:lnTo>
                    <a:pt x="816" y="261"/>
                  </a:lnTo>
                  <a:lnTo>
                    <a:pt x="867" y="395"/>
                  </a:lnTo>
                  <a:lnTo>
                    <a:pt x="889" y="530"/>
                  </a:lnTo>
                  <a:lnTo>
                    <a:pt x="904" y="672"/>
                  </a:lnTo>
                  <a:lnTo>
                    <a:pt x="904" y="933"/>
                  </a:lnTo>
                  <a:lnTo>
                    <a:pt x="889" y="1067"/>
                  </a:lnTo>
                  <a:lnTo>
                    <a:pt x="867" y="1194"/>
                  </a:lnTo>
                  <a:lnTo>
                    <a:pt x="823" y="1320"/>
                  </a:lnTo>
                  <a:lnTo>
                    <a:pt x="758" y="1431"/>
                  </a:lnTo>
                  <a:lnTo>
                    <a:pt x="685" y="1510"/>
                  </a:lnTo>
                  <a:lnTo>
                    <a:pt x="605" y="1557"/>
                  </a:lnTo>
                  <a:lnTo>
                    <a:pt x="525" y="1581"/>
                  </a:lnTo>
                  <a:lnTo>
                    <a:pt x="452" y="1589"/>
                  </a:lnTo>
                  <a:lnTo>
                    <a:pt x="379" y="1581"/>
                  </a:lnTo>
                  <a:lnTo>
                    <a:pt x="306" y="1557"/>
                  </a:lnTo>
                  <a:lnTo>
                    <a:pt x="234" y="1518"/>
                  </a:lnTo>
                  <a:lnTo>
                    <a:pt x="161" y="1455"/>
                  </a:lnTo>
                  <a:lnTo>
                    <a:pt x="95" y="1360"/>
                  </a:lnTo>
                  <a:lnTo>
                    <a:pt x="44" y="1225"/>
                  </a:lnTo>
                  <a:lnTo>
                    <a:pt x="15" y="1083"/>
                  </a:lnTo>
                  <a:lnTo>
                    <a:pt x="0" y="941"/>
                  </a:lnTo>
                  <a:lnTo>
                    <a:pt x="0" y="806"/>
                  </a:lnTo>
                  <a:lnTo>
                    <a:pt x="8" y="617"/>
                  </a:lnTo>
                  <a:lnTo>
                    <a:pt x="30" y="443"/>
                  </a:lnTo>
                  <a:lnTo>
                    <a:pt x="81" y="277"/>
                  </a:lnTo>
                  <a:lnTo>
                    <a:pt x="139" y="166"/>
                  </a:lnTo>
                  <a:lnTo>
                    <a:pt x="212" y="87"/>
                  </a:lnTo>
                  <a:lnTo>
                    <a:pt x="292" y="32"/>
                  </a:lnTo>
                  <a:lnTo>
                    <a:pt x="372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513" name="Freeform 57"/>
            <p:cNvSpPr>
              <a:spLocks/>
            </p:cNvSpPr>
            <p:nvPr/>
          </p:nvSpPr>
          <p:spPr bwMode="auto">
            <a:xfrm>
              <a:off x="23012" y="1092"/>
              <a:ext cx="1304" cy="1345"/>
            </a:xfrm>
            <a:custGeom>
              <a:avLst/>
              <a:gdLst/>
              <a:ahLst/>
              <a:cxnLst>
                <a:cxn ang="0">
                  <a:pos x="656" y="0"/>
                </a:cxn>
                <a:cxn ang="0">
                  <a:pos x="1275" y="0"/>
                </a:cxn>
                <a:cxn ang="0">
                  <a:pos x="1282" y="8"/>
                </a:cxn>
                <a:cxn ang="0">
                  <a:pos x="1297" y="16"/>
                </a:cxn>
                <a:cxn ang="0">
                  <a:pos x="1304" y="32"/>
                </a:cxn>
                <a:cxn ang="0">
                  <a:pos x="1304" y="72"/>
                </a:cxn>
                <a:cxn ang="0">
                  <a:pos x="1297" y="80"/>
                </a:cxn>
                <a:cxn ang="0">
                  <a:pos x="1267" y="95"/>
                </a:cxn>
                <a:cxn ang="0">
                  <a:pos x="663" y="95"/>
                </a:cxn>
                <a:cxn ang="0">
                  <a:pos x="503" y="119"/>
                </a:cxn>
                <a:cxn ang="0">
                  <a:pos x="364" y="174"/>
                </a:cxn>
                <a:cxn ang="0">
                  <a:pos x="248" y="269"/>
                </a:cxn>
                <a:cxn ang="0">
                  <a:pos x="160" y="388"/>
                </a:cxn>
                <a:cxn ang="0">
                  <a:pos x="109" y="522"/>
                </a:cxn>
                <a:cxn ang="0">
                  <a:pos x="88" y="673"/>
                </a:cxn>
                <a:cxn ang="0">
                  <a:pos x="109" y="823"/>
                </a:cxn>
                <a:cxn ang="0">
                  <a:pos x="160" y="957"/>
                </a:cxn>
                <a:cxn ang="0">
                  <a:pos x="248" y="1076"/>
                </a:cxn>
                <a:cxn ang="0">
                  <a:pos x="364" y="1171"/>
                </a:cxn>
                <a:cxn ang="0">
                  <a:pos x="503" y="1226"/>
                </a:cxn>
                <a:cxn ang="0">
                  <a:pos x="663" y="1250"/>
                </a:cxn>
                <a:cxn ang="0">
                  <a:pos x="1275" y="1250"/>
                </a:cxn>
                <a:cxn ang="0">
                  <a:pos x="1282" y="1258"/>
                </a:cxn>
                <a:cxn ang="0">
                  <a:pos x="1297" y="1265"/>
                </a:cxn>
                <a:cxn ang="0">
                  <a:pos x="1304" y="1281"/>
                </a:cxn>
                <a:cxn ang="0">
                  <a:pos x="1304" y="1321"/>
                </a:cxn>
                <a:cxn ang="0">
                  <a:pos x="1297" y="1329"/>
                </a:cxn>
                <a:cxn ang="0">
                  <a:pos x="1267" y="1345"/>
                </a:cxn>
                <a:cxn ang="0">
                  <a:pos x="656" y="1345"/>
                </a:cxn>
                <a:cxn ang="0">
                  <a:pos x="503" y="1329"/>
                </a:cxn>
                <a:cxn ang="0">
                  <a:pos x="364" y="1273"/>
                </a:cxn>
                <a:cxn ang="0">
                  <a:pos x="248" y="1194"/>
                </a:cxn>
                <a:cxn ang="0">
                  <a:pos x="146" y="1092"/>
                </a:cxn>
                <a:cxn ang="0">
                  <a:pos x="66" y="965"/>
                </a:cxn>
                <a:cxn ang="0">
                  <a:pos x="15" y="831"/>
                </a:cxn>
                <a:cxn ang="0">
                  <a:pos x="0" y="673"/>
                </a:cxn>
                <a:cxn ang="0">
                  <a:pos x="15" y="514"/>
                </a:cxn>
                <a:cxn ang="0">
                  <a:pos x="66" y="380"/>
                </a:cxn>
                <a:cxn ang="0">
                  <a:pos x="146" y="253"/>
                </a:cxn>
                <a:cxn ang="0">
                  <a:pos x="248" y="151"/>
                </a:cxn>
                <a:cxn ang="0">
                  <a:pos x="364" y="72"/>
                </a:cxn>
                <a:cxn ang="0">
                  <a:pos x="503" y="16"/>
                </a:cxn>
                <a:cxn ang="0">
                  <a:pos x="656" y="0"/>
                </a:cxn>
              </a:cxnLst>
              <a:rect l="0" t="0" r="r" b="b"/>
              <a:pathLst>
                <a:path w="1304" h="1345">
                  <a:moveTo>
                    <a:pt x="656" y="0"/>
                  </a:moveTo>
                  <a:lnTo>
                    <a:pt x="1275" y="0"/>
                  </a:lnTo>
                  <a:lnTo>
                    <a:pt x="1282" y="8"/>
                  </a:lnTo>
                  <a:lnTo>
                    <a:pt x="1297" y="16"/>
                  </a:lnTo>
                  <a:lnTo>
                    <a:pt x="1304" y="32"/>
                  </a:lnTo>
                  <a:lnTo>
                    <a:pt x="1304" y="72"/>
                  </a:lnTo>
                  <a:lnTo>
                    <a:pt x="1297" y="80"/>
                  </a:lnTo>
                  <a:lnTo>
                    <a:pt x="1267" y="95"/>
                  </a:lnTo>
                  <a:lnTo>
                    <a:pt x="663" y="95"/>
                  </a:lnTo>
                  <a:lnTo>
                    <a:pt x="503" y="119"/>
                  </a:lnTo>
                  <a:lnTo>
                    <a:pt x="364" y="174"/>
                  </a:lnTo>
                  <a:lnTo>
                    <a:pt x="248" y="269"/>
                  </a:lnTo>
                  <a:lnTo>
                    <a:pt x="160" y="388"/>
                  </a:lnTo>
                  <a:lnTo>
                    <a:pt x="109" y="522"/>
                  </a:lnTo>
                  <a:lnTo>
                    <a:pt x="88" y="673"/>
                  </a:lnTo>
                  <a:lnTo>
                    <a:pt x="109" y="823"/>
                  </a:lnTo>
                  <a:lnTo>
                    <a:pt x="160" y="957"/>
                  </a:lnTo>
                  <a:lnTo>
                    <a:pt x="248" y="1076"/>
                  </a:lnTo>
                  <a:lnTo>
                    <a:pt x="364" y="1171"/>
                  </a:lnTo>
                  <a:lnTo>
                    <a:pt x="503" y="1226"/>
                  </a:lnTo>
                  <a:lnTo>
                    <a:pt x="663" y="1250"/>
                  </a:lnTo>
                  <a:lnTo>
                    <a:pt x="1275" y="1250"/>
                  </a:lnTo>
                  <a:lnTo>
                    <a:pt x="1282" y="1258"/>
                  </a:lnTo>
                  <a:lnTo>
                    <a:pt x="1297" y="1265"/>
                  </a:lnTo>
                  <a:lnTo>
                    <a:pt x="1304" y="1281"/>
                  </a:lnTo>
                  <a:lnTo>
                    <a:pt x="1304" y="1321"/>
                  </a:lnTo>
                  <a:lnTo>
                    <a:pt x="1297" y="1329"/>
                  </a:lnTo>
                  <a:lnTo>
                    <a:pt x="1267" y="1345"/>
                  </a:lnTo>
                  <a:lnTo>
                    <a:pt x="656" y="1345"/>
                  </a:lnTo>
                  <a:lnTo>
                    <a:pt x="503" y="1329"/>
                  </a:lnTo>
                  <a:lnTo>
                    <a:pt x="364" y="1273"/>
                  </a:lnTo>
                  <a:lnTo>
                    <a:pt x="248" y="1194"/>
                  </a:lnTo>
                  <a:lnTo>
                    <a:pt x="146" y="1092"/>
                  </a:lnTo>
                  <a:lnTo>
                    <a:pt x="66" y="965"/>
                  </a:lnTo>
                  <a:lnTo>
                    <a:pt x="15" y="831"/>
                  </a:lnTo>
                  <a:lnTo>
                    <a:pt x="0" y="673"/>
                  </a:lnTo>
                  <a:lnTo>
                    <a:pt x="15" y="514"/>
                  </a:lnTo>
                  <a:lnTo>
                    <a:pt x="66" y="380"/>
                  </a:lnTo>
                  <a:lnTo>
                    <a:pt x="146" y="253"/>
                  </a:lnTo>
                  <a:lnTo>
                    <a:pt x="248" y="151"/>
                  </a:lnTo>
                  <a:lnTo>
                    <a:pt x="364" y="72"/>
                  </a:lnTo>
                  <a:lnTo>
                    <a:pt x="503" y="16"/>
                  </a:lnTo>
                  <a:lnTo>
                    <a:pt x="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457200" y="5791200"/>
            <a:ext cx="8265123" cy="595403"/>
            <a:chOff x="558" y="3796"/>
            <a:chExt cx="24376" cy="1756"/>
          </a:xfrm>
          <a:solidFill>
            <a:srgbClr val="6600FF"/>
          </a:solidFill>
        </p:grpSpPr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558" y="4042"/>
              <a:ext cx="786" cy="1123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3" y="22"/>
                </a:cxn>
                <a:cxn ang="0">
                  <a:pos x="385" y="59"/>
                </a:cxn>
                <a:cxn ang="0">
                  <a:pos x="415" y="111"/>
                </a:cxn>
                <a:cxn ang="0">
                  <a:pos x="741" y="1019"/>
                </a:cxn>
                <a:cxn ang="0">
                  <a:pos x="756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7" y="1109"/>
                </a:cxn>
                <a:cxn ang="0">
                  <a:pos x="652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3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1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29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29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59" y="59"/>
                </a:cxn>
                <a:cxn ang="0">
                  <a:pos x="237" y="37"/>
                </a:cxn>
                <a:cxn ang="0">
                  <a:pos x="207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7" y="0"/>
                </a:cxn>
              </a:cxnLst>
              <a:rect l="0" t="0" r="r" b="b"/>
              <a:pathLst>
                <a:path w="786" h="1123">
                  <a:moveTo>
                    <a:pt x="207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3" y="22"/>
                  </a:lnTo>
                  <a:lnTo>
                    <a:pt x="385" y="59"/>
                  </a:lnTo>
                  <a:lnTo>
                    <a:pt x="415" y="111"/>
                  </a:lnTo>
                  <a:lnTo>
                    <a:pt x="741" y="1019"/>
                  </a:lnTo>
                  <a:lnTo>
                    <a:pt x="756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7" y="1109"/>
                  </a:lnTo>
                  <a:lnTo>
                    <a:pt x="652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3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1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29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29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59" y="59"/>
                  </a:lnTo>
                  <a:lnTo>
                    <a:pt x="237" y="37"/>
                  </a:lnTo>
                  <a:lnTo>
                    <a:pt x="207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147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9" y="37"/>
                </a:cxn>
                <a:cxn ang="0">
                  <a:pos x="772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5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6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8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4" y="729"/>
                </a:cxn>
                <a:cxn ang="0">
                  <a:pos x="616" y="722"/>
                </a:cxn>
                <a:cxn ang="0">
                  <a:pos x="631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3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7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8" y="729"/>
                </a:cxn>
                <a:cxn ang="0">
                  <a:pos x="111" y="722"/>
                </a:cxn>
                <a:cxn ang="0">
                  <a:pos x="134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6" y="37"/>
                </a:cxn>
                <a:cxn ang="0">
                  <a:pos x="193" y="8"/>
                </a:cxn>
                <a:cxn ang="0">
                  <a:pos x="453" y="0"/>
                </a:cxn>
              </a:cxnLst>
              <a:rect l="0" t="0" r="r" b="b"/>
              <a:pathLst>
                <a:path w="1016" h="767">
                  <a:moveTo>
                    <a:pt x="453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5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9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9" y="37"/>
                  </a:lnTo>
                  <a:lnTo>
                    <a:pt x="779" y="37"/>
                  </a:lnTo>
                  <a:lnTo>
                    <a:pt x="772" y="30"/>
                  </a:lnTo>
                  <a:lnTo>
                    <a:pt x="772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50" y="8"/>
                  </a:lnTo>
                  <a:lnTo>
                    <a:pt x="979" y="0"/>
                  </a:lnTo>
                  <a:lnTo>
                    <a:pt x="1002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5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7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6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6" y="767"/>
                  </a:lnTo>
                  <a:lnTo>
                    <a:pt x="801" y="767"/>
                  </a:lnTo>
                  <a:lnTo>
                    <a:pt x="772" y="759"/>
                  </a:lnTo>
                  <a:lnTo>
                    <a:pt x="668" y="759"/>
                  </a:lnTo>
                  <a:lnTo>
                    <a:pt x="616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4" y="729"/>
                  </a:lnTo>
                  <a:lnTo>
                    <a:pt x="608" y="722"/>
                  </a:lnTo>
                  <a:lnTo>
                    <a:pt x="616" y="722"/>
                  </a:lnTo>
                  <a:lnTo>
                    <a:pt x="631" y="715"/>
                  </a:lnTo>
                  <a:lnTo>
                    <a:pt x="631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5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3" y="692"/>
                  </a:lnTo>
                  <a:lnTo>
                    <a:pt x="223" y="715"/>
                  </a:lnTo>
                  <a:lnTo>
                    <a:pt x="237" y="722"/>
                  </a:lnTo>
                  <a:lnTo>
                    <a:pt x="327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7" y="759"/>
                  </a:lnTo>
                  <a:lnTo>
                    <a:pt x="119" y="759"/>
                  </a:lnTo>
                  <a:lnTo>
                    <a:pt x="59" y="767"/>
                  </a:lnTo>
                  <a:lnTo>
                    <a:pt x="8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8" y="729"/>
                  </a:lnTo>
                  <a:lnTo>
                    <a:pt x="97" y="729"/>
                  </a:lnTo>
                  <a:lnTo>
                    <a:pt x="111" y="722"/>
                  </a:lnTo>
                  <a:lnTo>
                    <a:pt x="134" y="700"/>
                  </a:lnTo>
                  <a:lnTo>
                    <a:pt x="134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6" y="37"/>
                  </a:lnTo>
                  <a:lnTo>
                    <a:pt x="186" y="15"/>
                  </a:lnTo>
                  <a:lnTo>
                    <a:pt x="193" y="8"/>
                  </a:lnTo>
                  <a:lnTo>
                    <a:pt x="401" y="8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3080" y="4220"/>
              <a:ext cx="1053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2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2" y="0"/>
                </a:cxn>
              </a:cxnLst>
              <a:rect l="0" t="0" r="r" b="b"/>
              <a:pathLst>
                <a:path w="1053" h="1057">
                  <a:moveTo>
                    <a:pt x="512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2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4660" y="4042"/>
              <a:ext cx="786" cy="1123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22" y="0"/>
                </a:cxn>
                <a:cxn ang="0">
                  <a:pos x="282" y="7"/>
                </a:cxn>
                <a:cxn ang="0">
                  <a:pos x="334" y="22"/>
                </a:cxn>
                <a:cxn ang="0">
                  <a:pos x="386" y="59"/>
                </a:cxn>
                <a:cxn ang="0">
                  <a:pos x="415" y="111"/>
                </a:cxn>
                <a:cxn ang="0">
                  <a:pos x="742" y="1019"/>
                </a:cxn>
                <a:cxn ang="0">
                  <a:pos x="757" y="1064"/>
                </a:cxn>
                <a:cxn ang="0">
                  <a:pos x="771" y="1079"/>
                </a:cxn>
                <a:cxn ang="0">
                  <a:pos x="779" y="1094"/>
                </a:cxn>
                <a:cxn ang="0">
                  <a:pos x="786" y="1101"/>
                </a:cxn>
                <a:cxn ang="0">
                  <a:pos x="786" y="1116"/>
                </a:cxn>
                <a:cxn ang="0">
                  <a:pos x="779" y="1123"/>
                </a:cxn>
                <a:cxn ang="0">
                  <a:pos x="712" y="1123"/>
                </a:cxn>
                <a:cxn ang="0">
                  <a:pos x="668" y="1109"/>
                </a:cxn>
                <a:cxn ang="0">
                  <a:pos x="653" y="1086"/>
                </a:cxn>
                <a:cxn ang="0">
                  <a:pos x="630" y="1042"/>
                </a:cxn>
                <a:cxn ang="0">
                  <a:pos x="601" y="960"/>
                </a:cxn>
                <a:cxn ang="0">
                  <a:pos x="564" y="863"/>
                </a:cxn>
                <a:cxn ang="0">
                  <a:pos x="519" y="751"/>
                </a:cxn>
                <a:cxn ang="0">
                  <a:pos x="482" y="640"/>
                </a:cxn>
                <a:cxn ang="0">
                  <a:pos x="96" y="1094"/>
                </a:cxn>
                <a:cxn ang="0">
                  <a:pos x="82" y="1101"/>
                </a:cxn>
                <a:cxn ang="0">
                  <a:pos x="74" y="1116"/>
                </a:cxn>
                <a:cxn ang="0">
                  <a:pos x="59" y="1123"/>
                </a:cxn>
                <a:cxn ang="0">
                  <a:pos x="30" y="1123"/>
                </a:cxn>
                <a:cxn ang="0">
                  <a:pos x="15" y="1116"/>
                </a:cxn>
                <a:cxn ang="0">
                  <a:pos x="7" y="1101"/>
                </a:cxn>
                <a:cxn ang="0">
                  <a:pos x="0" y="1079"/>
                </a:cxn>
                <a:cxn ang="0">
                  <a:pos x="0" y="1064"/>
                </a:cxn>
                <a:cxn ang="0">
                  <a:pos x="22" y="1042"/>
                </a:cxn>
                <a:cxn ang="0">
                  <a:pos x="30" y="1027"/>
                </a:cxn>
                <a:cxn ang="0">
                  <a:pos x="467" y="588"/>
                </a:cxn>
                <a:cxn ang="0">
                  <a:pos x="311" y="156"/>
                </a:cxn>
                <a:cxn ang="0">
                  <a:pos x="282" y="96"/>
                </a:cxn>
                <a:cxn ang="0">
                  <a:pos x="260" y="59"/>
                </a:cxn>
                <a:cxn ang="0">
                  <a:pos x="237" y="37"/>
                </a:cxn>
                <a:cxn ang="0">
                  <a:pos x="208" y="29"/>
                </a:cxn>
                <a:cxn ang="0">
                  <a:pos x="200" y="29"/>
                </a:cxn>
                <a:cxn ang="0">
                  <a:pos x="193" y="22"/>
                </a:cxn>
                <a:cxn ang="0">
                  <a:pos x="193" y="7"/>
                </a:cxn>
                <a:cxn ang="0">
                  <a:pos x="208" y="0"/>
                </a:cxn>
              </a:cxnLst>
              <a:rect l="0" t="0" r="r" b="b"/>
              <a:pathLst>
                <a:path w="786" h="1123">
                  <a:moveTo>
                    <a:pt x="208" y="0"/>
                  </a:moveTo>
                  <a:lnTo>
                    <a:pt x="222" y="0"/>
                  </a:lnTo>
                  <a:lnTo>
                    <a:pt x="282" y="7"/>
                  </a:lnTo>
                  <a:lnTo>
                    <a:pt x="334" y="22"/>
                  </a:lnTo>
                  <a:lnTo>
                    <a:pt x="386" y="59"/>
                  </a:lnTo>
                  <a:lnTo>
                    <a:pt x="415" y="111"/>
                  </a:lnTo>
                  <a:lnTo>
                    <a:pt x="742" y="1019"/>
                  </a:lnTo>
                  <a:lnTo>
                    <a:pt x="757" y="1064"/>
                  </a:lnTo>
                  <a:lnTo>
                    <a:pt x="771" y="1079"/>
                  </a:lnTo>
                  <a:lnTo>
                    <a:pt x="779" y="1094"/>
                  </a:lnTo>
                  <a:lnTo>
                    <a:pt x="786" y="1101"/>
                  </a:lnTo>
                  <a:lnTo>
                    <a:pt x="786" y="1116"/>
                  </a:lnTo>
                  <a:lnTo>
                    <a:pt x="779" y="1123"/>
                  </a:lnTo>
                  <a:lnTo>
                    <a:pt x="712" y="1123"/>
                  </a:lnTo>
                  <a:lnTo>
                    <a:pt x="668" y="1109"/>
                  </a:lnTo>
                  <a:lnTo>
                    <a:pt x="653" y="1086"/>
                  </a:lnTo>
                  <a:lnTo>
                    <a:pt x="630" y="1042"/>
                  </a:lnTo>
                  <a:lnTo>
                    <a:pt x="601" y="960"/>
                  </a:lnTo>
                  <a:lnTo>
                    <a:pt x="564" y="863"/>
                  </a:lnTo>
                  <a:lnTo>
                    <a:pt x="519" y="751"/>
                  </a:lnTo>
                  <a:lnTo>
                    <a:pt x="482" y="640"/>
                  </a:lnTo>
                  <a:lnTo>
                    <a:pt x="96" y="1094"/>
                  </a:lnTo>
                  <a:lnTo>
                    <a:pt x="82" y="1101"/>
                  </a:lnTo>
                  <a:lnTo>
                    <a:pt x="74" y="1116"/>
                  </a:lnTo>
                  <a:lnTo>
                    <a:pt x="59" y="1123"/>
                  </a:lnTo>
                  <a:lnTo>
                    <a:pt x="30" y="1123"/>
                  </a:lnTo>
                  <a:lnTo>
                    <a:pt x="15" y="1116"/>
                  </a:lnTo>
                  <a:lnTo>
                    <a:pt x="7" y="1101"/>
                  </a:lnTo>
                  <a:lnTo>
                    <a:pt x="0" y="1079"/>
                  </a:lnTo>
                  <a:lnTo>
                    <a:pt x="0" y="1064"/>
                  </a:lnTo>
                  <a:lnTo>
                    <a:pt x="22" y="1042"/>
                  </a:lnTo>
                  <a:lnTo>
                    <a:pt x="30" y="1027"/>
                  </a:lnTo>
                  <a:lnTo>
                    <a:pt x="467" y="588"/>
                  </a:lnTo>
                  <a:lnTo>
                    <a:pt x="311" y="156"/>
                  </a:lnTo>
                  <a:lnTo>
                    <a:pt x="282" y="96"/>
                  </a:lnTo>
                  <a:lnTo>
                    <a:pt x="260" y="59"/>
                  </a:lnTo>
                  <a:lnTo>
                    <a:pt x="237" y="37"/>
                  </a:lnTo>
                  <a:lnTo>
                    <a:pt x="208" y="29"/>
                  </a:lnTo>
                  <a:lnTo>
                    <a:pt x="200" y="29"/>
                  </a:lnTo>
                  <a:lnTo>
                    <a:pt x="193" y="22"/>
                  </a:lnTo>
                  <a:lnTo>
                    <a:pt x="193" y="7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5580" y="3796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7" y="439"/>
                </a:cxn>
                <a:cxn ang="0">
                  <a:pos x="779" y="97"/>
                </a:cxn>
                <a:cxn ang="0">
                  <a:pos x="816" y="52"/>
                </a:cxn>
                <a:cxn ang="0">
                  <a:pos x="808" y="37"/>
                </a:cxn>
                <a:cxn ang="0">
                  <a:pos x="771" y="30"/>
                </a:cxn>
                <a:cxn ang="0">
                  <a:pos x="779" y="0"/>
                </a:cxn>
                <a:cxn ang="0">
                  <a:pos x="883" y="8"/>
                </a:cxn>
                <a:cxn ang="0">
                  <a:pos x="979" y="0"/>
                </a:cxn>
                <a:cxn ang="0">
                  <a:pos x="1016" y="15"/>
                </a:cxn>
                <a:cxn ang="0">
                  <a:pos x="1009" y="37"/>
                </a:cxn>
                <a:cxn ang="0">
                  <a:pos x="934" y="52"/>
                </a:cxn>
                <a:cxn ang="0">
                  <a:pos x="794" y="134"/>
                </a:cxn>
                <a:cxn ang="0">
                  <a:pos x="586" y="283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29"/>
                </a:cxn>
                <a:cxn ang="0">
                  <a:pos x="853" y="759"/>
                </a:cxn>
                <a:cxn ang="0">
                  <a:pos x="80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29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5"/>
                </a:cxn>
                <a:cxn ang="0">
                  <a:pos x="222" y="692"/>
                </a:cxn>
                <a:cxn ang="0">
                  <a:pos x="237" y="722"/>
                </a:cxn>
                <a:cxn ang="0">
                  <a:pos x="334" y="729"/>
                </a:cxn>
                <a:cxn ang="0">
                  <a:pos x="326" y="759"/>
                </a:cxn>
                <a:cxn ang="0">
                  <a:pos x="59" y="767"/>
                </a:cxn>
                <a:cxn ang="0">
                  <a:pos x="0" y="759"/>
                </a:cxn>
                <a:cxn ang="0">
                  <a:pos x="7" y="729"/>
                </a:cxn>
                <a:cxn ang="0">
                  <a:pos x="111" y="722"/>
                </a:cxn>
                <a:cxn ang="0">
                  <a:pos x="133" y="685"/>
                </a:cxn>
                <a:cxn ang="0">
                  <a:pos x="289" y="67"/>
                </a:cxn>
                <a:cxn ang="0">
                  <a:pos x="282" y="45"/>
                </a:cxn>
                <a:cxn ang="0">
                  <a:pos x="185" y="37"/>
                </a:cxn>
                <a:cxn ang="0">
                  <a:pos x="193" y="8"/>
                </a:cxn>
                <a:cxn ang="0">
                  <a:pos x="452" y="0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6" y="82"/>
                  </a:lnTo>
                  <a:lnTo>
                    <a:pt x="297" y="439"/>
                  </a:lnTo>
                  <a:lnTo>
                    <a:pt x="764" y="104"/>
                  </a:lnTo>
                  <a:lnTo>
                    <a:pt x="779" y="97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4" y="134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56" y="298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29"/>
                  </a:lnTo>
                  <a:lnTo>
                    <a:pt x="845" y="729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801" y="767"/>
                  </a:lnTo>
                  <a:lnTo>
                    <a:pt x="771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29"/>
                  </a:lnTo>
                  <a:lnTo>
                    <a:pt x="593" y="729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5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29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29"/>
                  </a:lnTo>
                  <a:lnTo>
                    <a:pt x="96" y="729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6774" y="4265"/>
              <a:ext cx="757" cy="5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35" y="0"/>
                </a:cxn>
                <a:cxn ang="0">
                  <a:pos x="749" y="7"/>
                </a:cxn>
                <a:cxn ang="0">
                  <a:pos x="757" y="15"/>
                </a:cxn>
                <a:cxn ang="0">
                  <a:pos x="757" y="37"/>
                </a:cxn>
                <a:cxn ang="0">
                  <a:pos x="742" y="45"/>
                </a:cxn>
                <a:cxn ang="0">
                  <a:pos x="735" y="52"/>
                </a:cxn>
                <a:cxn ang="0">
                  <a:pos x="712" y="52"/>
                </a:cxn>
                <a:cxn ang="0">
                  <a:pos x="712" y="59"/>
                </a:cxn>
                <a:cxn ang="0">
                  <a:pos x="22" y="59"/>
                </a:cxn>
                <a:cxn ang="0">
                  <a:pos x="8" y="52"/>
                </a:cxn>
                <a:cxn ang="0">
                  <a:pos x="0" y="45"/>
                </a:cxn>
                <a:cxn ang="0">
                  <a:pos x="0" y="15"/>
                </a:cxn>
                <a:cxn ang="0">
                  <a:pos x="8" y="7"/>
                </a:cxn>
                <a:cxn ang="0">
                  <a:pos x="22" y="0"/>
                </a:cxn>
              </a:cxnLst>
              <a:rect l="0" t="0" r="r" b="b"/>
              <a:pathLst>
                <a:path w="757" h="59">
                  <a:moveTo>
                    <a:pt x="22" y="0"/>
                  </a:moveTo>
                  <a:lnTo>
                    <a:pt x="735" y="0"/>
                  </a:lnTo>
                  <a:lnTo>
                    <a:pt x="749" y="7"/>
                  </a:lnTo>
                  <a:lnTo>
                    <a:pt x="757" y="15"/>
                  </a:lnTo>
                  <a:lnTo>
                    <a:pt x="757" y="37"/>
                  </a:lnTo>
                  <a:lnTo>
                    <a:pt x="742" y="45"/>
                  </a:lnTo>
                  <a:lnTo>
                    <a:pt x="735" y="52"/>
                  </a:lnTo>
                  <a:lnTo>
                    <a:pt x="712" y="52"/>
                  </a:lnTo>
                  <a:lnTo>
                    <a:pt x="712" y="59"/>
                  </a:lnTo>
                  <a:lnTo>
                    <a:pt x="22" y="59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7716" y="3811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7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1" y="469"/>
                </a:cxn>
                <a:cxn ang="0">
                  <a:pos x="252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0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4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1" y="89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1"/>
                </a:cxn>
                <a:cxn ang="0">
                  <a:pos x="74" y="141"/>
                </a:cxn>
                <a:cxn ang="0">
                  <a:pos x="104" y="156"/>
                </a:cxn>
                <a:cxn ang="0">
                  <a:pos x="111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0"/>
                </a:cxn>
                <a:cxn ang="0">
                  <a:pos x="45" y="260"/>
                </a:cxn>
                <a:cxn ang="0">
                  <a:pos x="30" y="253"/>
                </a:cxn>
                <a:cxn ang="0">
                  <a:pos x="22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6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7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1" y="469"/>
                  </a:lnTo>
                  <a:lnTo>
                    <a:pt x="252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0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4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1" y="89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1"/>
                  </a:lnTo>
                  <a:lnTo>
                    <a:pt x="74" y="141"/>
                  </a:lnTo>
                  <a:lnTo>
                    <a:pt x="104" y="156"/>
                  </a:lnTo>
                  <a:lnTo>
                    <a:pt x="111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0"/>
                  </a:lnTo>
                  <a:lnTo>
                    <a:pt x="45" y="260"/>
                  </a:lnTo>
                  <a:lnTo>
                    <a:pt x="30" y="253"/>
                  </a:lnTo>
                  <a:lnTo>
                    <a:pt x="22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6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8465" y="4042"/>
              <a:ext cx="824" cy="1436"/>
            </a:xfrm>
            <a:custGeom>
              <a:avLst/>
              <a:gdLst/>
              <a:ahLst/>
              <a:cxnLst>
                <a:cxn ang="0">
                  <a:pos x="505" y="439"/>
                </a:cxn>
                <a:cxn ang="0">
                  <a:pos x="453" y="1064"/>
                </a:cxn>
                <a:cxn ang="0">
                  <a:pos x="624" y="937"/>
                </a:cxn>
                <a:cxn ang="0">
                  <a:pos x="713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8" y="431"/>
                </a:cxn>
                <a:cxn ang="0">
                  <a:pos x="268" y="513"/>
                </a:cxn>
                <a:cxn ang="0">
                  <a:pos x="141" y="677"/>
                </a:cxn>
                <a:cxn ang="0">
                  <a:pos x="97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5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9" y="22"/>
                </a:cxn>
                <a:cxn ang="0">
                  <a:pos x="520" y="394"/>
                </a:cxn>
                <a:cxn ang="0">
                  <a:pos x="698" y="454"/>
                </a:cxn>
                <a:cxn ang="0">
                  <a:pos x="794" y="558"/>
                </a:cxn>
                <a:cxn ang="0">
                  <a:pos x="824" y="684"/>
                </a:cxn>
                <a:cxn ang="0">
                  <a:pos x="727" y="930"/>
                </a:cxn>
                <a:cxn ang="0">
                  <a:pos x="483" y="1094"/>
                </a:cxn>
                <a:cxn ang="0">
                  <a:pos x="275" y="1362"/>
                </a:cxn>
                <a:cxn ang="0">
                  <a:pos x="268" y="1391"/>
                </a:cxn>
                <a:cxn ang="0">
                  <a:pos x="260" y="1421"/>
                </a:cxn>
                <a:cxn ang="0">
                  <a:pos x="238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2" y="1205"/>
                </a:cxn>
                <a:cxn ang="0">
                  <a:pos x="201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7" y="595"/>
                </a:cxn>
                <a:cxn ang="0">
                  <a:pos x="342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4" h="1436">
                  <a:moveTo>
                    <a:pt x="512" y="431"/>
                  </a:moveTo>
                  <a:lnTo>
                    <a:pt x="505" y="439"/>
                  </a:lnTo>
                  <a:lnTo>
                    <a:pt x="342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4" y="937"/>
                  </a:lnTo>
                  <a:lnTo>
                    <a:pt x="676" y="848"/>
                  </a:lnTo>
                  <a:lnTo>
                    <a:pt x="713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1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8" y="431"/>
                  </a:moveTo>
                  <a:lnTo>
                    <a:pt x="357" y="461"/>
                  </a:lnTo>
                  <a:lnTo>
                    <a:pt x="268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7" y="870"/>
                  </a:lnTo>
                  <a:lnTo>
                    <a:pt x="112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5" y="1094"/>
                  </a:lnTo>
                  <a:lnTo>
                    <a:pt x="305" y="1086"/>
                  </a:lnTo>
                  <a:lnTo>
                    <a:pt x="468" y="431"/>
                  </a:lnTo>
                  <a:close/>
                  <a:moveTo>
                    <a:pt x="594" y="0"/>
                  </a:moveTo>
                  <a:lnTo>
                    <a:pt x="609" y="0"/>
                  </a:lnTo>
                  <a:lnTo>
                    <a:pt x="616" y="7"/>
                  </a:lnTo>
                  <a:lnTo>
                    <a:pt x="616" y="15"/>
                  </a:lnTo>
                  <a:lnTo>
                    <a:pt x="609" y="22"/>
                  </a:lnTo>
                  <a:lnTo>
                    <a:pt x="609" y="29"/>
                  </a:lnTo>
                  <a:lnTo>
                    <a:pt x="520" y="394"/>
                  </a:lnTo>
                  <a:lnTo>
                    <a:pt x="616" y="416"/>
                  </a:lnTo>
                  <a:lnTo>
                    <a:pt x="698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4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3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8" y="1391"/>
                  </a:lnTo>
                  <a:lnTo>
                    <a:pt x="268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8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8" y="1399"/>
                  </a:lnTo>
                  <a:lnTo>
                    <a:pt x="245" y="1347"/>
                  </a:lnTo>
                  <a:lnTo>
                    <a:pt x="268" y="1280"/>
                  </a:lnTo>
                  <a:lnTo>
                    <a:pt x="282" y="1205"/>
                  </a:lnTo>
                  <a:lnTo>
                    <a:pt x="305" y="1131"/>
                  </a:lnTo>
                  <a:lnTo>
                    <a:pt x="201" y="1109"/>
                  </a:lnTo>
                  <a:lnTo>
                    <a:pt x="112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7" y="595"/>
                  </a:lnTo>
                  <a:lnTo>
                    <a:pt x="208" y="498"/>
                  </a:lnTo>
                  <a:lnTo>
                    <a:pt x="342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9385" y="4622"/>
              <a:ext cx="505" cy="744"/>
            </a:xfrm>
            <a:custGeom>
              <a:avLst/>
              <a:gdLst/>
              <a:ahLst/>
              <a:cxnLst>
                <a:cxn ang="0">
                  <a:pos x="505" y="536"/>
                </a:cxn>
                <a:cxn ang="0">
                  <a:pos x="505" y="551"/>
                </a:cxn>
                <a:cxn ang="0">
                  <a:pos x="505" y="536"/>
                </a:cxn>
                <a:cxn ang="0">
                  <a:pos x="238" y="0"/>
                </a:cxn>
                <a:cxn ang="0">
                  <a:pos x="319" y="8"/>
                </a:cxn>
                <a:cxn ang="0">
                  <a:pos x="393" y="37"/>
                </a:cxn>
                <a:cxn ang="0">
                  <a:pos x="453" y="89"/>
                </a:cxn>
                <a:cxn ang="0">
                  <a:pos x="490" y="149"/>
                </a:cxn>
                <a:cxn ang="0">
                  <a:pos x="505" y="223"/>
                </a:cxn>
                <a:cxn ang="0">
                  <a:pos x="490" y="298"/>
                </a:cxn>
                <a:cxn ang="0">
                  <a:pos x="453" y="365"/>
                </a:cxn>
                <a:cxn ang="0">
                  <a:pos x="401" y="417"/>
                </a:cxn>
                <a:cxn ang="0">
                  <a:pos x="342" y="469"/>
                </a:cxn>
                <a:cxn ang="0">
                  <a:pos x="253" y="543"/>
                </a:cxn>
                <a:cxn ang="0">
                  <a:pos x="193" y="595"/>
                </a:cxn>
                <a:cxn ang="0">
                  <a:pos x="119" y="662"/>
                </a:cxn>
                <a:cxn ang="0">
                  <a:pos x="416" y="662"/>
                </a:cxn>
                <a:cxn ang="0">
                  <a:pos x="431" y="655"/>
                </a:cxn>
                <a:cxn ang="0">
                  <a:pos x="438" y="655"/>
                </a:cxn>
                <a:cxn ang="0">
                  <a:pos x="445" y="640"/>
                </a:cxn>
                <a:cxn ang="0">
                  <a:pos x="460" y="595"/>
                </a:cxn>
                <a:cxn ang="0">
                  <a:pos x="468" y="566"/>
                </a:cxn>
                <a:cxn ang="0">
                  <a:pos x="468" y="551"/>
                </a:cxn>
                <a:cxn ang="0">
                  <a:pos x="505" y="551"/>
                </a:cxn>
                <a:cxn ang="0">
                  <a:pos x="468" y="744"/>
                </a:cxn>
                <a:cxn ang="0">
                  <a:pos x="0" y="744"/>
                </a:cxn>
                <a:cxn ang="0">
                  <a:pos x="0" y="715"/>
                </a:cxn>
                <a:cxn ang="0">
                  <a:pos x="282" y="432"/>
                </a:cxn>
                <a:cxn ang="0">
                  <a:pos x="327" y="380"/>
                </a:cxn>
                <a:cxn ang="0">
                  <a:pos x="364" y="305"/>
                </a:cxn>
                <a:cxn ang="0">
                  <a:pos x="386" y="216"/>
                </a:cxn>
                <a:cxn ang="0">
                  <a:pos x="379" y="149"/>
                </a:cxn>
                <a:cxn ang="0">
                  <a:pos x="342" y="97"/>
                </a:cxn>
                <a:cxn ang="0">
                  <a:pos x="290" y="52"/>
                </a:cxn>
                <a:cxn ang="0">
                  <a:pos x="215" y="37"/>
                </a:cxn>
                <a:cxn ang="0">
                  <a:pos x="171" y="45"/>
                </a:cxn>
                <a:cxn ang="0">
                  <a:pos x="126" y="60"/>
                </a:cxn>
                <a:cxn ang="0">
                  <a:pos x="89" y="89"/>
                </a:cxn>
                <a:cxn ang="0">
                  <a:pos x="52" y="142"/>
                </a:cxn>
                <a:cxn ang="0">
                  <a:pos x="74" y="142"/>
                </a:cxn>
                <a:cxn ang="0">
                  <a:pos x="104" y="156"/>
                </a:cxn>
                <a:cxn ang="0">
                  <a:pos x="112" y="171"/>
                </a:cxn>
                <a:cxn ang="0">
                  <a:pos x="119" y="179"/>
                </a:cxn>
                <a:cxn ang="0">
                  <a:pos x="119" y="223"/>
                </a:cxn>
                <a:cxn ang="0">
                  <a:pos x="104" y="238"/>
                </a:cxn>
                <a:cxn ang="0">
                  <a:pos x="97" y="253"/>
                </a:cxn>
                <a:cxn ang="0">
                  <a:pos x="74" y="261"/>
                </a:cxn>
                <a:cxn ang="0">
                  <a:pos x="45" y="261"/>
                </a:cxn>
                <a:cxn ang="0">
                  <a:pos x="30" y="253"/>
                </a:cxn>
                <a:cxn ang="0">
                  <a:pos x="23" y="253"/>
                </a:cxn>
                <a:cxn ang="0">
                  <a:pos x="8" y="238"/>
                </a:cxn>
                <a:cxn ang="0">
                  <a:pos x="0" y="223"/>
                </a:cxn>
                <a:cxn ang="0">
                  <a:pos x="0" y="201"/>
                </a:cxn>
                <a:cxn ang="0">
                  <a:pos x="15" y="127"/>
                </a:cxn>
                <a:cxn ang="0">
                  <a:pos x="67" y="60"/>
                </a:cxn>
                <a:cxn ang="0">
                  <a:pos x="141" y="15"/>
                </a:cxn>
                <a:cxn ang="0">
                  <a:pos x="238" y="0"/>
                </a:cxn>
              </a:cxnLst>
              <a:rect l="0" t="0" r="r" b="b"/>
              <a:pathLst>
                <a:path w="505" h="744">
                  <a:moveTo>
                    <a:pt x="505" y="536"/>
                  </a:moveTo>
                  <a:lnTo>
                    <a:pt x="505" y="551"/>
                  </a:lnTo>
                  <a:lnTo>
                    <a:pt x="505" y="536"/>
                  </a:lnTo>
                  <a:close/>
                  <a:moveTo>
                    <a:pt x="238" y="0"/>
                  </a:moveTo>
                  <a:lnTo>
                    <a:pt x="319" y="8"/>
                  </a:lnTo>
                  <a:lnTo>
                    <a:pt x="393" y="37"/>
                  </a:lnTo>
                  <a:lnTo>
                    <a:pt x="453" y="89"/>
                  </a:lnTo>
                  <a:lnTo>
                    <a:pt x="490" y="149"/>
                  </a:lnTo>
                  <a:lnTo>
                    <a:pt x="505" y="223"/>
                  </a:lnTo>
                  <a:lnTo>
                    <a:pt x="490" y="298"/>
                  </a:lnTo>
                  <a:lnTo>
                    <a:pt x="453" y="365"/>
                  </a:lnTo>
                  <a:lnTo>
                    <a:pt x="401" y="417"/>
                  </a:lnTo>
                  <a:lnTo>
                    <a:pt x="342" y="469"/>
                  </a:lnTo>
                  <a:lnTo>
                    <a:pt x="253" y="543"/>
                  </a:lnTo>
                  <a:lnTo>
                    <a:pt x="193" y="595"/>
                  </a:lnTo>
                  <a:lnTo>
                    <a:pt x="119" y="662"/>
                  </a:lnTo>
                  <a:lnTo>
                    <a:pt x="416" y="662"/>
                  </a:lnTo>
                  <a:lnTo>
                    <a:pt x="431" y="655"/>
                  </a:lnTo>
                  <a:lnTo>
                    <a:pt x="438" y="655"/>
                  </a:lnTo>
                  <a:lnTo>
                    <a:pt x="445" y="640"/>
                  </a:lnTo>
                  <a:lnTo>
                    <a:pt x="460" y="595"/>
                  </a:lnTo>
                  <a:lnTo>
                    <a:pt x="468" y="566"/>
                  </a:lnTo>
                  <a:lnTo>
                    <a:pt x="468" y="551"/>
                  </a:lnTo>
                  <a:lnTo>
                    <a:pt x="505" y="551"/>
                  </a:lnTo>
                  <a:lnTo>
                    <a:pt x="468" y="744"/>
                  </a:lnTo>
                  <a:lnTo>
                    <a:pt x="0" y="744"/>
                  </a:lnTo>
                  <a:lnTo>
                    <a:pt x="0" y="715"/>
                  </a:lnTo>
                  <a:lnTo>
                    <a:pt x="282" y="432"/>
                  </a:lnTo>
                  <a:lnTo>
                    <a:pt x="327" y="380"/>
                  </a:lnTo>
                  <a:lnTo>
                    <a:pt x="364" y="305"/>
                  </a:lnTo>
                  <a:lnTo>
                    <a:pt x="386" y="216"/>
                  </a:lnTo>
                  <a:lnTo>
                    <a:pt x="379" y="149"/>
                  </a:lnTo>
                  <a:lnTo>
                    <a:pt x="342" y="97"/>
                  </a:lnTo>
                  <a:lnTo>
                    <a:pt x="290" y="52"/>
                  </a:lnTo>
                  <a:lnTo>
                    <a:pt x="215" y="37"/>
                  </a:lnTo>
                  <a:lnTo>
                    <a:pt x="171" y="45"/>
                  </a:lnTo>
                  <a:lnTo>
                    <a:pt x="126" y="60"/>
                  </a:lnTo>
                  <a:lnTo>
                    <a:pt x="89" y="89"/>
                  </a:lnTo>
                  <a:lnTo>
                    <a:pt x="52" y="142"/>
                  </a:lnTo>
                  <a:lnTo>
                    <a:pt x="74" y="142"/>
                  </a:lnTo>
                  <a:lnTo>
                    <a:pt x="104" y="156"/>
                  </a:lnTo>
                  <a:lnTo>
                    <a:pt x="112" y="171"/>
                  </a:lnTo>
                  <a:lnTo>
                    <a:pt x="119" y="179"/>
                  </a:lnTo>
                  <a:lnTo>
                    <a:pt x="119" y="223"/>
                  </a:lnTo>
                  <a:lnTo>
                    <a:pt x="104" y="238"/>
                  </a:lnTo>
                  <a:lnTo>
                    <a:pt x="97" y="253"/>
                  </a:lnTo>
                  <a:lnTo>
                    <a:pt x="74" y="261"/>
                  </a:lnTo>
                  <a:lnTo>
                    <a:pt x="45" y="261"/>
                  </a:lnTo>
                  <a:lnTo>
                    <a:pt x="30" y="253"/>
                  </a:lnTo>
                  <a:lnTo>
                    <a:pt x="23" y="253"/>
                  </a:lnTo>
                  <a:lnTo>
                    <a:pt x="8" y="238"/>
                  </a:lnTo>
                  <a:lnTo>
                    <a:pt x="0" y="223"/>
                  </a:lnTo>
                  <a:lnTo>
                    <a:pt x="0" y="201"/>
                  </a:lnTo>
                  <a:lnTo>
                    <a:pt x="15" y="127"/>
                  </a:lnTo>
                  <a:lnTo>
                    <a:pt x="67" y="60"/>
                  </a:lnTo>
                  <a:lnTo>
                    <a:pt x="141" y="15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5"/>
            <p:cNvSpPr>
              <a:spLocks/>
            </p:cNvSpPr>
            <p:nvPr/>
          </p:nvSpPr>
          <p:spPr bwMode="auto">
            <a:xfrm>
              <a:off x="10186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7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7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15" y="1027"/>
                </a:cxn>
                <a:cxn ang="0">
                  <a:pos x="0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8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7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7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15" y="1027"/>
                  </a:lnTo>
                  <a:lnTo>
                    <a:pt x="0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8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10713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3" y="89"/>
                </a:cxn>
                <a:cxn ang="0">
                  <a:pos x="519" y="119"/>
                </a:cxn>
                <a:cxn ang="0">
                  <a:pos x="594" y="74"/>
                </a:cxn>
                <a:cxn ang="0">
                  <a:pos x="653" y="0"/>
                </a:cxn>
                <a:cxn ang="0">
                  <a:pos x="675" y="7"/>
                </a:cxn>
                <a:cxn ang="0">
                  <a:pos x="653" y="60"/>
                </a:cxn>
                <a:cxn ang="0">
                  <a:pos x="564" y="164"/>
                </a:cxn>
                <a:cxn ang="0">
                  <a:pos x="453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9" y="558"/>
                </a:cxn>
                <a:cxn ang="0">
                  <a:pos x="149" y="566"/>
                </a:cxn>
                <a:cxn ang="0">
                  <a:pos x="200" y="558"/>
                </a:cxn>
                <a:cxn ang="0">
                  <a:pos x="238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2" y="543"/>
                </a:cxn>
                <a:cxn ang="0">
                  <a:pos x="586" y="469"/>
                </a:cxn>
                <a:cxn ang="0">
                  <a:pos x="594" y="454"/>
                </a:cxn>
                <a:cxn ang="0">
                  <a:pos x="623" y="461"/>
                </a:cxn>
                <a:cxn ang="0">
                  <a:pos x="616" y="506"/>
                </a:cxn>
                <a:cxn ang="0">
                  <a:pos x="557" y="610"/>
                </a:cxn>
                <a:cxn ang="0">
                  <a:pos x="445" y="700"/>
                </a:cxn>
                <a:cxn ang="0">
                  <a:pos x="312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5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8" y="677"/>
                </a:cxn>
                <a:cxn ang="0">
                  <a:pos x="97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7" y="149"/>
                </a:cxn>
                <a:cxn ang="0">
                  <a:pos x="453" y="141"/>
                </a:cxn>
                <a:cxn ang="0">
                  <a:pos x="364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6" y="193"/>
                </a:cxn>
                <a:cxn ang="0">
                  <a:pos x="134" y="179"/>
                </a:cxn>
                <a:cxn ang="0">
                  <a:pos x="171" y="104"/>
                </a:cxn>
                <a:cxn ang="0">
                  <a:pos x="260" y="15"/>
                </a:cxn>
              </a:cxnLst>
              <a:rect l="0" t="0" r="r" b="b"/>
              <a:pathLst>
                <a:path w="675" h="714">
                  <a:moveTo>
                    <a:pt x="327" y="0"/>
                  </a:moveTo>
                  <a:lnTo>
                    <a:pt x="356" y="0"/>
                  </a:lnTo>
                  <a:lnTo>
                    <a:pt x="423" y="45"/>
                  </a:lnTo>
                  <a:lnTo>
                    <a:pt x="453" y="89"/>
                  </a:lnTo>
                  <a:lnTo>
                    <a:pt x="475" y="104"/>
                  </a:lnTo>
                  <a:lnTo>
                    <a:pt x="519" y="119"/>
                  </a:lnTo>
                  <a:lnTo>
                    <a:pt x="557" y="112"/>
                  </a:lnTo>
                  <a:lnTo>
                    <a:pt x="594" y="74"/>
                  </a:lnTo>
                  <a:lnTo>
                    <a:pt x="638" y="15"/>
                  </a:lnTo>
                  <a:lnTo>
                    <a:pt x="653" y="0"/>
                  </a:lnTo>
                  <a:lnTo>
                    <a:pt x="668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3" y="60"/>
                  </a:lnTo>
                  <a:lnTo>
                    <a:pt x="616" y="104"/>
                  </a:lnTo>
                  <a:lnTo>
                    <a:pt x="564" y="164"/>
                  </a:lnTo>
                  <a:lnTo>
                    <a:pt x="490" y="246"/>
                  </a:lnTo>
                  <a:lnTo>
                    <a:pt x="453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4" y="387"/>
                  </a:lnTo>
                  <a:lnTo>
                    <a:pt x="282" y="432"/>
                  </a:lnTo>
                  <a:lnTo>
                    <a:pt x="156" y="558"/>
                  </a:lnTo>
                  <a:lnTo>
                    <a:pt x="149" y="558"/>
                  </a:lnTo>
                  <a:lnTo>
                    <a:pt x="134" y="566"/>
                  </a:lnTo>
                  <a:lnTo>
                    <a:pt x="149" y="566"/>
                  </a:lnTo>
                  <a:lnTo>
                    <a:pt x="156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8" y="566"/>
                  </a:lnTo>
                  <a:lnTo>
                    <a:pt x="260" y="573"/>
                  </a:lnTo>
                  <a:lnTo>
                    <a:pt x="289" y="588"/>
                  </a:lnTo>
                  <a:lnTo>
                    <a:pt x="327" y="603"/>
                  </a:lnTo>
                  <a:lnTo>
                    <a:pt x="356" y="610"/>
                  </a:lnTo>
                  <a:lnTo>
                    <a:pt x="386" y="610"/>
                  </a:lnTo>
                  <a:lnTo>
                    <a:pt x="430" y="603"/>
                  </a:lnTo>
                  <a:lnTo>
                    <a:pt x="490" y="580"/>
                  </a:lnTo>
                  <a:lnTo>
                    <a:pt x="542" y="543"/>
                  </a:lnTo>
                  <a:lnTo>
                    <a:pt x="579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4" y="454"/>
                  </a:lnTo>
                  <a:lnTo>
                    <a:pt x="616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6" y="506"/>
                  </a:lnTo>
                  <a:lnTo>
                    <a:pt x="594" y="551"/>
                  </a:lnTo>
                  <a:lnTo>
                    <a:pt x="557" y="610"/>
                  </a:lnTo>
                  <a:lnTo>
                    <a:pt x="505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2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2" y="640"/>
                  </a:lnTo>
                  <a:lnTo>
                    <a:pt x="45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8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8" y="677"/>
                  </a:lnTo>
                  <a:lnTo>
                    <a:pt x="45" y="633"/>
                  </a:lnTo>
                  <a:lnTo>
                    <a:pt x="97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4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7" y="149"/>
                  </a:lnTo>
                  <a:lnTo>
                    <a:pt x="490" y="149"/>
                  </a:lnTo>
                  <a:lnTo>
                    <a:pt x="453" y="141"/>
                  </a:lnTo>
                  <a:lnTo>
                    <a:pt x="401" y="126"/>
                  </a:lnTo>
                  <a:lnTo>
                    <a:pt x="364" y="112"/>
                  </a:lnTo>
                  <a:lnTo>
                    <a:pt x="334" y="104"/>
                  </a:lnTo>
                  <a:lnTo>
                    <a:pt x="282" y="104"/>
                  </a:lnTo>
                  <a:lnTo>
                    <a:pt x="245" y="112"/>
                  </a:lnTo>
                  <a:lnTo>
                    <a:pt x="200" y="134"/>
                  </a:lnTo>
                  <a:lnTo>
                    <a:pt x="171" y="179"/>
                  </a:lnTo>
                  <a:lnTo>
                    <a:pt x="156" y="193"/>
                  </a:lnTo>
                  <a:lnTo>
                    <a:pt x="149" y="193"/>
                  </a:lnTo>
                  <a:lnTo>
                    <a:pt x="134" y="179"/>
                  </a:lnTo>
                  <a:lnTo>
                    <a:pt x="141" y="149"/>
                  </a:lnTo>
                  <a:lnTo>
                    <a:pt x="171" y="104"/>
                  </a:lnTo>
                  <a:lnTo>
                    <a:pt x="208" y="52"/>
                  </a:lnTo>
                  <a:lnTo>
                    <a:pt x="260" y="15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7"/>
            <p:cNvSpPr>
              <a:spLocks/>
            </p:cNvSpPr>
            <p:nvPr/>
          </p:nvSpPr>
          <p:spPr bwMode="auto">
            <a:xfrm>
              <a:off x="11566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1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3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2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1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3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2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8"/>
            <p:cNvSpPr>
              <a:spLocks/>
            </p:cNvSpPr>
            <p:nvPr/>
          </p:nvSpPr>
          <p:spPr bwMode="auto">
            <a:xfrm>
              <a:off x="12545" y="4220"/>
              <a:ext cx="1054" cy="1057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42" y="0"/>
                </a:cxn>
                <a:cxn ang="0">
                  <a:pos x="549" y="15"/>
                </a:cxn>
                <a:cxn ang="0">
                  <a:pos x="557" y="23"/>
                </a:cxn>
                <a:cxn ang="0">
                  <a:pos x="557" y="499"/>
                </a:cxn>
                <a:cxn ang="0">
                  <a:pos x="1032" y="499"/>
                </a:cxn>
                <a:cxn ang="0">
                  <a:pos x="1039" y="506"/>
                </a:cxn>
                <a:cxn ang="0">
                  <a:pos x="1054" y="514"/>
                </a:cxn>
                <a:cxn ang="0">
                  <a:pos x="1054" y="544"/>
                </a:cxn>
                <a:cxn ang="0">
                  <a:pos x="1039" y="551"/>
                </a:cxn>
                <a:cxn ang="0">
                  <a:pos x="1032" y="558"/>
                </a:cxn>
                <a:cxn ang="0">
                  <a:pos x="557" y="558"/>
                </a:cxn>
                <a:cxn ang="0">
                  <a:pos x="557" y="1035"/>
                </a:cxn>
                <a:cxn ang="0">
                  <a:pos x="549" y="1042"/>
                </a:cxn>
                <a:cxn ang="0">
                  <a:pos x="542" y="1057"/>
                </a:cxn>
                <a:cxn ang="0">
                  <a:pos x="512" y="1057"/>
                </a:cxn>
                <a:cxn ang="0">
                  <a:pos x="505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3" y="558"/>
                </a:cxn>
                <a:cxn ang="0">
                  <a:pos x="15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5" y="506"/>
                </a:cxn>
                <a:cxn ang="0">
                  <a:pos x="23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5" y="15"/>
                </a:cxn>
                <a:cxn ang="0">
                  <a:pos x="512" y="0"/>
                </a:cxn>
              </a:cxnLst>
              <a:rect l="0" t="0" r="r" b="b"/>
              <a:pathLst>
                <a:path w="1054" h="1057">
                  <a:moveTo>
                    <a:pt x="512" y="0"/>
                  </a:moveTo>
                  <a:lnTo>
                    <a:pt x="542" y="0"/>
                  </a:lnTo>
                  <a:lnTo>
                    <a:pt x="549" y="15"/>
                  </a:lnTo>
                  <a:lnTo>
                    <a:pt x="557" y="23"/>
                  </a:lnTo>
                  <a:lnTo>
                    <a:pt x="557" y="499"/>
                  </a:lnTo>
                  <a:lnTo>
                    <a:pt x="1032" y="499"/>
                  </a:lnTo>
                  <a:lnTo>
                    <a:pt x="1039" y="506"/>
                  </a:lnTo>
                  <a:lnTo>
                    <a:pt x="1054" y="514"/>
                  </a:lnTo>
                  <a:lnTo>
                    <a:pt x="1054" y="544"/>
                  </a:lnTo>
                  <a:lnTo>
                    <a:pt x="1039" y="551"/>
                  </a:lnTo>
                  <a:lnTo>
                    <a:pt x="1032" y="558"/>
                  </a:lnTo>
                  <a:lnTo>
                    <a:pt x="557" y="558"/>
                  </a:lnTo>
                  <a:lnTo>
                    <a:pt x="557" y="1035"/>
                  </a:lnTo>
                  <a:lnTo>
                    <a:pt x="549" y="1042"/>
                  </a:lnTo>
                  <a:lnTo>
                    <a:pt x="542" y="1057"/>
                  </a:lnTo>
                  <a:lnTo>
                    <a:pt x="512" y="1057"/>
                  </a:lnTo>
                  <a:lnTo>
                    <a:pt x="505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3" y="558"/>
                  </a:lnTo>
                  <a:lnTo>
                    <a:pt x="15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5" y="506"/>
                  </a:lnTo>
                  <a:lnTo>
                    <a:pt x="23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5" y="1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9"/>
            <p:cNvSpPr>
              <a:spLocks/>
            </p:cNvSpPr>
            <p:nvPr/>
          </p:nvSpPr>
          <p:spPr bwMode="auto">
            <a:xfrm>
              <a:off x="14185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"/>
            <p:cNvSpPr>
              <a:spLocks/>
            </p:cNvSpPr>
            <p:nvPr/>
          </p:nvSpPr>
          <p:spPr bwMode="auto">
            <a:xfrm>
              <a:off x="14897" y="4667"/>
              <a:ext cx="163" cy="16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2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2" y="0"/>
                </a:cxn>
              </a:cxnLst>
              <a:rect l="0" t="0" r="r" b="b"/>
              <a:pathLst>
                <a:path w="163" h="164">
                  <a:moveTo>
                    <a:pt x="82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2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1"/>
            <p:cNvSpPr>
              <a:spLocks/>
            </p:cNvSpPr>
            <p:nvPr/>
          </p:nvSpPr>
          <p:spPr bwMode="auto">
            <a:xfrm>
              <a:off x="15602" y="4667"/>
              <a:ext cx="163" cy="16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0"/>
                </a:cxn>
                <a:cxn ang="0">
                  <a:pos x="148" y="30"/>
                </a:cxn>
                <a:cxn ang="0">
                  <a:pos x="156" y="52"/>
                </a:cxn>
                <a:cxn ang="0">
                  <a:pos x="163" y="82"/>
                </a:cxn>
                <a:cxn ang="0">
                  <a:pos x="148" y="126"/>
                </a:cxn>
                <a:cxn ang="0">
                  <a:pos x="126" y="149"/>
                </a:cxn>
                <a:cxn ang="0">
                  <a:pos x="81" y="164"/>
                </a:cxn>
                <a:cxn ang="0">
                  <a:pos x="37" y="149"/>
                </a:cxn>
                <a:cxn ang="0">
                  <a:pos x="15" y="126"/>
                </a:cxn>
                <a:cxn ang="0">
                  <a:pos x="0" y="82"/>
                </a:cxn>
                <a:cxn ang="0">
                  <a:pos x="7" y="59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81" y="0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104" y="0"/>
                  </a:lnTo>
                  <a:lnTo>
                    <a:pt x="148" y="30"/>
                  </a:lnTo>
                  <a:lnTo>
                    <a:pt x="156" y="52"/>
                  </a:lnTo>
                  <a:lnTo>
                    <a:pt x="163" y="82"/>
                  </a:lnTo>
                  <a:lnTo>
                    <a:pt x="148" y="126"/>
                  </a:lnTo>
                  <a:lnTo>
                    <a:pt x="126" y="149"/>
                  </a:lnTo>
                  <a:lnTo>
                    <a:pt x="81" y="164"/>
                  </a:lnTo>
                  <a:lnTo>
                    <a:pt x="37" y="149"/>
                  </a:lnTo>
                  <a:lnTo>
                    <a:pt x="15" y="126"/>
                  </a:lnTo>
                  <a:lnTo>
                    <a:pt x="0" y="82"/>
                  </a:lnTo>
                  <a:lnTo>
                    <a:pt x="7" y="59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2"/>
            <p:cNvSpPr>
              <a:spLocks/>
            </p:cNvSpPr>
            <p:nvPr/>
          </p:nvSpPr>
          <p:spPr bwMode="auto">
            <a:xfrm>
              <a:off x="16344" y="4220"/>
              <a:ext cx="1053" cy="1057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41" y="0"/>
                </a:cxn>
                <a:cxn ang="0">
                  <a:pos x="549" y="15"/>
                </a:cxn>
                <a:cxn ang="0">
                  <a:pos x="556" y="23"/>
                </a:cxn>
                <a:cxn ang="0">
                  <a:pos x="556" y="499"/>
                </a:cxn>
                <a:cxn ang="0">
                  <a:pos x="1031" y="499"/>
                </a:cxn>
                <a:cxn ang="0">
                  <a:pos x="1038" y="506"/>
                </a:cxn>
                <a:cxn ang="0">
                  <a:pos x="1053" y="514"/>
                </a:cxn>
                <a:cxn ang="0">
                  <a:pos x="1053" y="544"/>
                </a:cxn>
                <a:cxn ang="0">
                  <a:pos x="1038" y="551"/>
                </a:cxn>
                <a:cxn ang="0">
                  <a:pos x="1031" y="558"/>
                </a:cxn>
                <a:cxn ang="0">
                  <a:pos x="556" y="558"/>
                </a:cxn>
                <a:cxn ang="0">
                  <a:pos x="556" y="1035"/>
                </a:cxn>
                <a:cxn ang="0">
                  <a:pos x="549" y="1042"/>
                </a:cxn>
                <a:cxn ang="0">
                  <a:pos x="541" y="1057"/>
                </a:cxn>
                <a:cxn ang="0">
                  <a:pos x="511" y="1057"/>
                </a:cxn>
                <a:cxn ang="0">
                  <a:pos x="504" y="1042"/>
                </a:cxn>
                <a:cxn ang="0">
                  <a:pos x="497" y="1035"/>
                </a:cxn>
                <a:cxn ang="0">
                  <a:pos x="497" y="558"/>
                </a:cxn>
                <a:cxn ang="0">
                  <a:pos x="22" y="558"/>
                </a:cxn>
                <a:cxn ang="0">
                  <a:pos x="14" y="551"/>
                </a:cxn>
                <a:cxn ang="0">
                  <a:pos x="0" y="544"/>
                </a:cxn>
                <a:cxn ang="0">
                  <a:pos x="0" y="514"/>
                </a:cxn>
                <a:cxn ang="0">
                  <a:pos x="14" y="506"/>
                </a:cxn>
                <a:cxn ang="0">
                  <a:pos x="22" y="499"/>
                </a:cxn>
                <a:cxn ang="0">
                  <a:pos x="497" y="499"/>
                </a:cxn>
                <a:cxn ang="0">
                  <a:pos x="497" y="23"/>
                </a:cxn>
                <a:cxn ang="0">
                  <a:pos x="504" y="15"/>
                </a:cxn>
                <a:cxn ang="0">
                  <a:pos x="511" y="0"/>
                </a:cxn>
              </a:cxnLst>
              <a:rect l="0" t="0" r="r" b="b"/>
              <a:pathLst>
                <a:path w="1053" h="1057">
                  <a:moveTo>
                    <a:pt x="511" y="0"/>
                  </a:moveTo>
                  <a:lnTo>
                    <a:pt x="541" y="0"/>
                  </a:lnTo>
                  <a:lnTo>
                    <a:pt x="549" y="15"/>
                  </a:lnTo>
                  <a:lnTo>
                    <a:pt x="556" y="23"/>
                  </a:lnTo>
                  <a:lnTo>
                    <a:pt x="556" y="499"/>
                  </a:lnTo>
                  <a:lnTo>
                    <a:pt x="1031" y="499"/>
                  </a:lnTo>
                  <a:lnTo>
                    <a:pt x="1038" y="506"/>
                  </a:lnTo>
                  <a:lnTo>
                    <a:pt x="1053" y="514"/>
                  </a:lnTo>
                  <a:lnTo>
                    <a:pt x="1053" y="544"/>
                  </a:lnTo>
                  <a:lnTo>
                    <a:pt x="1038" y="551"/>
                  </a:lnTo>
                  <a:lnTo>
                    <a:pt x="1031" y="558"/>
                  </a:lnTo>
                  <a:lnTo>
                    <a:pt x="556" y="558"/>
                  </a:lnTo>
                  <a:lnTo>
                    <a:pt x="556" y="1035"/>
                  </a:lnTo>
                  <a:lnTo>
                    <a:pt x="549" y="1042"/>
                  </a:lnTo>
                  <a:lnTo>
                    <a:pt x="541" y="1057"/>
                  </a:lnTo>
                  <a:lnTo>
                    <a:pt x="511" y="1057"/>
                  </a:lnTo>
                  <a:lnTo>
                    <a:pt x="504" y="1042"/>
                  </a:lnTo>
                  <a:lnTo>
                    <a:pt x="497" y="1035"/>
                  </a:lnTo>
                  <a:lnTo>
                    <a:pt x="497" y="558"/>
                  </a:lnTo>
                  <a:lnTo>
                    <a:pt x="22" y="558"/>
                  </a:lnTo>
                  <a:lnTo>
                    <a:pt x="14" y="551"/>
                  </a:lnTo>
                  <a:lnTo>
                    <a:pt x="0" y="544"/>
                  </a:lnTo>
                  <a:lnTo>
                    <a:pt x="0" y="514"/>
                  </a:lnTo>
                  <a:lnTo>
                    <a:pt x="14" y="506"/>
                  </a:lnTo>
                  <a:lnTo>
                    <a:pt x="22" y="499"/>
                  </a:lnTo>
                  <a:lnTo>
                    <a:pt x="497" y="499"/>
                  </a:lnTo>
                  <a:lnTo>
                    <a:pt x="497" y="23"/>
                  </a:lnTo>
                  <a:lnTo>
                    <a:pt x="504" y="15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 noEditPoints="1"/>
            </p:cNvSpPr>
            <p:nvPr/>
          </p:nvSpPr>
          <p:spPr bwMode="auto">
            <a:xfrm>
              <a:off x="17931" y="4042"/>
              <a:ext cx="823" cy="1436"/>
            </a:xfrm>
            <a:custGeom>
              <a:avLst/>
              <a:gdLst/>
              <a:ahLst/>
              <a:cxnLst>
                <a:cxn ang="0">
                  <a:pos x="504" y="439"/>
                </a:cxn>
                <a:cxn ang="0">
                  <a:pos x="453" y="1064"/>
                </a:cxn>
                <a:cxn ang="0">
                  <a:pos x="623" y="937"/>
                </a:cxn>
                <a:cxn ang="0">
                  <a:pos x="712" y="751"/>
                </a:cxn>
                <a:cxn ang="0">
                  <a:pos x="705" y="558"/>
                </a:cxn>
                <a:cxn ang="0">
                  <a:pos x="594" y="446"/>
                </a:cxn>
                <a:cxn ang="0">
                  <a:pos x="467" y="431"/>
                </a:cxn>
                <a:cxn ang="0">
                  <a:pos x="267" y="513"/>
                </a:cxn>
                <a:cxn ang="0">
                  <a:pos x="141" y="677"/>
                </a:cxn>
                <a:cxn ang="0">
                  <a:pos x="96" y="870"/>
                </a:cxn>
                <a:cxn ang="0">
                  <a:pos x="141" y="1019"/>
                </a:cxn>
                <a:cxn ang="0">
                  <a:pos x="245" y="1086"/>
                </a:cxn>
                <a:cxn ang="0">
                  <a:pos x="304" y="1086"/>
                </a:cxn>
                <a:cxn ang="0">
                  <a:pos x="594" y="0"/>
                </a:cxn>
                <a:cxn ang="0">
                  <a:pos x="616" y="7"/>
                </a:cxn>
                <a:cxn ang="0">
                  <a:pos x="608" y="37"/>
                </a:cxn>
                <a:cxn ang="0">
                  <a:pos x="519" y="394"/>
                </a:cxn>
                <a:cxn ang="0">
                  <a:pos x="697" y="454"/>
                </a:cxn>
                <a:cxn ang="0">
                  <a:pos x="794" y="558"/>
                </a:cxn>
                <a:cxn ang="0">
                  <a:pos x="823" y="684"/>
                </a:cxn>
                <a:cxn ang="0">
                  <a:pos x="727" y="930"/>
                </a:cxn>
                <a:cxn ang="0">
                  <a:pos x="482" y="1094"/>
                </a:cxn>
                <a:cxn ang="0">
                  <a:pos x="275" y="1362"/>
                </a:cxn>
                <a:cxn ang="0">
                  <a:pos x="267" y="1391"/>
                </a:cxn>
                <a:cxn ang="0">
                  <a:pos x="260" y="1421"/>
                </a:cxn>
                <a:cxn ang="0">
                  <a:pos x="237" y="1436"/>
                </a:cxn>
                <a:cxn ang="0">
                  <a:pos x="230" y="1421"/>
                </a:cxn>
                <a:cxn ang="0">
                  <a:pos x="245" y="1347"/>
                </a:cxn>
                <a:cxn ang="0">
                  <a:pos x="289" y="1205"/>
                </a:cxn>
                <a:cxn ang="0">
                  <a:pos x="200" y="1109"/>
                </a:cxn>
                <a:cxn ang="0">
                  <a:pos x="52" y="1004"/>
                </a:cxn>
                <a:cxn ang="0">
                  <a:pos x="0" y="841"/>
                </a:cxn>
                <a:cxn ang="0">
                  <a:pos x="96" y="595"/>
                </a:cxn>
                <a:cxn ang="0">
                  <a:pos x="341" y="431"/>
                </a:cxn>
                <a:cxn ang="0">
                  <a:pos x="579" y="29"/>
                </a:cxn>
                <a:cxn ang="0">
                  <a:pos x="586" y="7"/>
                </a:cxn>
              </a:cxnLst>
              <a:rect l="0" t="0" r="r" b="b"/>
              <a:pathLst>
                <a:path w="823" h="1436">
                  <a:moveTo>
                    <a:pt x="512" y="431"/>
                  </a:moveTo>
                  <a:lnTo>
                    <a:pt x="504" y="439"/>
                  </a:lnTo>
                  <a:lnTo>
                    <a:pt x="341" y="1094"/>
                  </a:lnTo>
                  <a:lnTo>
                    <a:pt x="453" y="1064"/>
                  </a:lnTo>
                  <a:lnTo>
                    <a:pt x="549" y="1012"/>
                  </a:lnTo>
                  <a:lnTo>
                    <a:pt x="623" y="937"/>
                  </a:lnTo>
                  <a:lnTo>
                    <a:pt x="675" y="848"/>
                  </a:lnTo>
                  <a:lnTo>
                    <a:pt x="712" y="751"/>
                  </a:lnTo>
                  <a:lnTo>
                    <a:pt x="720" y="655"/>
                  </a:lnTo>
                  <a:lnTo>
                    <a:pt x="705" y="558"/>
                  </a:lnTo>
                  <a:lnTo>
                    <a:pt x="660" y="491"/>
                  </a:lnTo>
                  <a:lnTo>
                    <a:pt x="594" y="446"/>
                  </a:lnTo>
                  <a:lnTo>
                    <a:pt x="512" y="431"/>
                  </a:lnTo>
                  <a:close/>
                  <a:moveTo>
                    <a:pt x="467" y="431"/>
                  </a:moveTo>
                  <a:lnTo>
                    <a:pt x="356" y="461"/>
                  </a:lnTo>
                  <a:lnTo>
                    <a:pt x="267" y="513"/>
                  </a:lnTo>
                  <a:lnTo>
                    <a:pt x="193" y="588"/>
                  </a:lnTo>
                  <a:lnTo>
                    <a:pt x="141" y="677"/>
                  </a:lnTo>
                  <a:lnTo>
                    <a:pt x="104" y="774"/>
                  </a:lnTo>
                  <a:lnTo>
                    <a:pt x="96" y="870"/>
                  </a:lnTo>
                  <a:lnTo>
                    <a:pt x="111" y="952"/>
                  </a:lnTo>
                  <a:lnTo>
                    <a:pt x="141" y="1019"/>
                  </a:lnTo>
                  <a:lnTo>
                    <a:pt x="193" y="1056"/>
                  </a:lnTo>
                  <a:lnTo>
                    <a:pt x="245" y="1086"/>
                  </a:lnTo>
                  <a:lnTo>
                    <a:pt x="304" y="1094"/>
                  </a:lnTo>
                  <a:lnTo>
                    <a:pt x="304" y="1086"/>
                  </a:lnTo>
                  <a:lnTo>
                    <a:pt x="467" y="431"/>
                  </a:lnTo>
                  <a:close/>
                  <a:moveTo>
                    <a:pt x="594" y="0"/>
                  </a:moveTo>
                  <a:lnTo>
                    <a:pt x="608" y="0"/>
                  </a:lnTo>
                  <a:lnTo>
                    <a:pt x="616" y="7"/>
                  </a:lnTo>
                  <a:lnTo>
                    <a:pt x="616" y="22"/>
                  </a:lnTo>
                  <a:lnTo>
                    <a:pt x="608" y="37"/>
                  </a:lnTo>
                  <a:lnTo>
                    <a:pt x="608" y="29"/>
                  </a:lnTo>
                  <a:lnTo>
                    <a:pt x="519" y="394"/>
                  </a:lnTo>
                  <a:lnTo>
                    <a:pt x="616" y="416"/>
                  </a:lnTo>
                  <a:lnTo>
                    <a:pt x="697" y="454"/>
                  </a:lnTo>
                  <a:lnTo>
                    <a:pt x="757" y="498"/>
                  </a:lnTo>
                  <a:lnTo>
                    <a:pt x="794" y="558"/>
                  </a:lnTo>
                  <a:lnTo>
                    <a:pt x="816" y="617"/>
                  </a:lnTo>
                  <a:lnTo>
                    <a:pt x="823" y="684"/>
                  </a:lnTo>
                  <a:lnTo>
                    <a:pt x="794" y="811"/>
                  </a:lnTo>
                  <a:lnTo>
                    <a:pt x="727" y="930"/>
                  </a:lnTo>
                  <a:lnTo>
                    <a:pt x="616" y="1027"/>
                  </a:lnTo>
                  <a:lnTo>
                    <a:pt x="482" y="1094"/>
                  </a:lnTo>
                  <a:lnTo>
                    <a:pt x="334" y="1123"/>
                  </a:lnTo>
                  <a:lnTo>
                    <a:pt x="275" y="1362"/>
                  </a:lnTo>
                  <a:lnTo>
                    <a:pt x="275" y="1376"/>
                  </a:lnTo>
                  <a:lnTo>
                    <a:pt x="267" y="1391"/>
                  </a:lnTo>
                  <a:lnTo>
                    <a:pt x="267" y="1414"/>
                  </a:lnTo>
                  <a:lnTo>
                    <a:pt x="260" y="1421"/>
                  </a:lnTo>
                  <a:lnTo>
                    <a:pt x="260" y="1436"/>
                  </a:lnTo>
                  <a:lnTo>
                    <a:pt x="237" y="1436"/>
                  </a:lnTo>
                  <a:lnTo>
                    <a:pt x="230" y="1429"/>
                  </a:lnTo>
                  <a:lnTo>
                    <a:pt x="230" y="1421"/>
                  </a:lnTo>
                  <a:lnTo>
                    <a:pt x="237" y="1399"/>
                  </a:lnTo>
                  <a:lnTo>
                    <a:pt x="245" y="1347"/>
                  </a:lnTo>
                  <a:lnTo>
                    <a:pt x="267" y="1280"/>
                  </a:lnTo>
                  <a:lnTo>
                    <a:pt x="289" y="1205"/>
                  </a:lnTo>
                  <a:lnTo>
                    <a:pt x="304" y="1131"/>
                  </a:lnTo>
                  <a:lnTo>
                    <a:pt x="200" y="1109"/>
                  </a:lnTo>
                  <a:lnTo>
                    <a:pt x="111" y="1064"/>
                  </a:lnTo>
                  <a:lnTo>
                    <a:pt x="52" y="1004"/>
                  </a:lnTo>
                  <a:lnTo>
                    <a:pt x="15" y="930"/>
                  </a:lnTo>
                  <a:lnTo>
                    <a:pt x="0" y="841"/>
                  </a:lnTo>
                  <a:lnTo>
                    <a:pt x="30" y="714"/>
                  </a:lnTo>
                  <a:lnTo>
                    <a:pt x="96" y="595"/>
                  </a:lnTo>
                  <a:lnTo>
                    <a:pt x="208" y="498"/>
                  </a:lnTo>
                  <a:lnTo>
                    <a:pt x="341" y="431"/>
                  </a:lnTo>
                  <a:lnTo>
                    <a:pt x="490" y="402"/>
                  </a:lnTo>
                  <a:lnTo>
                    <a:pt x="579" y="29"/>
                  </a:lnTo>
                  <a:lnTo>
                    <a:pt x="586" y="15"/>
                  </a:lnTo>
                  <a:lnTo>
                    <a:pt x="586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18866" y="4607"/>
              <a:ext cx="1016" cy="767"/>
            </a:xfrm>
            <a:custGeom>
              <a:avLst/>
              <a:gdLst/>
              <a:ahLst/>
              <a:cxnLst>
                <a:cxn ang="0">
                  <a:pos x="497" y="0"/>
                </a:cxn>
                <a:cxn ang="0">
                  <a:pos x="512" y="30"/>
                </a:cxn>
                <a:cxn ang="0">
                  <a:pos x="423" y="37"/>
                </a:cxn>
                <a:cxn ang="0">
                  <a:pos x="393" y="67"/>
                </a:cxn>
                <a:cxn ang="0">
                  <a:pos x="296" y="439"/>
                </a:cxn>
                <a:cxn ang="0">
                  <a:pos x="779" y="90"/>
                </a:cxn>
                <a:cxn ang="0">
                  <a:pos x="808" y="67"/>
                </a:cxn>
                <a:cxn ang="0">
                  <a:pos x="816" y="45"/>
                </a:cxn>
                <a:cxn ang="0">
                  <a:pos x="779" y="37"/>
                </a:cxn>
                <a:cxn ang="0">
                  <a:pos x="771" y="8"/>
                </a:cxn>
                <a:cxn ang="0">
                  <a:pos x="838" y="0"/>
                </a:cxn>
                <a:cxn ang="0">
                  <a:pos x="949" y="8"/>
                </a:cxn>
                <a:cxn ang="0">
                  <a:pos x="1001" y="0"/>
                </a:cxn>
                <a:cxn ang="0">
                  <a:pos x="1016" y="30"/>
                </a:cxn>
                <a:cxn ang="0">
                  <a:pos x="994" y="37"/>
                </a:cxn>
                <a:cxn ang="0">
                  <a:pos x="875" y="82"/>
                </a:cxn>
                <a:cxn ang="0">
                  <a:pos x="697" y="201"/>
                </a:cxn>
                <a:cxn ang="0">
                  <a:pos x="571" y="290"/>
                </a:cxn>
                <a:cxn ang="0">
                  <a:pos x="556" y="313"/>
                </a:cxn>
                <a:cxn ang="0">
                  <a:pos x="564" y="313"/>
                </a:cxn>
                <a:cxn ang="0">
                  <a:pos x="786" y="722"/>
                </a:cxn>
                <a:cxn ang="0">
                  <a:pos x="845" y="730"/>
                </a:cxn>
                <a:cxn ang="0">
                  <a:pos x="853" y="759"/>
                </a:cxn>
                <a:cxn ang="0">
                  <a:pos x="771" y="767"/>
                </a:cxn>
                <a:cxn ang="0">
                  <a:pos x="667" y="759"/>
                </a:cxn>
                <a:cxn ang="0">
                  <a:pos x="556" y="767"/>
                </a:cxn>
                <a:cxn ang="0">
                  <a:pos x="549" y="737"/>
                </a:cxn>
                <a:cxn ang="0">
                  <a:pos x="593" y="730"/>
                </a:cxn>
                <a:cxn ang="0">
                  <a:pos x="615" y="722"/>
                </a:cxn>
                <a:cxn ang="0">
                  <a:pos x="630" y="685"/>
                </a:cxn>
                <a:cxn ang="0">
                  <a:pos x="460" y="357"/>
                </a:cxn>
                <a:cxn ang="0">
                  <a:pos x="252" y="596"/>
                </a:cxn>
                <a:cxn ang="0">
                  <a:pos x="222" y="692"/>
                </a:cxn>
                <a:cxn ang="0">
                  <a:pos x="230" y="715"/>
                </a:cxn>
                <a:cxn ang="0">
                  <a:pos x="326" y="722"/>
                </a:cxn>
                <a:cxn ang="0">
                  <a:pos x="334" y="752"/>
                </a:cxn>
                <a:cxn ang="0">
                  <a:pos x="118" y="759"/>
                </a:cxn>
                <a:cxn ang="0">
                  <a:pos x="7" y="767"/>
                </a:cxn>
                <a:cxn ang="0">
                  <a:pos x="0" y="737"/>
                </a:cxn>
                <a:cxn ang="0">
                  <a:pos x="96" y="730"/>
                </a:cxn>
                <a:cxn ang="0">
                  <a:pos x="133" y="700"/>
                </a:cxn>
                <a:cxn ang="0">
                  <a:pos x="282" y="82"/>
                </a:cxn>
                <a:cxn ang="0">
                  <a:pos x="289" y="52"/>
                </a:cxn>
                <a:cxn ang="0">
                  <a:pos x="193" y="45"/>
                </a:cxn>
                <a:cxn ang="0">
                  <a:pos x="185" y="15"/>
                </a:cxn>
                <a:cxn ang="0">
                  <a:pos x="393" y="8"/>
                </a:cxn>
              </a:cxnLst>
              <a:rect l="0" t="0" r="r" b="b"/>
              <a:pathLst>
                <a:path w="1016" h="767">
                  <a:moveTo>
                    <a:pt x="452" y="0"/>
                  </a:moveTo>
                  <a:lnTo>
                    <a:pt x="497" y="0"/>
                  </a:lnTo>
                  <a:lnTo>
                    <a:pt x="512" y="15"/>
                  </a:lnTo>
                  <a:lnTo>
                    <a:pt x="512" y="30"/>
                  </a:lnTo>
                  <a:lnTo>
                    <a:pt x="504" y="37"/>
                  </a:lnTo>
                  <a:lnTo>
                    <a:pt x="423" y="37"/>
                  </a:lnTo>
                  <a:lnTo>
                    <a:pt x="393" y="52"/>
                  </a:lnTo>
                  <a:lnTo>
                    <a:pt x="393" y="67"/>
                  </a:lnTo>
                  <a:lnTo>
                    <a:pt x="385" y="82"/>
                  </a:lnTo>
                  <a:lnTo>
                    <a:pt x="296" y="439"/>
                  </a:lnTo>
                  <a:lnTo>
                    <a:pt x="764" y="104"/>
                  </a:lnTo>
                  <a:lnTo>
                    <a:pt x="779" y="90"/>
                  </a:lnTo>
                  <a:lnTo>
                    <a:pt x="793" y="82"/>
                  </a:lnTo>
                  <a:lnTo>
                    <a:pt x="808" y="67"/>
                  </a:lnTo>
                  <a:lnTo>
                    <a:pt x="816" y="52"/>
                  </a:lnTo>
                  <a:lnTo>
                    <a:pt x="816" y="45"/>
                  </a:lnTo>
                  <a:lnTo>
                    <a:pt x="808" y="37"/>
                  </a:lnTo>
                  <a:lnTo>
                    <a:pt x="779" y="37"/>
                  </a:lnTo>
                  <a:lnTo>
                    <a:pt x="771" y="30"/>
                  </a:lnTo>
                  <a:lnTo>
                    <a:pt x="771" y="8"/>
                  </a:lnTo>
                  <a:lnTo>
                    <a:pt x="779" y="0"/>
                  </a:lnTo>
                  <a:lnTo>
                    <a:pt x="838" y="0"/>
                  </a:lnTo>
                  <a:lnTo>
                    <a:pt x="883" y="8"/>
                  </a:lnTo>
                  <a:lnTo>
                    <a:pt x="949" y="8"/>
                  </a:lnTo>
                  <a:lnTo>
                    <a:pt x="979" y="0"/>
                  </a:lnTo>
                  <a:lnTo>
                    <a:pt x="1001" y="0"/>
                  </a:lnTo>
                  <a:lnTo>
                    <a:pt x="1016" y="15"/>
                  </a:lnTo>
                  <a:lnTo>
                    <a:pt x="1016" y="30"/>
                  </a:lnTo>
                  <a:lnTo>
                    <a:pt x="1009" y="37"/>
                  </a:lnTo>
                  <a:lnTo>
                    <a:pt x="994" y="37"/>
                  </a:lnTo>
                  <a:lnTo>
                    <a:pt x="934" y="52"/>
                  </a:lnTo>
                  <a:lnTo>
                    <a:pt x="875" y="82"/>
                  </a:lnTo>
                  <a:lnTo>
                    <a:pt x="793" y="127"/>
                  </a:lnTo>
                  <a:lnTo>
                    <a:pt x="697" y="201"/>
                  </a:lnTo>
                  <a:lnTo>
                    <a:pt x="586" y="283"/>
                  </a:lnTo>
                  <a:lnTo>
                    <a:pt x="571" y="290"/>
                  </a:lnTo>
                  <a:lnTo>
                    <a:pt x="556" y="305"/>
                  </a:lnTo>
                  <a:lnTo>
                    <a:pt x="556" y="313"/>
                  </a:lnTo>
                  <a:lnTo>
                    <a:pt x="564" y="320"/>
                  </a:lnTo>
                  <a:lnTo>
                    <a:pt x="564" y="313"/>
                  </a:lnTo>
                  <a:lnTo>
                    <a:pt x="756" y="692"/>
                  </a:lnTo>
                  <a:lnTo>
                    <a:pt x="786" y="722"/>
                  </a:lnTo>
                  <a:lnTo>
                    <a:pt x="801" y="730"/>
                  </a:lnTo>
                  <a:lnTo>
                    <a:pt x="845" y="730"/>
                  </a:lnTo>
                  <a:lnTo>
                    <a:pt x="853" y="737"/>
                  </a:lnTo>
                  <a:lnTo>
                    <a:pt x="853" y="759"/>
                  </a:lnTo>
                  <a:lnTo>
                    <a:pt x="845" y="767"/>
                  </a:lnTo>
                  <a:lnTo>
                    <a:pt x="771" y="767"/>
                  </a:lnTo>
                  <a:lnTo>
                    <a:pt x="742" y="759"/>
                  </a:lnTo>
                  <a:lnTo>
                    <a:pt x="667" y="759"/>
                  </a:lnTo>
                  <a:lnTo>
                    <a:pt x="615" y="767"/>
                  </a:lnTo>
                  <a:lnTo>
                    <a:pt x="556" y="767"/>
                  </a:lnTo>
                  <a:lnTo>
                    <a:pt x="549" y="759"/>
                  </a:lnTo>
                  <a:lnTo>
                    <a:pt x="549" y="737"/>
                  </a:lnTo>
                  <a:lnTo>
                    <a:pt x="556" y="730"/>
                  </a:lnTo>
                  <a:lnTo>
                    <a:pt x="593" y="730"/>
                  </a:lnTo>
                  <a:lnTo>
                    <a:pt x="608" y="722"/>
                  </a:lnTo>
                  <a:lnTo>
                    <a:pt x="615" y="722"/>
                  </a:lnTo>
                  <a:lnTo>
                    <a:pt x="630" y="715"/>
                  </a:lnTo>
                  <a:lnTo>
                    <a:pt x="630" y="685"/>
                  </a:lnTo>
                  <a:lnTo>
                    <a:pt x="623" y="677"/>
                  </a:lnTo>
                  <a:lnTo>
                    <a:pt x="460" y="357"/>
                  </a:lnTo>
                  <a:lnTo>
                    <a:pt x="274" y="491"/>
                  </a:lnTo>
                  <a:lnTo>
                    <a:pt x="252" y="596"/>
                  </a:lnTo>
                  <a:lnTo>
                    <a:pt x="237" y="655"/>
                  </a:lnTo>
                  <a:lnTo>
                    <a:pt x="222" y="692"/>
                  </a:lnTo>
                  <a:lnTo>
                    <a:pt x="222" y="715"/>
                  </a:lnTo>
                  <a:lnTo>
                    <a:pt x="230" y="715"/>
                  </a:lnTo>
                  <a:lnTo>
                    <a:pt x="237" y="722"/>
                  </a:lnTo>
                  <a:lnTo>
                    <a:pt x="326" y="722"/>
                  </a:lnTo>
                  <a:lnTo>
                    <a:pt x="334" y="730"/>
                  </a:lnTo>
                  <a:lnTo>
                    <a:pt x="334" y="752"/>
                  </a:lnTo>
                  <a:lnTo>
                    <a:pt x="326" y="759"/>
                  </a:lnTo>
                  <a:lnTo>
                    <a:pt x="118" y="759"/>
                  </a:lnTo>
                  <a:lnTo>
                    <a:pt x="59" y="767"/>
                  </a:lnTo>
                  <a:lnTo>
                    <a:pt x="7" y="767"/>
                  </a:lnTo>
                  <a:lnTo>
                    <a:pt x="0" y="759"/>
                  </a:lnTo>
                  <a:lnTo>
                    <a:pt x="0" y="737"/>
                  </a:lnTo>
                  <a:lnTo>
                    <a:pt x="7" y="730"/>
                  </a:lnTo>
                  <a:lnTo>
                    <a:pt x="96" y="730"/>
                  </a:lnTo>
                  <a:lnTo>
                    <a:pt x="111" y="722"/>
                  </a:lnTo>
                  <a:lnTo>
                    <a:pt x="133" y="700"/>
                  </a:lnTo>
                  <a:lnTo>
                    <a:pt x="133" y="685"/>
                  </a:lnTo>
                  <a:lnTo>
                    <a:pt x="282" y="82"/>
                  </a:lnTo>
                  <a:lnTo>
                    <a:pt x="289" y="67"/>
                  </a:lnTo>
                  <a:lnTo>
                    <a:pt x="289" y="52"/>
                  </a:lnTo>
                  <a:lnTo>
                    <a:pt x="282" y="45"/>
                  </a:lnTo>
                  <a:lnTo>
                    <a:pt x="193" y="45"/>
                  </a:lnTo>
                  <a:lnTo>
                    <a:pt x="185" y="37"/>
                  </a:lnTo>
                  <a:lnTo>
                    <a:pt x="185" y="15"/>
                  </a:lnTo>
                  <a:lnTo>
                    <a:pt x="193" y="8"/>
                  </a:lnTo>
                  <a:lnTo>
                    <a:pt x="393" y="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5"/>
            <p:cNvSpPr>
              <a:spLocks/>
            </p:cNvSpPr>
            <p:nvPr/>
          </p:nvSpPr>
          <p:spPr bwMode="auto">
            <a:xfrm>
              <a:off x="20171" y="3960"/>
              <a:ext cx="371" cy="159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0"/>
                </a:cxn>
                <a:cxn ang="0">
                  <a:pos x="364" y="7"/>
                </a:cxn>
                <a:cxn ang="0">
                  <a:pos x="364" y="22"/>
                </a:cxn>
                <a:cxn ang="0">
                  <a:pos x="356" y="30"/>
                </a:cxn>
                <a:cxn ang="0">
                  <a:pos x="342" y="37"/>
                </a:cxn>
                <a:cxn ang="0">
                  <a:pos x="238" y="164"/>
                </a:cxn>
                <a:cxn ang="0">
                  <a:pos x="171" y="312"/>
                </a:cxn>
                <a:cxn ang="0">
                  <a:pos x="119" y="461"/>
                </a:cxn>
                <a:cxn ang="0">
                  <a:pos x="97" y="625"/>
                </a:cxn>
                <a:cxn ang="0">
                  <a:pos x="89" y="789"/>
                </a:cxn>
                <a:cxn ang="0">
                  <a:pos x="97" y="915"/>
                </a:cxn>
                <a:cxn ang="0">
                  <a:pos x="112" y="1042"/>
                </a:cxn>
                <a:cxn ang="0">
                  <a:pos x="141" y="1176"/>
                </a:cxn>
                <a:cxn ang="0">
                  <a:pos x="186" y="1302"/>
                </a:cxn>
                <a:cxn ang="0">
                  <a:pos x="253" y="1421"/>
                </a:cxn>
                <a:cxn ang="0">
                  <a:pos x="342" y="1533"/>
                </a:cxn>
                <a:cxn ang="0">
                  <a:pos x="371" y="1563"/>
                </a:cxn>
                <a:cxn ang="0">
                  <a:pos x="371" y="1570"/>
                </a:cxn>
                <a:cxn ang="0">
                  <a:pos x="349" y="1592"/>
                </a:cxn>
                <a:cxn ang="0">
                  <a:pos x="282" y="1548"/>
                </a:cxn>
                <a:cxn ang="0">
                  <a:pos x="230" y="1488"/>
                </a:cxn>
                <a:cxn ang="0">
                  <a:pos x="164" y="1406"/>
                </a:cxn>
                <a:cxn ang="0">
                  <a:pos x="104" y="1295"/>
                </a:cxn>
                <a:cxn ang="0">
                  <a:pos x="52" y="1161"/>
                </a:cxn>
                <a:cxn ang="0">
                  <a:pos x="23" y="1027"/>
                </a:cxn>
                <a:cxn ang="0">
                  <a:pos x="8" y="900"/>
                </a:cxn>
                <a:cxn ang="0">
                  <a:pos x="0" y="796"/>
                </a:cxn>
                <a:cxn ang="0">
                  <a:pos x="8" y="655"/>
                </a:cxn>
                <a:cxn ang="0">
                  <a:pos x="37" y="491"/>
                </a:cxn>
                <a:cxn ang="0">
                  <a:pos x="97" y="312"/>
                </a:cxn>
                <a:cxn ang="0">
                  <a:pos x="156" y="201"/>
                </a:cxn>
                <a:cxn ang="0">
                  <a:pos x="223" y="111"/>
                </a:cxn>
                <a:cxn ang="0">
                  <a:pos x="282" y="52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1" h="1592">
                  <a:moveTo>
                    <a:pt x="349" y="0"/>
                  </a:moveTo>
                  <a:lnTo>
                    <a:pt x="356" y="0"/>
                  </a:lnTo>
                  <a:lnTo>
                    <a:pt x="364" y="7"/>
                  </a:lnTo>
                  <a:lnTo>
                    <a:pt x="364" y="22"/>
                  </a:lnTo>
                  <a:lnTo>
                    <a:pt x="356" y="30"/>
                  </a:lnTo>
                  <a:lnTo>
                    <a:pt x="342" y="37"/>
                  </a:lnTo>
                  <a:lnTo>
                    <a:pt x="238" y="164"/>
                  </a:lnTo>
                  <a:lnTo>
                    <a:pt x="171" y="312"/>
                  </a:lnTo>
                  <a:lnTo>
                    <a:pt x="119" y="461"/>
                  </a:lnTo>
                  <a:lnTo>
                    <a:pt x="97" y="625"/>
                  </a:lnTo>
                  <a:lnTo>
                    <a:pt x="89" y="789"/>
                  </a:lnTo>
                  <a:lnTo>
                    <a:pt x="97" y="915"/>
                  </a:lnTo>
                  <a:lnTo>
                    <a:pt x="112" y="1042"/>
                  </a:lnTo>
                  <a:lnTo>
                    <a:pt x="141" y="1176"/>
                  </a:lnTo>
                  <a:lnTo>
                    <a:pt x="186" y="1302"/>
                  </a:lnTo>
                  <a:lnTo>
                    <a:pt x="253" y="1421"/>
                  </a:lnTo>
                  <a:lnTo>
                    <a:pt x="342" y="1533"/>
                  </a:lnTo>
                  <a:lnTo>
                    <a:pt x="371" y="1563"/>
                  </a:lnTo>
                  <a:lnTo>
                    <a:pt x="371" y="1570"/>
                  </a:lnTo>
                  <a:lnTo>
                    <a:pt x="349" y="1592"/>
                  </a:lnTo>
                  <a:lnTo>
                    <a:pt x="282" y="1548"/>
                  </a:lnTo>
                  <a:lnTo>
                    <a:pt x="230" y="1488"/>
                  </a:lnTo>
                  <a:lnTo>
                    <a:pt x="164" y="1406"/>
                  </a:lnTo>
                  <a:lnTo>
                    <a:pt x="104" y="1295"/>
                  </a:lnTo>
                  <a:lnTo>
                    <a:pt x="52" y="1161"/>
                  </a:lnTo>
                  <a:lnTo>
                    <a:pt x="23" y="1027"/>
                  </a:lnTo>
                  <a:lnTo>
                    <a:pt x="8" y="900"/>
                  </a:lnTo>
                  <a:lnTo>
                    <a:pt x="0" y="796"/>
                  </a:lnTo>
                  <a:lnTo>
                    <a:pt x="8" y="655"/>
                  </a:lnTo>
                  <a:lnTo>
                    <a:pt x="37" y="491"/>
                  </a:lnTo>
                  <a:lnTo>
                    <a:pt x="97" y="312"/>
                  </a:lnTo>
                  <a:lnTo>
                    <a:pt x="156" y="201"/>
                  </a:lnTo>
                  <a:lnTo>
                    <a:pt x="223" y="111"/>
                  </a:lnTo>
                  <a:lnTo>
                    <a:pt x="282" y="52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6"/>
            <p:cNvSpPr>
              <a:spLocks/>
            </p:cNvSpPr>
            <p:nvPr/>
          </p:nvSpPr>
          <p:spPr bwMode="auto">
            <a:xfrm>
              <a:off x="20691" y="4451"/>
              <a:ext cx="675" cy="714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452" y="89"/>
                </a:cxn>
                <a:cxn ang="0">
                  <a:pos x="519" y="119"/>
                </a:cxn>
                <a:cxn ang="0">
                  <a:pos x="593" y="74"/>
                </a:cxn>
                <a:cxn ang="0">
                  <a:pos x="652" y="0"/>
                </a:cxn>
                <a:cxn ang="0">
                  <a:pos x="675" y="7"/>
                </a:cxn>
                <a:cxn ang="0">
                  <a:pos x="652" y="60"/>
                </a:cxn>
                <a:cxn ang="0">
                  <a:pos x="563" y="164"/>
                </a:cxn>
                <a:cxn ang="0">
                  <a:pos x="452" y="283"/>
                </a:cxn>
                <a:cxn ang="0">
                  <a:pos x="371" y="350"/>
                </a:cxn>
                <a:cxn ang="0">
                  <a:pos x="282" y="432"/>
                </a:cxn>
                <a:cxn ang="0">
                  <a:pos x="148" y="558"/>
                </a:cxn>
                <a:cxn ang="0">
                  <a:pos x="148" y="566"/>
                </a:cxn>
                <a:cxn ang="0">
                  <a:pos x="200" y="558"/>
                </a:cxn>
                <a:cxn ang="0">
                  <a:pos x="237" y="566"/>
                </a:cxn>
                <a:cxn ang="0">
                  <a:pos x="289" y="588"/>
                </a:cxn>
                <a:cxn ang="0">
                  <a:pos x="356" y="610"/>
                </a:cxn>
                <a:cxn ang="0">
                  <a:pos x="430" y="603"/>
                </a:cxn>
                <a:cxn ang="0">
                  <a:pos x="541" y="543"/>
                </a:cxn>
                <a:cxn ang="0">
                  <a:pos x="586" y="469"/>
                </a:cxn>
                <a:cxn ang="0">
                  <a:pos x="593" y="454"/>
                </a:cxn>
                <a:cxn ang="0">
                  <a:pos x="623" y="461"/>
                </a:cxn>
                <a:cxn ang="0">
                  <a:pos x="615" y="506"/>
                </a:cxn>
                <a:cxn ang="0">
                  <a:pos x="556" y="610"/>
                </a:cxn>
                <a:cxn ang="0">
                  <a:pos x="445" y="700"/>
                </a:cxn>
                <a:cxn ang="0">
                  <a:pos x="311" y="700"/>
                </a:cxn>
                <a:cxn ang="0">
                  <a:pos x="200" y="595"/>
                </a:cxn>
                <a:cxn ang="0">
                  <a:pos x="126" y="610"/>
                </a:cxn>
                <a:cxn ang="0">
                  <a:pos x="44" y="692"/>
                </a:cxn>
                <a:cxn ang="0">
                  <a:pos x="37" y="714"/>
                </a:cxn>
                <a:cxn ang="0">
                  <a:pos x="0" y="707"/>
                </a:cxn>
                <a:cxn ang="0">
                  <a:pos x="7" y="677"/>
                </a:cxn>
                <a:cxn ang="0">
                  <a:pos x="96" y="566"/>
                </a:cxn>
                <a:cxn ang="0">
                  <a:pos x="304" y="357"/>
                </a:cxn>
                <a:cxn ang="0">
                  <a:pos x="378" y="290"/>
                </a:cxn>
                <a:cxn ang="0">
                  <a:pos x="526" y="149"/>
                </a:cxn>
                <a:cxn ang="0">
                  <a:pos x="452" y="141"/>
                </a:cxn>
                <a:cxn ang="0">
                  <a:pos x="363" y="112"/>
                </a:cxn>
                <a:cxn ang="0">
                  <a:pos x="282" y="104"/>
                </a:cxn>
                <a:cxn ang="0">
                  <a:pos x="200" y="134"/>
                </a:cxn>
                <a:cxn ang="0">
                  <a:pos x="155" y="193"/>
                </a:cxn>
                <a:cxn ang="0">
                  <a:pos x="133" y="179"/>
                </a:cxn>
                <a:cxn ang="0">
                  <a:pos x="170" y="104"/>
                </a:cxn>
                <a:cxn ang="0">
                  <a:pos x="259" y="15"/>
                </a:cxn>
              </a:cxnLst>
              <a:rect l="0" t="0" r="r" b="b"/>
              <a:pathLst>
                <a:path w="675" h="714">
                  <a:moveTo>
                    <a:pt x="326" y="0"/>
                  </a:moveTo>
                  <a:lnTo>
                    <a:pt x="356" y="0"/>
                  </a:lnTo>
                  <a:lnTo>
                    <a:pt x="422" y="45"/>
                  </a:lnTo>
                  <a:lnTo>
                    <a:pt x="452" y="89"/>
                  </a:lnTo>
                  <a:lnTo>
                    <a:pt x="474" y="104"/>
                  </a:lnTo>
                  <a:lnTo>
                    <a:pt x="519" y="119"/>
                  </a:lnTo>
                  <a:lnTo>
                    <a:pt x="556" y="112"/>
                  </a:lnTo>
                  <a:lnTo>
                    <a:pt x="593" y="74"/>
                  </a:lnTo>
                  <a:lnTo>
                    <a:pt x="638" y="15"/>
                  </a:lnTo>
                  <a:lnTo>
                    <a:pt x="652" y="0"/>
                  </a:lnTo>
                  <a:lnTo>
                    <a:pt x="667" y="0"/>
                  </a:lnTo>
                  <a:lnTo>
                    <a:pt x="675" y="7"/>
                  </a:lnTo>
                  <a:lnTo>
                    <a:pt x="675" y="15"/>
                  </a:lnTo>
                  <a:lnTo>
                    <a:pt x="652" y="60"/>
                  </a:lnTo>
                  <a:lnTo>
                    <a:pt x="615" y="104"/>
                  </a:lnTo>
                  <a:lnTo>
                    <a:pt x="563" y="164"/>
                  </a:lnTo>
                  <a:lnTo>
                    <a:pt x="489" y="246"/>
                  </a:lnTo>
                  <a:lnTo>
                    <a:pt x="452" y="283"/>
                  </a:lnTo>
                  <a:lnTo>
                    <a:pt x="408" y="320"/>
                  </a:lnTo>
                  <a:lnTo>
                    <a:pt x="371" y="350"/>
                  </a:lnTo>
                  <a:lnTo>
                    <a:pt x="333" y="387"/>
                  </a:lnTo>
                  <a:lnTo>
                    <a:pt x="282" y="432"/>
                  </a:lnTo>
                  <a:lnTo>
                    <a:pt x="155" y="558"/>
                  </a:lnTo>
                  <a:lnTo>
                    <a:pt x="148" y="558"/>
                  </a:lnTo>
                  <a:lnTo>
                    <a:pt x="133" y="566"/>
                  </a:lnTo>
                  <a:lnTo>
                    <a:pt x="148" y="566"/>
                  </a:lnTo>
                  <a:lnTo>
                    <a:pt x="155" y="558"/>
                  </a:lnTo>
                  <a:lnTo>
                    <a:pt x="200" y="558"/>
                  </a:lnTo>
                  <a:lnTo>
                    <a:pt x="215" y="566"/>
                  </a:lnTo>
                  <a:lnTo>
                    <a:pt x="237" y="566"/>
                  </a:lnTo>
                  <a:lnTo>
                    <a:pt x="259" y="573"/>
                  </a:lnTo>
                  <a:lnTo>
                    <a:pt x="289" y="588"/>
                  </a:lnTo>
                  <a:lnTo>
                    <a:pt x="326" y="603"/>
                  </a:lnTo>
                  <a:lnTo>
                    <a:pt x="356" y="610"/>
                  </a:lnTo>
                  <a:lnTo>
                    <a:pt x="385" y="610"/>
                  </a:lnTo>
                  <a:lnTo>
                    <a:pt x="430" y="603"/>
                  </a:lnTo>
                  <a:lnTo>
                    <a:pt x="489" y="580"/>
                  </a:lnTo>
                  <a:lnTo>
                    <a:pt x="541" y="543"/>
                  </a:lnTo>
                  <a:lnTo>
                    <a:pt x="578" y="476"/>
                  </a:lnTo>
                  <a:lnTo>
                    <a:pt x="586" y="469"/>
                  </a:lnTo>
                  <a:lnTo>
                    <a:pt x="586" y="461"/>
                  </a:lnTo>
                  <a:lnTo>
                    <a:pt x="593" y="454"/>
                  </a:lnTo>
                  <a:lnTo>
                    <a:pt x="615" y="454"/>
                  </a:lnTo>
                  <a:lnTo>
                    <a:pt x="623" y="461"/>
                  </a:lnTo>
                  <a:lnTo>
                    <a:pt x="623" y="469"/>
                  </a:lnTo>
                  <a:lnTo>
                    <a:pt x="615" y="506"/>
                  </a:lnTo>
                  <a:lnTo>
                    <a:pt x="593" y="551"/>
                  </a:lnTo>
                  <a:lnTo>
                    <a:pt x="556" y="610"/>
                  </a:lnTo>
                  <a:lnTo>
                    <a:pt x="504" y="662"/>
                  </a:lnTo>
                  <a:lnTo>
                    <a:pt x="445" y="700"/>
                  </a:lnTo>
                  <a:lnTo>
                    <a:pt x="371" y="714"/>
                  </a:lnTo>
                  <a:lnTo>
                    <a:pt x="311" y="700"/>
                  </a:lnTo>
                  <a:lnTo>
                    <a:pt x="215" y="603"/>
                  </a:lnTo>
                  <a:lnTo>
                    <a:pt x="200" y="595"/>
                  </a:lnTo>
                  <a:lnTo>
                    <a:pt x="178" y="595"/>
                  </a:lnTo>
                  <a:lnTo>
                    <a:pt x="126" y="610"/>
                  </a:lnTo>
                  <a:lnTo>
                    <a:pt x="81" y="640"/>
                  </a:lnTo>
                  <a:lnTo>
                    <a:pt x="44" y="692"/>
                  </a:lnTo>
                  <a:lnTo>
                    <a:pt x="37" y="707"/>
                  </a:lnTo>
                  <a:lnTo>
                    <a:pt x="37" y="714"/>
                  </a:lnTo>
                  <a:lnTo>
                    <a:pt x="7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7" y="677"/>
                  </a:lnTo>
                  <a:lnTo>
                    <a:pt x="44" y="633"/>
                  </a:lnTo>
                  <a:lnTo>
                    <a:pt x="96" y="566"/>
                  </a:lnTo>
                  <a:lnTo>
                    <a:pt x="163" y="491"/>
                  </a:lnTo>
                  <a:lnTo>
                    <a:pt x="304" y="357"/>
                  </a:lnTo>
                  <a:lnTo>
                    <a:pt x="333" y="335"/>
                  </a:lnTo>
                  <a:lnTo>
                    <a:pt x="378" y="290"/>
                  </a:lnTo>
                  <a:lnTo>
                    <a:pt x="430" y="246"/>
                  </a:lnTo>
                  <a:lnTo>
                    <a:pt x="526" y="149"/>
                  </a:lnTo>
                  <a:lnTo>
                    <a:pt x="489" y="149"/>
                  </a:lnTo>
                  <a:lnTo>
                    <a:pt x="452" y="141"/>
                  </a:lnTo>
                  <a:lnTo>
                    <a:pt x="400" y="126"/>
                  </a:lnTo>
                  <a:lnTo>
                    <a:pt x="363" y="112"/>
                  </a:lnTo>
                  <a:lnTo>
                    <a:pt x="333" y="104"/>
                  </a:lnTo>
                  <a:lnTo>
                    <a:pt x="282" y="104"/>
                  </a:lnTo>
                  <a:lnTo>
                    <a:pt x="244" y="112"/>
                  </a:lnTo>
                  <a:lnTo>
                    <a:pt x="200" y="134"/>
                  </a:lnTo>
                  <a:lnTo>
                    <a:pt x="170" y="179"/>
                  </a:lnTo>
                  <a:lnTo>
                    <a:pt x="155" y="193"/>
                  </a:lnTo>
                  <a:lnTo>
                    <a:pt x="148" y="193"/>
                  </a:lnTo>
                  <a:lnTo>
                    <a:pt x="133" y="179"/>
                  </a:lnTo>
                  <a:lnTo>
                    <a:pt x="141" y="149"/>
                  </a:lnTo>
                  <a:lnTo>
                    <a:pt x="170" y="104"/>
                  </a:lnTo>
                  <a:lnTo>
                    <a:pt x="207" y="52"/>
                  </a:lnTo>
                  <a:lnTo>
                    <a:pt x="259" y="15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7"/>
            <p:cNvSpPr>
              <a:spLocks/>
            </p:cNvSpPr>
            <p:nvPr/>
          </p:nvSpPr>
          <p:spPr bwMode="auto">
            <a:xfrm>
              <a:off x="21551" y="3952"/>
              <a:ext cx="364" cy="159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7" y="15"/>
                </a:cxn>
                <a:cxn ang="0">
                  <a:pos x="82" y="52"/>
                </a:cxn>
                <a:cxn ang="0">
                  <a:pos x="134" y="112"/>
                </a:cxn>
                <a:cxn ang="0">
                  <a:pos x="200" y="194"/>
                </a:cxn>
                <a:cxn ang="0">
                  <a:pos x="260" y="298"/>
                </a:cxn>
                <a:cxn ang="0">
                  <a:pos x="327" y="484"/>
                </a:cxn>
                <a:cxn ang="0">
                  <a:pos x="356" y="655"/>
                </a:cxn>
                <a:cxn ang="0">
                  <a:pos x="364" y="797"/>
                </a:cxn>
                <a:cxn ang="0">
                  <a:pos x="356" y="938"/>
                </a:cxn>
                <a:cxn ang="0">
                  <a:pos x="327" y="1102"/>
                </a:cxn>
                <a:cxn ang="0">
                  <a:pos x="267" y="1280"/>
                </a:cxn>
                <a:cxn ang="0">
                  <a:pos x="208" y="1392"/>
                </a:cxn>
                <a:cxn ang="0">
                  <a:pos x="141" y="1481"/>
                </a:cxn>
                <a:cxn ang="0">
                  <a:pos x="82" y="1541"/>
                </a:cxn>
                <a:cxn ang="0">
                  <a:pos x="37" y="1578"/>
                </a:cxn>
                <a:cxn ang="0">
                  <a:pos x="15" y="1593"/>
                </a:cxn>
                <a:cxn ang="0">
                  <a:pos x="0" y="1578"/>
                </a:cxn>
                <a:cxn ang="0">
                  <a:pos x="0" y="1563"/>
                </a:cxn>
                <a:cxn ang="0">
                  <a:pos x="8" y="1556"/>
                </a:cxn>
                <a:cxn ang="0">
                  <a:pos x="22" y="1548"/>
                </a:cxn>
                <a:cxn ang="0">
                  <a:pos x="126" y="1422"/>
                </a:cxn>
                <a:cxn ang="0">
                  <a:pos x="193" y="1273"/>
                </a:cxn>
                <a:cxn ang="0">
                  <a:pos x="245" y="1124"/>
                </a:cxn>
                <a:cxn ang="0">
                  <a:pos x="267" y="960"/>
                </a:cxn>
                <a:cxn ang="0">
                  <a:pos x="275" y="797"/>
                </a:cxn>
                <a:cxn ang="0">
                  <a:pos x="267" y="603"/>
                </a:cxn>
                <a:cxn ang="0">
                  <a:pos x="230" y="432"/>
                </a:cxn>
                <a:cxn ang="0">
                  <a:pos x="186" y="283"/>
                </a:cxn>
                <a:cxn ang="0">
                  <a:pos x="111" y="157"/>
                </a:cxn>
                <a:cxn ang="0">
                  <a:pos x="30" y="5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364" h="1593">
                  <a:moveTo>
                    <a:pt x="15" y="0"/>
                  </a:moveTo>
                  <a:lnTo>
                    <a:pt x="37" y="15"/>
                  </a:lnTo>
                  <a:lnTo>
                    <a:pt x="82" y="52"/>
                  </a:lnTo>
                  <a:lnTo>
                    <a:pt x="134" y="112"/>
                  </a:lnTo>
                  <a:lnTo>
                    <a:pt x="200" y="194"/>
                  </a:lnTo>
                  <a:lnTo>
                    <a:pt x="260" y="298"/>
                  </a:lnTo>
                  <a:lnTo>
                    <a:pt x="327" y="484"/>
                  </a:lnTo>
                  <a:lnTo>
                    <a:pt x="356" y="655"/>
                  </a:lnTo>
                  <a:lnTo>
                    <a:pt x="364" y="797"/>
                  </a:lnTo>
                  <a:lnTo>
                    <a:pt x="356" y="938"/>
                  </a:lnTo>
                  <a:lnTo>
                    <a:pt x="327" y="1102"/>
                  </a:lnTo>
                  <a:lnTo>
                    <a:pt x="267" y="1280"/>
                  </a:lnTo>
                  <a:lnTo>
                    <a:pt x="208" y="1392"/>
                  </a:lnTo>
                  <a:lnTo>
                    <a:pt x="141" y="1481"/>
                  </a:lnTo>
                  <a:lnTo>
                    <a:pt x="82" y="1541"/>
                  </a:lnTo>
                  <a:lnTo>
                    <a:pt x="37" y="1578"/>
                  </a:lnTo>
                  <a:lnTo>
                    <a:pt x="15" y="1593"/>
                  </a:lnTo>
                  <a:lnTo>
                    <a:pt x="0" y="1578"/>
                  </a:lnTo>
                  <a:lnTo>
                    <a:pt x="0" y="1563"/>
                  </a:lnTo>
                  <a:lnTo>
                    <a:pt x="8" y="1556"/>
                  </a:lnTo>
                  <a:lnTo>
                    <a:pt x="22" y="1548"/>
                  </a:lnTo>
                  <a:lnTo>
                    <a:pt x="126" y="1422"/>
                  </a:lnTo>
                  <a:lnTo>
                    <a:pt x="193" y="1273"/>
                  </a:lnTo>
                  <a:lnTo>
                    <a:pt x="245" y="1124"/>
                  </a:lnTo>
                  <a:lnTo>
                    <a:pt x="267" y="960"/>
                  </a:lnTo>
                  <a:lnTo>
                    <a:pt x="275" y="797"/>
                  </a:lnTo>
                  <a:lnTo>
                    <a:pt x="267" y="603"/>
                  </a:lnTo>
                  <a:lnTo>
                    <a:pt x="230" y="432"/>
                  </a:lnTo>
                  <a:lnTo>
                    <a:pt x="186" y="283"/>
                  </a:lnTo>
                  <a:lnTo>
                    <a:pt x="111" y="157"/>
                  </a:lnTo>
                  <a:lnTo>
                    <a:pt x="30" y="5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8"/>
            <p:cNvSpPr>
              <a:spLocks noEditPoints="1"/>
            </p:cNvSpPr>
            <p:nvPr/>
          </p:nvSpPr>
          <p:spPr bwMode="auto">
            <a:xfrm>
              <a:off x="22605" y="4563"/>
              <a:ext cx="1053" cy="372"/>
            </a:xfrm>
            <a:custGeom>
              <a:avLst/>
              <a:gdLst/>
              <a:ahLst/>
              <a:cxnLst>
                <a:cxn ang="0">
                  <a:pos x="22" y="312"/>
                </a:cxn>
                <a:cxn ang="0">
                  <a:pos x="1031" y="312"/>
                </a:cxn>
                <a:cxn ang="0">
                  <a:pos x="1038" y="320"/>
                </a:cxn>
                <a:cxn ang="0">
                  <a:pos x="1053" y="327"/>
                </a:cxn>
                <a:cxn ang="0">
                  <a:pos x="1053" y="357"/>
                </a:cxn>
                <a:cxn ang="0">
                  <a:pos x="1038" y="364"/>
                </a:cxn>
                <a:cxn ang="0">
                  <a:pos x="1031" y="372"/>
                </a:cxn>
                <a:cxn ang="0">
                  <a:pos x="22" y="372"/>
                </a:cxn>
                <a:cxn ang="0">
                  <a:pos x="14" y="364"/>
                </a:cxn>
                <a:cxn ang="0">
                  <a:pos x="0" y="357"/>
                </a:cxn>
                <a:cxn ang="0">
                  <a:pos x="0" y="327"/>
                </a:cxn>
                <a:cxn ang="0">
                  <a:pos x="14" y="320"/>
                </a:cxn>
                <a:cxn ang="0">
                  <a:pos x="22" y="312"/>
                </a:cxn>
                <a:cxn ang="0">
                  <a:pos x="22" y="0"/>
                </a:cxn>
                <a:cxn ang="0">
                  <a:pos x="1031" y="0"/>
                </a:cxn>
                <a:cxn ang="0">
                  <a:pos x="1038" y="7"/>
                </a:cxn>
                <a:cxn ang="0">
                  <a:pos x="1053" y="14"/>
                </a:cxn>
                <a:cxn ang="0">
                  <a:pos x="1053" y="44"/>
                </a:cxn>
                <a:cxn ang="0">
                  <a:pos x="1038" y="52"/>
                </a:cxn>
                <a:cxn ang="0">
                  <a:pos x="1031" y="59"/>
                </a:cxn>
                <a:cxn ang="0">
                  <a:pos x="22" y="59"/>
                </a:cxn>
                <a:cxn ang="0">
                  <a:pos x="14" y="52"/>
                </a:cxn>
                <a:cxn ang="0">
                  <a:pos x="0" y="44"/>
                </a:cxn>
                <a:cxn ang="0">
                  <a:pos x="0" y="14"/>
                </a:cxn>
                <a:cxn ang="0">
                  <a:pos x="14" y="7"/>
                </a:cxn>
                <a:cxn ang="0">
                  <a:pos x="22" y="0"/>
                </a:cxn>
              </a:cxnLst>
              <a:rect l="0" t="0" r="r" b="b"/>
              <a:pathLst>
                <a:path w="1053" h="372">
                  <a:moveTo>
                    <a:pt x="22" y="312"/>
                  </a:moveTo>
                  <a:lnTo>
                    <a:pt x="1031" y="312"/>
                  </a:lnTo>
                  <a:lnTo>
                    <a:pt x="1038" y="320"/>
                  </a:lnTo>
                  <a:lnTo>
                    <a:pt x="1053" y="327"/>
                  </a:lnTo>
                  <a:lnTo>
                    <a:pt x="1053" y="357"/>
                  </a:lnTo>
                  <a:lnTo>
                    <a:pt x="1038" y="364"/>
                  </a:lnTo>
                  <a:lnTo>
                    <a:pt x="1031" y="372"/>
                  </a:lnTo>
                  <a:lnTo>
                    <a:pt x="22" y="372"/>
                  </a:lnTo>
                  <a:lnTo>
                    <a:pt x="14" y="364"/>
                  </a:lnTo>
                  <a:lnTo>
                    <a:pt x="0" y="357"/>
                  </a:lnTo>
                  <a:lnTo>
                    <a:pt x="0" y="327"/>
                  </a:lnTo>
                  <a:lnTo>
                    <a:pt x="14" y="320"/>
                  </a:lnTo>
                  <a:lnTo>
                    <a:pt x="22" y="312"/>
                  </a:lnTo>
                  <a:close/>
                  <a:moveTo>
                    <a:pt x="22" y="0"/>
                  </a:moveTo>
                  <a:lnTo>
                    <a:pt x="1031" y="0"/>
                  </a:lnTo>
                  <a:lnTo>
                    <a:pt x="1038" y="7"/>
                  </a:lnTo>
                  <a:lnTo>
                    <a:pt x="1053" y="14"/>
                  </a:lnTo>
                  <a:lnTo>
                    <a:pt x="1053" y="44"/>
                  </a:lnTo>
                  <a:lnTo>
                    <a:pt x="1038" y="52"/>
                  </a:lnTo>
                  <a:lnTo>
                    <a:pt x="1031" y="59"/>
                  </a:lnTo>
                  <a:lnTo>
                    <a:pt x="22" y="59"/>
                  </a:lnTo>
                  <a:lnTo>
                    <a:pt x="14" y="52"/>
                  </a:lnTo>
                  <a:lnTo>
                    <a:pt x="0" y="44"/>
                  </a:lnTo>
                  <a:lnTo>
                    <a:pt x="0" y="14"/>
                  </a:lnTo>
                  <a:lnTo>
                    <a:pt x="14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9"/>
            <p:cNvSpPr>
              <a:spLocks noEditPoints="1"/>
            </p:cNvSpPr>
            <p:nvPr/>
          </p:nvSpPr>
          <p:spPr bwMode="auto">
            <a:xfrm>
              <a:off x="24266" y="4086"/>
              <a:ext cx="668" cy="1102"/>
            </a:xfrm>
            <a:custGeom>
              <a:avLst/>
              <a:gdLst/>
              <a:ahLst/>
              <a:cxnLst>
                <a:cxn ang="0">
                  <a:pos x="275" y="52"/>
                </a:cxn>
                <a:cxn ang="0">
                  <a:pos x="200" y="105"/>
                </a:cxn>
                <a:cxn ang="0">
                  <a:pos x="149" y="246"/>
                </a:cxn>
                <a:cxn ang="0">
                  <a:pos x="134" y="640"/>
                </a:cxn>
                <a:cxn ang="0">
                  <a:pos x="149" y="871"/>
                </a:cxn>
                <a:cxn ang="0">
                  <a:pos x="208" y="1005"/>
                </a:cxn>
                <a:cxn ang="0">
                  <a:pos x="297" y="1057"/>
                </a:cxn>
                <a:cxn ang="0">
                  <a:pos x="341" y="1072"/>
                </a:cxn>
                <a:cxn ang="0">
                  <a:pos x="430" y="1042"/>
                </a:cxn>
                <a:cxn ang="0">
                  <a:pos x="505" y="945"/>
                </a:cxn>
                <a:cxn ang="0">
                  <a:pos x="542" y="715"/>
                </a:cxn>
                <a:cxn ang="0">
                  <a:pos x="534" y="328"/>
                </a:cxn>
                <a:cxn ang="0">
                  <a:pos x="505" y="149"/>
                </a:cxn>
                <a:cxn ang="0">
                  <a:pos x="423" y="67"/>
                </a:cxn>
                <a:cxn ang="0">
                  <a:pos x="341" y="45"/>
                </a:cxn>
                <a:cxn ang="0">
                  <a:pos x="334" y="0"/>
                </a:cxn>
                <a:cxn ang="0">
                  <a:pos x="438" y="15"/>
                </a:cxn>
                <a:cxn ang="0">
                  <a:pos x="549" y="97"/>
                </a:cxn>
                <a:cxn ang="0">
                  <a:pos x="646" y="298"/>
                </a:cxn>
                <a:cxn ang="0">
                  <a:pos x="668" y="551"/>
                </a:cxn>
                <a:cxn ang="0">
                  <a:pos x="660" y="685"/>
                </a:cxn>
                <a:cxn ang="0">
                  <a:pos x="608" y="916"/>
                </a:cxn>
                <a:cxn ang="0">
                  <a:pos x="505" y="1050"/>
                </a:cxn>
                <a:cxn ang="0">
                  <a:pos x="386" y="1094"/>
                </a:cxn>
                <a:cxn ang="0">
                  <a:pos x="267" y="1094"/>
                </a:cxn>
                <a:cxn ang="0">
                  <a:pos x="126" y="1020"/>
                </a:cxn>
                <a:cxn ang="0">
                  <a:pos x="22" y="811"/>
                </a:cxn>
                <a:cxn ang="0">
                  <a:pos x="0" y="551"/>
                </a:cxn>
                <a:cxn ang="0">
                  <a:pos x="22" y="305"/>
                </a:cxn>
                <a:cxn ang="0">
                  <a:pos x="104" y="112"/>
                </a:cxn>
                <a:cxn ang="0">
                  <a:pos x="215" y="23"/>
                </a:cxn>
                <a:cxn ang="0">
                  <a:pos x="334" y="0"/>
                </a:cxn>
              </a:cxnLst>
              <a:rect l="0" t="0" r="r" b="b"/>
              <a:pathLst>
                <a:path w="668" h="1102">
                  <a:moveTo>
                    <a:pt x="312" y="45"/>
                  </a:moveTo>
                  <a:lnTo>
                    <a:pt x="275" y="52"/>
                  </a:lnTo>
                  <a:lnTo>
                    <a:pt x="238" y="75"/>
                  </a:lnTo>
                  <a:lnTo>
                    <a:pt x="200" y="105"/>
                  </a:lnTo>
                  <a:lnTo>
                    <a:pt x="171" y="164"/>
                  </a:lnTo>
                  <a:lnTo>
                    <a:pt x="149" y="246"/>
                  </a:lnTo>
                  <a:lnTo>
                    <a:pt x="134" y="380"/>
                  </a:lnTo>
                  <a:lnTo>
                    <a:pt x="134" y="640"/>
                  </a:lnTo>
                  <a:lnTo>
                    <a:pt x="141" y="759"/>
                  </a:lnTo>
                  <a:lnTo>
                    <a:pt x="149" y="871"/>
                  </a:lnTo>
                  <a:lnTo>
                    <a:pt x="171" y="953"/>
                  </a:lnTo>
                  <a:lnTo>
                    <a:pt x="208" y="1005"/>
                  </a:lnTo>
                  <a:lnTo>
                    <a:pt x="252" y="1042"/>
                  </a:lnTo>
                  <a:lnTo>
                    <a:pt x="297" y="1057"/>
                  </a:lnTo>
                  <a:lnTo>
                    <a:pt x="334" y="1065"/>
                  </a:lnTo>
                  <a:lnTo>
                    <a:pt x="341" y="1072"/>
                  </a:lnTo>
                  <a:lnTo>
                    <a:pt x="386" y="1065"/>
                  </a:lnTo>
                  <a:lnTo>
                    <a:pt x="430" y="1042"/>
                  </a:lnTo>
                  <a:lnTo>
                    <a:pt x="468" y="1005"/>
                  </a:lnTo>
                  <a:lnTo>
                    <a:pt x="505" y="945"/>
                  </a:lnTo>
                  <a:lnTo>
                    <a:pt x="527" y="871"/>
                  </a:lnTo>
                  <a:lnTo>
                    <a:pt x="542" y="715"/>
                  </a:lnTo>
                  <a:lnTo>
                    <a:pt x="542" y="439"/>
                  </a:lnTo>
                  <a:lnTo>
                    <a:pt x="534" y="328"/>
                  </a:lnTo>
                  <a:lnTo>
                    <a:pt x="527" y="231"/>
                  </a:lnTo>
                  <a:lnTo>
                    <a:pt x="505" y="149"/>
                  </a:lnTo>
                  <a:lnTo>
                    <a:pt x="460" y="97"/>
                  </a:lnTo>
                  <a:lnTo>
                    <a:pt x="423" y="67"/>
                  </a:lnTo>
                  <a:lnTo>
                    <a:pt x="379" y="52"/>
                  </a:lnTo>
                  <a:lnTo>
                    <a:pt x="341" y="45"/>
                  </a:lnTo>
                  <a:lnTo>
                    <a:pt x="312" y="45"/>
                  </a:lnTo>
                  <a:close/>
                  <a:moveTo>
                    <a:pt x="334" y="0"/>
                  </a:moveTo>
                  <a:lnTo>
                    <a:pt x="379" y="0"/>
                  </a:lnTo>
                  <a:lnTo>
                    <a:pt x="438" y="15"/>
                  </a:lnTo>
                  <a:lnTo>
                    <a:pt x="497" y="45"/>
                  </a:lnTo>
                  <a:lnTo>
                    <a:pt x="549" y="97"/>
                  </a:lnTo>
                  <a:lnTo>
                    <a:pt x="601" y="179"/>
                  </a:lnTo>
                  <a:lnTo>
                    <a:pt x="646" y="298"/>
                  </a:lnTo>
                  <a:lnTo>
                    <a:pt x="660" y="425"/>
                  </a:lnTo>
                  <a:lnTo>
                    <a:pt x="668" y="551"/>
                  </a:lnTo>
                  <a:lnTo>
                    <a:pt x="668" y="558"/>
                  </a:lnTo>
                  <a:lnTo>
                    <a:pt x="660" y="685"/>
                  </a:lnTo>
                  <a:lnTo>
                    <a:pt x="646" y="804"/>
                  </a:lnTo>
                  <a:lnTo>
                    <a:pt x="608" y="916"/>
                  </a:lnTo>
                  <a:lnTo>
                    <a:pt x="564" y="998"/>
                  </a:lnTo>
                  <a:lnTo>
                    <a:pt x="505" y="1050"/>
                  </a:lnTo>
                  <a:lnTo>
                    <a:pt x="445" y="1079"/>
                  </a:lnTo>
                  <a:lnTo>
                    <a:pt x="386" y="1094"/>
                  </a:lnTo>
                  <a:lnTo>
                    <a:pt x="334" y="1102"/>
                  </a:lnTo>
                  <a:lnTo>
                    <a:pt x="267" y="1094"/>
                  </a:lnTo>
                  <a:lnTo>
                    <a:pt x="193" y="1065"/>
                  </a:lnTo>
                  <a:lnTo>
                    <a:pt x="126" y="1020"/>
                  </a:lnTo>
                  <a:lnTo>
                    <a:pt x="67" y="938"/>
                  </a:lnTo>
                  <a:lnTo>
                    <a:pt x="22" y="811"/>
                  </a:lnTo>
                  <a:lnTo>
                    <a:pt x="8" y="678"/>
                  </a:lnTo>
                  <a:lnTo>
                    <a:pt x="0" y="551"/>
                  </a:lnTo>
                  <a:lnTo>
                    <a:pt x="8" y="425"/>
                  </a:lnTo>
                  <a:lnTo>
                    <a:pt x="22" y="305"/>
                  </a:lnTo>
                  <a:lnTo>
                    <a:pt x="60" y="186"/>
                  </a:lnTo>
                  <a:lnTo>
                    <a:pt x="104" y="112"/>
                  </a:lnTo>
                  <a:lnTo>
                    <a:pt x="156" y="60"/>
                  </a:lnTo>
                  <a:lnTo>
                    <a:pt x="215" y="23"/>
                  </a:lnTo>
                  <a:lnTo>
                    <a:pt x="275" y="8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508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45" grpId="0"/>
      <p:bldP spid="156" grpId="0"/>
      <p:bldP spid="79" grpId="0"/>
      <p:bldP spid="14746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Canonical Surface Defect in S[</a:t>
            </a:r>
            <a:r>
              <a:rPr lang="en-US" dirty="0" err="1" smtClean="0"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dirty="0" err="1" smtClean="0"/>
              <a:t>,C,D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For z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srgbClr val="0066FF"/>
                </a:solidFill>
              </a:rPr>
              <a:t> C  we have a </a:t>
            </a:r>
            <a:r>
              <a:rPr lang="en-US" sz="2800" b="1" i="1" u="sng" dirty="0" smtClean="0">
                <a:solidFill>
                  <a:srgbClr val="0066FF"/>
                </a:solidFill>
              </a:rPr>
              <a:t>canonical surface defect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146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It can be obtained from an M2-brane ending at x</a:t>
            </a:r>
            <a:r>
              <a:rPr lang="en-US" sz="2800" baseline="30000" dirty="0" smtClean="0">
                <a:solidFill>
                  <a:srgbClr val="FF0066"/>
                </a:solidFill>
              </a:rPr>
              <a:t>1</a:t>
            </a:r>
            <a:r>
              <a:rPr lang="en-US" sz="2800" dirty="0" smtClean="0">
                <a:solidFill>
                  <a:srgbClr val="FF0066"/>
                </a:solidFill>
              </a:rPr>
              <a:t>=x</a:t>
            </a:r>
            <a:r>
              <a:rPr lang="en-US" sz="2800" baseline="30000" dirty="0" smtClean="0">
                <a:solidFill>
                  <a:srgbClr val="FF0066"/>
                </a:solidFill>
              </a:rPr>
              <a:t>2</a:t>
            </a:r>
            <a:r>
              <a:rPr lang="en-US" sz="2800" dirty="0" smtClean="0">
                <a:solidFill>
                  <a:srgbClr val="FF0066"/>
                </a:solidFill>
              </a:rPr>
              <a:t>=0  in </a:t>
            </a:r>
            <a:r>
              <a:rPr lang="en-US" sz="2800" dirty="0" smtClean="0">
                <a:solidFill>
                  <a:srgbClr val="FF0066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800" baseline="30000" dirty="0" smtClean="0">
                <a:solidFill>
                  <a:srgbClr val="FF0066"/>
                </a:solidFill>
              </a:rPr>
              <a:t>4</a:t>
            </a:r>
            <a:r>
              <a:rPr lang="en-US" sz="2800" dirty="0" smtClean="0">
                <a:solidFill>
                  <a:srgbClr val="FF0066"/>
                </a:solidFill>
              </a:rPr>
              <a:t> and z in C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7150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In the IR the different </a:t>
            </a:r>
            <a:r>
              <a:rPr lang="en-US" sz="2800" dirty="0" err="1" smtClean="0">
                <a:solidFill>
                  <a:srgbClr val="009900"/>
                </a:solidFill>
              </a:rPr>
              <a:t>vacua</a:t>
            </a:r>
            <a:r>
              <a:rPr lang="en-US" sz="2800" dirty="0" smtClean="0">
                <a:solidFill>
                  <a:srgbClr val="009900"/>
                </a:solidFill>
              </a:rPr>
              <a:t> for this M2-brane are the different sheets in the fiber of the SW curve over z. 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33" name="Group 48"/>
          <p:cNvGrpSpPr/>
          <p:nvPr/>
        </p:nvGrpSpPr>
        <p:grpSpPr>
          <a:xfrm>
            <a:off x="7086600" y="2590800"/>
            <a:ext cx="1805035" cy="1036935"/>
            <a:chOff x="2805369" y="2785613"/>
            <a:chExt cx="4416575" cy="2064372"/>
          </a:xfrm>
        </p:grpSpPr>
        <p:grpSp>
          <p:nvGrpSpPr>
            <p:cNvPr id="34" name="Group 17"/>
            <p:cNvGrpSpPr/>
            <p:nvPr/>
          </p:nvGrpSpPr>
          <p:grpSpPr>
            <a:xfrm>
              <a:off x="2805369" y="2785613"/>
              <a:ext cx="4416575" cy="2064372"/>
              <a:chOff x="2805369" y="2785613"/>
              <a:chExt cx="4416575" cy="2064372"/>
            </a:xfrm>
          </p:grpSpPr>
          <p:sp>
            <p:nvSpPr>
              <p:cNvPr id="39" name="Freeform 62"/>
              <p:cNvSpPr>
                <a:spLocks noChangeAspect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805369" y="3044536"/>
                <a:ext cx="320042" cy="507089"/>
              </a:xfrm>
              <a:custGeom>
                <a:avLst/>
                <a:gdLst/>
                <a:ahLst/>
                <a:cxnLst>
                  <a:cxn ang="0">
                    <a:pos x="1326" y="0"/>
                  </a:cxn>
                  <a:cxn ang="0">
                    <a:pos x="1334" y="538"/>
                  </a:cxn>
                  <a:cxn ang="0">
                    <a:pos x="1318" y="442"/>
                  </a:cxn>
                  <a:cxn ang="0">
                    <a:pos x="1299" y="359"/>
                  </a:cxn>
                  <a:cxn ang="0">
                    <a:pos x="1274" y="289"/>
                  </a:cxn>
                  <a:cxn ang="0">
                    <a:pos x="1244" y="230"/>
                  </a:cxn>
                  <a:cxn ang="0">
                    <a:pos x="1206" y="182"/>
                  </a:cxn>
                  <a:cxn ang="0">
                    <a:pos x="1161" y="145"/>
                  </a:cxn>
                  <a:cxn ang="0">
                    <a:pos x="1107" y="116"/>
                  </a:cxn>
                  <a:cxn ang="0">
                    <a:pos x="1043" y="95"/>
                  </a:cxn>
                  <a:cxn ang="0">
                    <a:pos x="969" y="82"/>
                  </a:cxn>
                  <a:cxn ang="0">
                    <a:pos x="883" y="74"/>
                  </a:cxn>
                  <a:cxn ang="0">
                    <a:pos x="785" y="72"/>
                  </a:cxn>
                  <a:cxn ang="0">
                    <a:pos x="724" y="782"/>
                  </a:cxn>
                  <a:cxn ang="0">
                    <a:pos x="734" y="793"/>
                  </a:cxn>
                  <a:cxn ang="0">
                    <a:pos x="741" y="807"/>
                  </a:cxn>
                  <a:cxn ang="0">
                    <a:pos x="743" y="818"/>
                  </a:cxn>
                  <a:cxn ang="0">
                    <a:pos x="741" y="823"/>
                  </a:cxn>
                  <a:cxn ang="0">
                    <a:pos x="737" y="831"/>
                  </a:cxn>
                  <a:cxn ang="0">
                    <a:pos x="728" y="845"/>
                  </a:cxn>
                  <a:cxn ang="0">
                    <a:pos x="721" y="853"/>
                  </a:cxn>
                  <a:cxn ang="0">
                    <a:pos x="778" y="1530"/>
                  </a:cxn>
                  <a:cxn ang="0">
                    <a:pos x="860" y="1529"/>
                  </a:cxn>
                  <a:cxn ang="0">
                    <a:pos x="935" y="1524"/>
                  </a:cxn>
                  <a:cxn ang="0">
                    <a:pos x="1002" y="1515"/>
                  </a:cxn>
                  <a:cxn ang="0">
                    <a:pos x="1062" y="1501"/>
                  </a:cxn>
                  <a:cxn ang="0">
                    <a:pos x="1116" y="1482"/>
                  </a:cxn>
                  <a:cxn ang="0">
                    <a:pos x="1163" y="1456"/>
                  </a:cxn>
                  <a:cxn ang="0">
                    <a:pos x="1204" y="1422"/>
                  </a:cxn>
                  <a:cxn ang="0">
                    <a:pos x="1240" y="1380"/>
                  </a:cxn>
                  <a:cxn ang="0">
                    <a:pos x="1269" y="1329"/>
                  </a:cxn>
                  <a:cxn ang="0">
                    <a:pos x="1294" y="1268"/>
                  </a:cxn>
                  <a:cxn ang="0">
                    <a:pos x="1313" y="1197"/>
                  </a:cxn>
                  <a:cxn ang="0">
                    <a:pos x="1328" y="1113"/>
                  </a:cxn>
                  <a:cxn ang="0">
                    <a:pos x="1388" y="1067"/>
                  </a:cxn>
                  <a:cxn ang="0">
                    <a:pos x="37" y="1631"/>
                  </a:cxn>
                  <a:cxn ang="0">
                    <a:pos x="20" y="1629"/>
                  </a:cxn>
                  <a:cxn ang="0">
                    <a:pos x="8" y="1624"/>
                  </a:cxn>
                  <a:cxn ang="0">
                    <a:pos x="1" y="1613"/>
                  </a:cxn>
                  <a:cxn ang="0">
                    <a:pos x="0" y="1603"/>
                  </a:cxn>
                  <a:cxn ang="0">
                    <a:pos x="3" y="1593"/>
                  </a:cxn>
                  <a:cxn ang="0">
                    <a:pos x="11" y="1584"/>
                  </a:cxn>
                  <a:cxn ang="0">
                    <a:pos x="25" y="1568"/>
                  </a:cxn>
                  <a:cxn ang="0">
                    <a:pos x="0" y="52"/>
                  </a:cxn>
                  <a:cxn ang="0">
                    <a:pos x="1" y="24"/>
                  </a:cxn>
                  <a:cxn ang="0">
                    <a:pos x="6" y="9"/>
                  </a:cxn>
                  <a:cxn ang="0">
                    <a:pos x="18" y="2"/>
                  </a:cxn>
                  <a:cxn ang="0">
                    <a:pos x="41" y="0"/>
                  </a:cxn>
                </a:cxnLst>
                <a:rect l="0" t="0" r="r" b="b"/>
                <a:pathLst>
                  <a:path w="1388" h="1631">
                    <a:moveTo>
                      <a:pt x="41" y="0"/>
                    </a:moveTo>
                    <a:lnTo>
                      <a:pt x="1326" y="0"/>
                    </a:lnTo>
                    <a:lnTo>
                      <a:pt x="1388" y="538"/>
                    </a:lnTo>
                    <a:lnTo>
                      <a:pt x="1334" y="538"/>
                    </a:lnTo>
                    <a:lnTo>
                      <a:pt x="1326" y="488"/>
                    </a:lnTo>
                    <a:lnTo>
                      <a:pt x="1318" y="442"/>
                    </a:lnTo>
                    <a:lnTo>
                      <a:pt x="1309" y="398"/>
                    </a:lnTo>
                    <a:lnTo>
                      <a:pt x="1299" y="359"/>
                    </a:lnTo>
                    <a:lnTo>
                      <a:pt x="1287" y="322"/>
                    </a:lnTo>
                    <a:lnTo>
                      <a:pt x="1274" y="289"/>
                    </a:lnTo>
                    <a:lnTo>
                      <a:pt x="1260" y="258"/>
                    </a:lnTo>
                    <a:lnTo>
                      <a:pt x="1244" y="230"/>
                    </a:lnTo>
                    <a:lnTo>
                      <a:pt x="1226" y="205"/>
                    </a:lnTo>
                    <a:lnTo>
                      <a:pt x="1206" y="182"/>
                    </a:lnTo>
                    <a:lnTo>
                      <a:pt x="1185" y="163"/>
                    </a:lnTo>
                    <a:lnTo>
                      <a:pt x="1161" y="145"/>
                    </a:lnTo>
                    <a:lnTo>
                      <a:pt x="1135" y="129"/>
                    </a:lnTo>
                    <a:lnTo>
                      <a:pt x="1107" y="116"/>
                    </a:lnTo>
                    <a:lnTo>
                      <a:pt x="1076" y="105"/>
                    </a:lnTo>
                    <a:lnTo>
                      <a:pt x="1043" y="95"/>
                    </a:lnTo>
                    <a:lnTo>
                      <a:pt x="1008" y="87"/>
                    </a:lnTo>
                    <a:lnTo>
                      <a:pt x="969" y="82"/>
                    </a:lnTo>
                    <a:lnTo>
                      <a:pt x="928" y="77"/>
                    </a:lnTo>
                    <a:lnTo>
                      <a:pt x="883" y="74"/>
                    </a:lnTo>
                    <a:lnTo>
                      <a:pt x="836" y="72"/>
                    </a:lnTo>
                    <a:lnTo>
                      <a:pt x="785" y="72"/>
                    </a:lnTo>
                    <a:lnTo>
                      <a:pt x="258" y="72"/>
                    </a:lnTo>
                    <a:lnTo>
                      <a:pt x="724" y="782"/>
                    </a:lnTo>
                    <a:lnTo>
                      <a:pt x="729" y="788"/>
                    </a:lnTo>
                    <a:lnTo>
                      <a:pt x="734" y="793"/>
                    </a:lnTo>
                    <a:lnTo>
                      <a:pt x="738" y="800"/>
                    </a:lnTo>
                    <a:lnTo>
                      <a:pt x="741" y="807"/>
                    </a:lnTo>
                    <a:lnTo>
                      <a:pt x="743" y="816"/>
                    </a:lnTo>
                    <a:lnTo>
                      <a:pt x="743" y="818"/>
                    </a:lnTo>
                    <a:lnTo>
                      <a:pt x="742" y="820"/>
                    </a:lnTo>
                    <a:lnTo>
                      <a:pt x="741" y="823"/>
                    </a:lnTo>
                    <a:lnTo>
                      <a:pt x="740" y="826"/>
                    </a:lnTo>
                    <a:lnTo>
                      <a:pt x="737" y="831"/>
                    </a:lnTo>
                    <a:lnTo>
                      <a:pt x="734" y="837"/>
                    </a:lnTo>
                    <a:lnTo>
                      <a:pt x="728" y="845"/>
                    </a:lnTo>
                    <a:lnTo>
                      <a:pt x="721" y="854"/>
                    </a:lnTo>
                    <a:lnTo>
                      <a:pt x="721" y="853"/>
                    </a:lnTo>
                    <a:lnTo>
                      <a:pt x="148" y="1530"/>
                    </a:lnTo>
                    <a:lnTo>
                      <a:pt x="778" y="1530"/>
                    </a:lnTo>
                    <a:lnTo>
                      <a:pt x="820" y="1529"/>
                    </a:lnTo>
                    <a:lnTo>
                      <a:pt x="860" y="1529"/>
                    </a:lnTo>
                    <a:lnTo>
                      <a:pt x="898" y="1526"/>
                    </a:lnTo>
                    <a:lnTo>
                      <a:pt x="935" y="1524"/>
                    </a:lnTo>
                    <a:lnTo>
                      <a:pt x="969" y="1520"/>
                    </a:lnTo>
                    <a:lnTo>
                      <a:pt x="1002" y="1515"/>
                    </a:lnTo>
                    <a:lnTo>
                      <a:pt x="1033" y="1509"/>
                    </a:lnTo>
                    <a:lnTo>
                      <a:pt x="1062" y="1501"/>
                    </a:lnTo>
                    <a:lnTo>
                      <a:pt x="1090" y="1492"/>
                    </a:lnTo>
                    <a:lnTo>
                      <a:pt x="1116" y="1482"/>
                    </a:lnTo>
                    <a:lnTo>
                      <a:pt x="1140" y="1470"/>
                    </a:lnTo>
                    <a:lnTo>
                      <a:pt x="1163" y="1456"/>
                    </a:lnTo>
                    <a:lnTo>
                      <a:pt x="1185" y="1440"/>
                    </a:lnTo>
                    <a:lnTo>
                      <a:pt x="1204" y="1422"/>
                    </a:lnTo>
                    <a:lnTo>
                      <a:pt x="1222" y="1402"/>
                    </a:lnTo>
                    <a:lnTo>
                      <a:pt x="1240" y="1380"/>
                    </a:lnTo>
                    <a:lnTo>
                      <a:pt x="1255" y="1356"/>
                    </a:lnTo>
                    <a:lnTo>
                      <a:pt x="1269" y="1329"/>
                    </a:lnTo>
                    <a:lnTo>
                      <a:pt x="1282" y="1300"/>
                    </a:lnTo>
                    <a:lnTo>
                      <a:pt x="1294" y="1268"/>
                    </a:lnTo>
                    <a:lnTo>
                      <a:pt x="1304" y="1234"/>
                    </a:lnTo>
                    <a:lnTo>
                      <a:pt x="1313" y="1197"/>
                    </a:lnTo>
                    <a:lnTo>
                      <a:pt x="1321" y="1156"/>
                    </a:lnTo>
                    <a:lnTo>
                      <a:pt x="1328" y="1113"/>
                    </a:lnTo>
                    <a:lnTo>
                      <a:pt x="1334" y="1067"/>
                    </a:lnTo>
                    <a:lnTo>
                      <a:pt x="1388" y="1067"/>
                    </a:lnTo>
                    <a:lnTo>
                      <a:pt x="1326" y="1631"/>
                    </a:lnTo>
                    <a:lnTo>
                      <a:pt x="37" y="1631"/>
                    </a:lnTo>
                    <a:lnTo>
                      <a:pt x="29" y="1630"/>
                    </a:lnTo>
                    <a:lnTo>
                      <a:pt x="20" y="1629"/>
                    </a:lnTo>
                    <a:lnTo>
                      <a:pt x="13" y="1627"/>
                    </a:lnTo>
                    <a:lnTo>
                      <a:pt x="8" y="1624"/>
                    </a:lnTo>
                    <a:lnTo>
                      <a:pt x="3" y="1619"/>
                    </a:lnTo>
                    <a:lnTo>
                      <a:pt x="1" y="1613"/>
                    </a:lnTo>
                    <a:lnTo>
                      <a:pt x="0" y="1605"/>
                    </a:lnTo>
                    <a:lnTo>
                      <a:pt x="0" y="1603"/>
                    </a:lnTo>
                    <a:lnTo>
                      <a:pt x="1" y="1597"/>
                    </a:lnTo>
                    <a:lnTo>
                      <a:pt x="3" y="1593"/>
                    </a:lnTo>
                    <a:lnTo>
                      <a:pt x="6" y="1589"/>
                    </a:lnTo>
                    <a:lnTo>
                      <a:pt x="11" y="1584"/>
                    </a:lnTo>
                    <a:lnTo>
                      <a:pt x="17" y="1577"/>
                    </a:lnTo>
                    <a:lnTo>
                      <a:pt x="25" y="1568"/>
                    </a:lnTo>
                    <a:lnTo>
                      <a:pt x="566" y="921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1" y="24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1" y="5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5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869377" y="4339153"/>
                <a:ext cx="384050" cy="510832"/>
              </a:xfrm>
              <a:custGeom>
                <a:avLst/>
                <a:gdLst/>
                <a:ahLst/>
                <a:cxnLst>
                  <a:cxn ang="0">
                    <a:pos x="1180" y="11"/>
                  </a:cxn>
                  <a:cxn ang="0">
                    <a:pos x="1296" y="49"/>
                  </a:cxn>
                  <a:cxn ang="0">
                    <a:pos x="1380" y="103"/>
                  </a:cxn>
                  <a:cxn ang="0">
                    <a:pos x="1435" y="158"/>
                  </a:cxn>
                  <a:cxn ang="0">
                    <a:pos x="1465" y="198"/>
                  </a:cxn>
                  <a:cxn ang="0">
                    <a:pos x="1650" y="11"/>
                  </a:cxn>
                  <a:cxn ang="0">
                    <a:pos x="1669" y="0"/>
                  </a:cxn>
                  <a:cxn ang="0">
                    <a:pos x="1691" y="6"/>
                  </a:cxn>
                  <a:cxn ang="0">
                    <a:pos x="1698" y="22"/>
                  </a:cxn>
                  <a:cxn ang="0">
                    <a:pos x="1541" y="635"/>
                  </a:cxn>
                  <a:cxn ang="0">
                    <a:pos x="1523" y="655"/>
                  </a:cxn>
                  <a:cxn ang="0">
                    <a:pos x="1489" y="655"/>
                  </a:cxn>
                  <a:cxn ang="0">
                    <a:pos x="1470" y="642"/>
                  </a:cxn>
                  <a:cxn ang="0">
                    <a:pos x="1472" y="605"/>
                  </a:cxn>
                  <a:cxn ang="0">
                    <a:pos x="1475" y="558"/>
                  </a:cxn>
                  <a:cxn ang="0">
                    <a:pos x="1471" y="434"/>
                  </a:cxn>
                  <a:cxn ang="0">
                    <a:pos x="1435" y="291"/>
                  </a:cxn>
                  <a:cxn ang="0">
                    <a:pos x="1364" y="180"/>
                  </a:cxn>
                  <a:cxn ang="0">
                    <a:pos x="1260" y="105"/>
                  </a:cxn>
                  <a:cxn ang="0">
                    <a:pos x="1127" y="71"/>
                  </a:cxn>
                  <a:cxn ang="0">
                    <a:pos x="942" y="87"/>
                  </a:cxn>
                  <a:cxn ang="0">
                    <a:pos x="751" y="160"/>
                  </a:cxn>
                  <a:cxn ang="0">
                    <a:pos x="580" y="277"/>
                  </a:cxn>
                  <a:cxn ang="0">
                    <a:pos x="438" y="437"/>
                  </a:cxn>
                  <a:cxn ang="0">
                    <a:pos x="332" y="626"/>
                  </a:cxn>
                  <a:cxn ang="0">
                    <a:pos x="266" y="813"/>
                  </a:cxn>
                  <a:cxn ang="0">
                    <a:pos x="230" y="978"/>
                  </a:cxn>
                  <a:cxn ang="0">
                    <a:pos x="219" y="1102"/>
                  </a:cxn>
                  <a:cxn ang="0">
                    <a:pos x="229" y="1248"/>
                  </a:cxn>
                  <a:cxn ang="0">
                    <a:pos x="275" y="1380"/>
                  </a:cxn>
                  <a:cxn ang="0">
                    <a:pos x="349" y="1479"/>
                  </a:cxn>
                  <a:cxn ang="0">
                    <a:pos x="444" y="1546"/>
                  </a:cxn>
                  <a:cxn ang="0">
                    <a:pos x="550" y="1587"/>
                  </a:cxn>
                  <a:cxn ang="0">
                    <a:pos x="660" y="1603"/>
                  </a:cxn>
                  <a:cxn ang="0">
                    <a:pos x="794" y="1593"/>
                  </a:cxn>
                  <a:cxn ang="0">
                    <a:pos x="953" y="1542"/>
                  </a:cxn>
                  <a:cxn ang="0">
                    <a:pos x="1127" y="1436"/>
                  </a:cxn>
                  <a:cxn ang="0">
                    <a:pos x="1250" y="1308"/>
                  </a:cxn>
                  <a:cxn ang="0">
                    <a:pos x="1323" y="1184"/>
                  </a:cxn>
                  <a:cxn ang="0">
                    <a:pos x="1361" y="1087"/>
                  </a:cxn>
                  <a:cxn ang="0">
                    <a:pos x="1380" y="1053"/>
                  </a:cxn>
                  <a:cxn ang="0">
                    <a:pos x="1401" y="1048"/>
                  </a:cxn>
                  <a:cxn ang="0">
                    <a:pos x="1420" y="1053"/>
                  </a:cxn>
                  <a:cxn ang="0">
                    <a:pos x="1427" y="1073"/>
                  </a:cxn>
                  <a:cxn ang="0">
                    <a:pos x="1413" y="1123"/>
                  </a:cxn>
                  <a:cxn ang="0">
                    <a:pos x="1372" y="1219"/>
                  </a:cxn>
                  <a:cxn ang="0">
                    <a:pos x="1293" y="1342"/>
                  </a:cxn>
                  <a:cxn ang="0">
                    <a:pos x="1165" y="1476"/>
                  </a:cxn>
                  <a:cxn ang="0">
                    <a:pos x="1020" y="1576"/>
                  </a:cxn>
                  <a:cxn ang="0">
                    <a:pos x="845" y="1648"/>
                  </a:cxn>
                  <a:cxn ang="0">
                    <a:pos x="646" y="1675"/>
                  </a:cxn>
                  <a:cxn ang="0">
                    <a:pos x="457" y="1651"/>
                  </a:cxn>
                  <a:cxn ang="0">
                    <a:pos x="291" y="1582"/>
                  </a:cxn>
                  <a:cxn ang="0">
                    <a:pos x="156" y="1472"/>
                  </a:cxn>
                  <a:cxn ang="0">
                    <a:pos x="59" y="1324"/>
                  </a:cxn>
                  <a:cxn ang="0">
                    <a:pos x="7" y="1145"/>
                  </a:cxn>
                  <a:cxn ang="0">
                    <a:pos x="9" y="921"/>
                  </a:cxn>
                  <a:cxn ang="0">
                    <a:pos x="80" y="684"/>
                  </a:cxn>
                  <a:cxn ang="0">
                    <a:pos x="208" y="465"/>
                  </a:cxn>
                  <a:cxn ang="0">
                    <a:pos x="383" y="277"/>
                  </a:cxn>
                  <a:cxn ang="0">
                    <a:pos x="593" y="130"/>
                  </a:cxn>
                  <a:cxn ang="0">
                    <a:pos x="826" y="34"/>
                  </a:cxn>
                  <a:cxn ang="0">
                    <a:pos x="1071" y="0"/>
                  </a:cxn>
                </a:cxnLst>
                <a:rect l="0" t="0" r="r" b="b"/>
                <a:pathLst>
                  <a:path w="1698" h="1675">
                    <a:moveTo>
                      <a:pt x="1071" y="0"/>
                    </a:moveTo>
                    <a:lnTo>
                      <a:pt x="1110" y="1"/>
                    </a:lnTo>
                    <a:lnTo>
                      <a:pt x="1146" y="5"/>
                    </a:lnTo>
                    <a:lnTo>
                      <a:pt x="1180" y="11"/>
                    </a:lnTo>
                    <a:lnTo>
                      <a:pt x="1212" y="18"/>
                    </a:lnTo>
                    <a:lnTo>
                      <a:pt x="1242" y="27"/>
                    </a:lnTo>
                    <a:lnTo>
                      <a:pt x="1270" y="38"/>
                    </a:lnTo>
                    <a:lnTo>
                      <a:pt x="1296" y="49"/>
                    </a:lnTo>
                    <a:lnTo>
                      <a:pt x="1319" y="62"/>
                    </a:lnTo>
                    <a:lnTo>
                      <a:pt x="1342" y="75"/>
                    </a:lnTo>
                    <a:lnTo>
                      <a:pt x="1361" y="89"/>
                    </a:lnTo>
                    <a:lnTo>
                      <a:pt x="1380" y="103"/>
                    </a:lnTo>
                    <a:lnTo>
                      <a:pt x="1396" y="118"/>
                    </a:lnTo>
                    <a:lnTo>
                      <a:pt x="1410" y="131"/>
                    </a:lnTo>
                    <a:lnTo>
                      <a:pt x="1424" y="145"/>
                    </a:lnTo>
                    <a:lnTo>
                      <a:pt x="1435" y="158"/>
                    </a:lnTo>
                    <a:lnTo>
                      <a:pt x="1445" y="170"/>
                    </a:lnTo>
                    <a:lnTo>
                      <a:pt x="1452" y="180"/>
                    </a:lnTo>
                    <a:lnTo>
                      <a:pt x="1460" y="189"/>
                    </a:lnTo>
                    <a:lnTo>
                      <a:pt x="1465" y="198"/>
                    </a:lnTo>
                    <a:lnTo>
                      <a:pt x="1469" y="203"/>
                    </a:lnTo>
                    <a:lnTo>
                      <a:pt x="1634" y="25"/>
                    </a:lnTo>
                    <a:lnTo>
                      <a:pt x="1643" y="17"/>
                    </a:lnTo>
                    <a:lnTo>
                      <a:pt x="1650" y="11"/>
                    </a:lnTo>
                    <a:lnTo>
                      <a:pt x="1656" y="6"/>
                    </a:lnTo>
                    <a:lnTo>
                      <a:pt x="1660" y="3"/>
                    </a:lnTo>
                    <a:lnTo>
                      <a:pt x="1664" y="1"/>
                    </a:lnTo>
                    <a:lnTo>
                      <a:pt x="1669" y="0"/>
                    </a:lnTo>
                    <a:lnTo>
                      <a:pt x="1671" y="0"/>
                    </a:lnTo>
                    <a:lnTo>
                      <a:pt x="1680" y="1"/>
                    </a:lnTo>
                    <a:lnTo>
                      <a:pt x="1687" y="3"/>
                    </a:lnTo>
                    <a:lnTo>
                      <a:pt x="1691" y="6"/>
                    </a:lnTo>
                    <a:lnTo>
                      <a:pt x="1694" y="10"/>
                    </a:lnTo>
                    <a:lnTo>
                      <a:pt x="1696" y="14"/>
                    </a:lnTo>
                    <a:lnTo>
                      <a:pt x="1698" y="18"/>
                    </a:lnTo>
                    <a:lnTo>
                      <a:pt x="1698" y="22"/>
                    </a:lnTo>
                    <a:lnTo>
                      <a:pt x="1698" y="22"/>
                    </a:lnTo>
                    <a:lnTo>
                      <a:pt x="1548" y="610"/>
                    </a:lnTo>
                    <a:lnTo>
                      <a:pt x="1544" y="624"/>
                    </a:lnTo>
                    <a:lnTo>
                      <a:pt x="1541" y="635"/>
                    </a:lnTo>
                    <a:lnTo>
                      <a:pt x="1538" y="643"/>
                    </a:lnTo>
                    <a:lnTo>
                      <a:pt x="1534" y="649"/>
                    </a:lnTo>
                    <a:lnTo>
                      <a:pt x="1529" y="653"/>
                    </a:lnTo>
                    <a:lnTo>
                      <a:pt x="1523" y="655"/>
                    </a:lnTo>
                    <a:lnTo>
                      <a:pt x="1514" y="656"/>
                    </a:lnTo>
                    <a:lnTo>
                      <a:pt x="1499" y="656"/>
                    </a:lnTo>
                    <a:lnTo>
                      <a:pt x="1494" y="656"/>
                    </a:lnTo>
                    <a:lnTo>
                      <a:pt x="1489" y="655"/>
                    </a:lnTo>
                    <a:lnTo>
                      <a:pt x="1483" y="654"/>
                    </a:lnTo>
                    <a:lnTo>
                      <a:pt x="1477" y="651"/>
                    </a:lnTo>
                    <a:lnTo>
                      <a:pt x="1473" y="648"/>
                    </a:lnTo>
                    <a:lnTo>
                      <a:pt x="1470" y="642"/>
                    </a:lnTo>
                    <a:lnTo>
                      <a:pt x="1469" y="635"/>
                    </a:lnTo>
                    <a:lnTo>
                      <a:pt x="1469" y="629"/>
                    </a:lnTo>
                    <a:lnTo>
                      <a:pt x="1471" y="611"/>
                    </a:lnTo>
                    <a:lnTo>
                      <a:pt x="1472" y="605"/>
                    </a:lnTo>
                    <a:lnTo>
                      <a:pt x="1473" y="597"/>
                    </a:lnTo>
                    <a:lnTo>
                      <a:pt x="1474" y="587"/>
                    </a:lnTo>
                    <a:lnTo>
                      <a:pt x="1475" y="573"/>
                    </a:lnTo>
                    <a:lnTo>
                      <a:pt x="1475" y="558"/>
                    </a:lnTo>
                    <a:lnTo>
                      <a:pt x="1476" y="539"/>
                    </a:lnTo>
                    <a:lnTo>
                      <a:pt x="1476" y="515"/>
                    </a:lnTo>
                    <a:lnTo>
                      <a:pt x="1475" y="473"/>
                    </a:lnTo>
                    <a:lnTo>
                      <a:pt x="1471" y="434"/>
                    </a:lnTo>
                    <a:lnTo>
                      <a:pt x="1466" y="395"/>
                    </a:lnTo>
                    <a:lnTo>
                      <a:pt x="1458" y="359"/>
                    </a:lnTo>
                    <a:lnTo>
                      <a:pt x="1447" y="324"/>
                    </a:lnTo>
                    <a:lnTo>
                      <a:pt x="1435" y="291"/>
                    </a:lnTo>
                    <a:lnTo>
                      <a:pt x="1420" y="260"/>
                    </a:lnTo>
                    <a:lnTo>
                      <a:pt x="1403" y="231"/>
                    </a:lnTo>
                    <a:lnTo>
                      <a:pt x="1384" y="204"/>
                    </a:lnTo>
                    <a:lnTo>
                      <a:pt x="1364" y="180"/>
                    </a:lnTo>
                    <a:lnTo>
                      <a:pt x="1341" y="158"/>
                    </a:lnTo>
                    <a:lnTo>
                      <a:pt x="1316" y="137"/>
                    </a:lnTo>
                    <a:lnTo>
                      <a:pt x="1289" y="120"/>
                    </a:lnTo>
                    <a:lnTo>
                      <a:pt x="1260" y="105"/>
                    </a:lnTo>
                    <a:lnTo>
                      <a:pt x="1230" y="92"/>
                    </a:lnTo>
                    <a:lnTo>
                      <a:pt x="1197" y="82"/>
                    </a:lnTo>
                    <a:lnTo>
                      <a:pt x="1163" y="75"/>
                    </a:lnTo>
                    <a:lnTo>
                      <a:pt x="1127" y="71"/>
                    </a:lnTo>
                    <a:lnTo>
                      <a:pt x="1089" y="70"/>
                    </a:lnTo>
                    <a:lnTo>
                      <a:pt x="1041" y="72"/>
                    </a:lnTo>
                    <a:lnTo>
                      <a:pt x="992" y="78"/>
                    </a:lnTo>
                    <a:lnTo>
                      <a:pt x="942" y="87"/>
                    </a:lnTo>
                    <a:lnTo>
                      <a:pt x="893" y="101"/>
                    </a:lnTo>
                    <a:lnTo>
                      <a:pt x="845" y="117"/>
                    </a:lnTo>
                    <a:lnTo>
                      <a:pt x="798" y="137"/>
                    </a:lnTo>
                    <a:lnTo>
                      <a:pt x="751" y="160"/>
                    </a:lnTo>
                    <a:lnTo>
                      <a:pt x="706" y="185"/>
                    </a:lnTo>
                    <a:lnTo>
                      <a:pt x="662" y="213"/>
                    </a:lnTo>
                    <a:lnTo>
                      <a:pt x="620" y="244"/>
                    </a:lnTo>
                    <a:lnTo>
                      <a:pt x="580" y="277"/>
                    </a:lnTo>
                    <a:lnTo>
                      <a:pt x="543" y="312"/>
                    </a:lnTo>
                    <a:lnTo>
                      <a:pt x="507" y="349"/>
                    </a:lnTo>
                    <a:lnTo>
                      <a:pt x="470" y="392"/>
                    </a:lnTo>
                    <a:lnTo>
                      <a:pt x="438" y="437"/>
                    </a:lnTo>
                    <a:lnTo>
                      <a:pt x="407" y="484"/>
                    </a:lnTo>
                    <a:lnTo>
                      <a:pt x="379" y="531"/>
                    </a:lnTo>
                    <a:lnTo>
                      <a:pt x="354" y="579"/>
                    </a:lnTo>
                    <a:lnTo>
                      <a:pt x="332" y="626"/>
                    </a:lnTo>
                    <a:lnTo>
                      <a:pt x="312" y="673"/>
                    </a:lnTo>
                    <a:lnTo>
                      <a:pt x="295" y="721"/>
                    </a:lnTo>
                    <a:lnTo>
                      <a:pt x="279" y="767"/>
                    </a:lnTo>
                    <a:lnTo>
                      <a:pt x="266" y="813"/>
                    </a:lnTo>
                    <a:lnTo>
                      <a:pt x="255" y="856"/>
                    </a:lnTo>
                    <a:lnTo>
                      <a:pt x="245" y="899"/>
                    </a:lnTo>
                    <a:lnTo>
                      <a:pt x="237" y="939"/>
                    </a:lnTo>
                    <a:lnTo>
                      <a:pt x="230" y="978"/>
                    </a:lnTo>
                    <a:lnTo>
                      <a:pt x="226" y="1013"/>
                    </a:lnTo>
                    <a:lnTo>
                      <a:pt x="222" y="1046"/>
                    </a:lnTo>
                    <a:lnTo>
                      <a:pt x="220" y="1076"/>
                    </a:lnTo>
                    <a:lnTo>
                      <a:pt x="219" y="1102"/>
                    </a:lnTo>
                    <a:lnTo>
                      <a:pt x="218" y="1125"/>
                    </a:lnTo>
                    <a:lnTo>
                      <a:pt x="219" y="1168"/>
                    </a:lnTo>
                    <a:lnTo>
                      <a:pt x="223" y="1210"/>
                    </a:lnTo>
                    <a:lnTo>
                      <a:pt x="229" y="1248"/>
                    </a:lnTo>
                    <a:lnTo>
                      <a:pt x="238" y="1285"/>
                    </a:lnTo>
                    <a:lnTo>
                      <a:pt x="248" y="1319"/>
                    </a:lnTo>
                    <a:lnTo>
                      <a:pt x="261" y="1351"/>
                    </a:lnTo>
                    <a:lnTo>
                      <a:pt x="275" y="1380"/>
                    </a:lnTo>
                    <a:lnTo>
                      <a:pt x="291" y="1408"/>
                    </a:lnTo>
                    <a:lnTo>
                      <a:pt x="309" y="1434"/>
                    </a:lnTo>
                    <a:lnTo>
                      <a:pt x="328" y="1458"/>
                    </a:lnTo>
                    <a:lnTo>
                      <a:pt x="349" y="1479"/>
                    </a:lnTo>
                    <a:lnTo>
                      <a:pt x="371" y="1499"/>
                    </a:lnTo>
                    <a:lnTo>
                      <a:pt x="394" y="1517"/>
                    </a:lnTo>
                    <a:lnTo>
                      <a:pt x="418" y="1532"/>
                    </a:lnTo>
                    <a:lnTo>
                      <a:pt x="444" y="1546"/>
                    </a:lnTo>
                    <a:lnTo>
                      <a:pt x="469" y="1559"/>
                    </a:lnTo>
                    <a:lnTo>
                      <a:pt x="495" y="1570"/>
                    </a:lnTo>
                    <a:lnTo>
                      <a:pt x="522" y="1579"/>
                    </a:lnTo>
                    <a:lnTo>
                      <a:pt x="550" y="1587"/>
                    </a:lnTo>
                    <a:lnTo>
                      <a:pt x="577" y="1592"/>
                    </a:lnTo>
                    <a:lnTo>
                      <a:pt x="605" y="1598"/>
                    </a:lnTo>
                    <a:lnTo>
                      <a:pt x="632" y="1601"/>
                    </a:lnTo>
                    <a:lnTo>
                      <a:pt x="660" y="1603"/>
                    </a:lnTo>
                    <a:lnTo>
                      <a:pt x="687" y="1603"/>
                    </a:lnTo>
                    <a:lnTo>
                      <a:pt x="722" y="1602"/>
                    </a:lnTo>
                    <a:lnTo>
                      <a:pt x="758" y="1599"/>
                    </a:lnTo>
                    <a:lnTo>
                      <a:pt x="794" y="1593"/>
                    </a:lnTo>
                    <a:lnTo>
                      <a:pt x="832" y="1585"/>
                    </a:lnTo>
                    <a:lnTo>
                      <a:pt x="872" y="1574"/>
                    </a:lnTo>
                    <a:lnTo>
                      <a:pt x="912" y="1560"/>
                    </a:lnTo>
                    <a:lnTo>
                      <a:pt x="953" y="1542"/>
                    </a:lnTo>
                    <a:lnTo>
                      <a:pt x="995" y="1522"/>
                    </a:lnTo>
                    <a:lnTo>
                      <a:pt x="1038" y="1497"/>
                    </a:lnTo>
                    <a:lnTo>
                      <a:pt x="1082" y="1468"/>
                    </a:lnTo>
                    <a:lnTo>
                      <a:pt x="1127" y="1436"/>
                    </a:lnTo>
                    <a:lnTo>
                      <a:pt x="1163" y="1404"/>
                    </a:lnTo>
                    <a:lnTo>
                      <a:pt x="1195" y="1373"/>
                    </a:lnTo>
                    <a:lnTo>
                      <a:pt x="1224" y="1340"/>
                    </a:lnTo>
                    <a:lnTo>
                      <a:pt x="1250" y="1308"/>
                    </a:lnTo>
                    <a:lnTo>
                      <a:pt x="1272" y="1275"/>
                    </a:lnTo>
                    <a:lnTo>
                      <a:pt x="1292" y="1244"/>
                    </a:lnTo>
                    <a:lnTo>
                      <a:pt x="1309" y="1213"/>
                    </a:lnTo>
                    <a:lnTo>
                      <a:pt x="1323" y="1184"/>
                    </a:lnTo>
                    <a:lnTo>
                      <a:pt x="1336" y="1156"/>
                    </a:lnTo>
                    <a:lnTo>
                      <a:pt x="1346" y="1131"/>
                    </a:lnTo>
                    <a:lnTo>
                      <a:pt x="1355" y="1108"/>
                    </a:lnTo>
                    <a:lnTo>
                      <a:pt x="1361" y="1087"/>
                    </a:lnTo>
                    <a:lnTo>
                      <a:pt x="1367" y="1070"/>
                    </a:lnTo>
                    <a:lnTo>
                      <a:pt x="1370" y="1062"/>
                    </a:lnTo>
                    <a:lnTo>
                      <a:pt x="1374" y="1056"/>
                    </a:lnTo>
                    <a:lnTo>
                      <a:pt x="1380" y="1053"/>
                    </a:lnTo>
                    <a:lnTo>
                      <a:pt x="1386" y="1050"/>
                    </a:lnTo>
                    <a:lnTo>
                      <a:pt x="1391" y="1049"/>
                    </a:lnTo>
                    <a:lnTo>
                      <a:pt x="1397" y="1048"/>
                    </a:lnTo>
                    <a:lnTo>
                      <a:pt x="1401" y="1048"/>
                    </a:lnTo>
                    <a:lnTo>
                      <a:pt x="1405" y="1049"/>
                    </a:lnTo>
                    <a:lnTo>
                      <a:pt x="1410" y="1049"/>
                    </a:lnTo>
                    <a:lnTo>
                      <a:pt x="1416" y="1051"/>
                    </a:lnTo>
                    <a:lnTo>
                      <a:pt x="1420" y="1053"/>
                    </a:lnTo>
                    <a:lnTo>
                      <a:pt x="1424" y="1057"/>
                    </a:lnTo>
                    <a:lnTo>
                      <a:pt x="1427" y="1063"/>
                    </a:lnTo>
                    <a:lnTo>
                      <a:pt x="1428" y="1070"/>
                    </a:lnTo>
                    <a:lnTo>
                      <a:pt x="1427" y="1073"/>
                    </a:lnTo>
                    <a:lnTo>
                      <a:pt x="1426" y="1080"/>
                    </a:lnTo>
                    <a:lnTo>
                      <a:pt x="1423" y="1091"/>
                    </a:lnTo>
                    <a:lnTo>
                      <a:pt x="1419" y="1106"/>
                    </a:lnTo>
                    <a:lnTo>
                      <a:pt x="1413" y="1123"/>
                    </a:lnTo>
                    <a:lnTo>
                      <a:pt x="1406" y="1144"/>
                    </a:lnTo>
                    <a:lnTo>
                      <a:pt x="1397" y="1167"/>
                    </a:lnTo>
                    <a:lnTo>
                      <a:pt x="1386" y="1192"/>
                    </a:lnTo>
                    <a:lnTo>
                      <a:pt x="1372" y="1219"/>
                    </a:lnTo>
                    <a:lnTo>
                      <a:pt x="1356" y="1248"/>
                    </a:lnTo>
                    <a:lnTo>
                      <a:pt x="1338" y="1278"/>
                    </a:lnTo>
                    <a:lnTo>
                      <a:pt x="1317" y="1310"/>
                    </a:lnTo>
                    <a:lnTo>
                      <a:pt x="1293" y="1342"/>
                    </a:lnTo>
                    <a:lnTo>
                      <a:pt x="1266" y="1375"/>
                    </a:lnTo>
                    <a:lnTo>
                      <a:pt x="1235" y="1409"/>
                    </a:lnTo>
                    <a:lnTo>
                      <a:pt x="1202" y="1442"/>
                    </a:lnTo>
                    <a:lnTo>
                      <a:pt x="1165" y="1476"/>
                    </a:lnTo>
                    <a:lnTo>
                      <a:pt x="1132" y="1503"/>
                    </a:lnTo>
                    <a:lnTo>
                      <a:pt x="1096" y="1529"/>
                    </a:lnTo>
                    <a:lnTo>
                      <a:pt x="1059" y="1553"/>
                    </a:lnTo>
                    <a:lnTo>
                      <a:pt x="1020" y="1576"/>
                    </a:lnTo>
                    <a:lnTo>
                      <a:pt x="979" y="1598"/>
                    </a:lnTo>
                    <a:lnTo>
                      <a:pt x="936" y="1617"/>
                    </a:lnTo>
                    <a:lnTo>
                      <a:pt x="892" y="1634"/>
                    </a:lnTo>
                    <a:lnTo>
                      <a:pt x="845" y="1648"/>
                    </a:lnTo>
                    <a:lnTo>
                      <a:pt x="798" y="1660"/>
                    </a:lnTo>
                    <a:lnTo>
                      <a:pt x="749" y="1668"/>
                    </a:lnTo>
                    <a:lnTo>
                      <a:pt x="698" y="1673"/>
                    </a:lnTo>
                    <a:lnTo>
                      <a:pt x="646" y="1675"/>
                    </a:lnTo>
                    <a:lnTo>
                      <a:pt x="597" y="1674"/>
                    </a:lnTo>
                    <a:lnTo>
                      <a:pt x="549" y="1669"/>
                    </a:lnTo>
                    <a:lnTo>
                      <a:pt x="503" y="1661"/>
                    </a:lnTo>
                    <a:lnTo>
                      <a:pt x="457" y="1651"/>
                    </a:lnTo>
                    <a:lnTo>
                      <a:pt x="413" y="1638"/>
                    </a:lnTo>
                    <a:lnTo>
                      <a:pt x="371" y="1622"/>
                    </a:lnTo>
                    <a:lnTo>
                      <a:pt x="330" y="1603"/>
                    </a:lnTo>
                    <a:lnTo>
                      <a:pt x="291" y="1582"/>
                    </a:lnTo>
                    <a:lnTo>
                      <a:pt x="255" y="1558"/>
                    </a:lnTo>
                    <a:lnTo>
                      <a:pt x="219" y="1531"/>
                    </a:lnTo>
                    <a:lnTo>
                      <a:pt x="187" y="1503"/>
                    </a:lnTo>
                    <a:lnTo>
                      <a:pt x="156" y="1472"/>
                    </a:lnTo>
                    <a:lnTo>
                      <a:pt x="128" y="1438"/>
                    </a:lnTo>
                    <a:lnTo>
                      <a:pt x="103" y="1402"/>
                    </a:lnTo>
                    <a:lnTo>
                      <a:pt x="80" y="1364"/>
                    </a:lnTo>
                    <a:lnTo>
                      <a:pt x="59" y="1324"/>
                    </a:lnTo>
                    <a:lnTo>
                      <a:pt x="42" y="1282"/>
                    </a:lnTo>
                    <a:lnTo>
                      <a:pt x="27" y="1238"/>
                    </a:lnTo>
                    <a:lnTo>
                      <a:pt x="15" y="1192"/>
                    </a:lnTo>
                    <a:lnTo>
                      <a:pt x="7" y="1145"/>
                    </a:lnTo>
                    <a:lnTo>
                      <a:pt x="2" y="1096"/>
                    </a:lnTo>
                    <a:lnTo>
                      <a:pt x="0" y="1044"/>
                    </a:lnTo>
                    <a:lnTo>
                      <a:pt x="3" y="982"/>
                    </a:lnTo>
                    <a:lnTo>
                      <a:pt x="9" y="921"/>
                    </a:lnTo>
                    <a:lnTo>
                      <a:pt x="21" y="860"/>
                    </a:lnTo>
                    <a:lnTo>
                      <a:pt x="36" y="801"/>
                    </a:lnTo>
                    <a:lnTo>
                      <a:pt x="56" y="741"/>
                    </a:lnTo>
                    <a:lnTo>
                      <a:pt x="80" y="684"/>
                    </a:lnTo>
                    <a:lnTo>
                      <a:pt x="107" y="627"/>
                    </a:lnTo>
                    <a:lnTo>
                      <a:pt x="137" y="571"/>
                    </a:lnTo>
                    <a:lnTo>
                      <a:pt x="171" y="517"/>
                    </a:lnTo>
                    <a:lnTo>
                      <a:pt x="208" y="465"/>
                    </a:lnTo>
                    <a:lnTo>
                      <a:pt x="247" y="415"/>
                    </a:lnTo>
                    <a:lnTo>
                      <a:pt x="290" y="367"/>
                    </a:lnTo>
                    <a:lnTo>
                      <a:pt x="335" y="321"/>
                    </a:lnTo>
                    <a:lnTo>
                      <a:pt x="383" y="277"/>
                    </a:lnTo>
                    <a:lnTo>
                      <a:pt x="433" y="236"/>
                    </a:lnTo>
                    <a:lnTo>
                      <a:pt x="484" y="198"/>
                    </a:lnTo>
                    <a:lnTo>
                      <a:pt x="538" y="163"/>
                    </a:lnTo>
                    <a:lnTo>
                      <a:pt x="593" y="130"/>
                    </a:lnTo>
                    <a:lnTo>
                      <a:pt x="650" y="101"/>
                    </a:lnTo>
                    <a:lnTo>
                      <a:pt x="708" y="75"/>
                    </a:lnTo>
                    <a:lnTo>
                      <a:pt x="767" y="53"/>
                    </a:lnTo>
                    <a:lnTo>
                      <a:pt x="826" y="34"/>
                    </a:lnTo>
                    <a:lnTo>
                      <a:pt x="887" y="20"/>
                    </a:lnTo>
                    <a:lnTo>
                      <a:pt x="948" y="9"/>
                    </a:lnTo>
                    <a:lnTo>
                      <a:pt x="1009" y="3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00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" name="Group 56"/>
              <p:cNvGrpSpPr/>
              <p:nvPr/>
            </p:nvGrpSpPr>
            <p:grpSpPr>
              <a:xfrm>
                <a:off x="3701486" y="2785613"/>
                <a:ext cx="3520458" cy="1898771"/>
                <a:chOff x="2057400" y="2819400"/>
                <a:chExt cx="4191000" cy="167640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2057400" y="2819400"/>
                  <a:ext cx="3893128" cy="755073"/>
                </a:xfrm>
                <a:custGeom>
                  <a:avLst/>
                  <a:gdLst>
                    <a:gd name="connsiteX0" fmla="*/ 0 w 3893128"/>
                    <a:gd name="connsiteY0" fmla="*/ 69273 h 755073"/>
                    <a:gd name="connsiteX1" fmla="*/ 1620982 w 3893128"/>
                    <a:gd name="connsiteY1" fmla="*/ 96982 h 755073"/>
                    <a:gd name="connsiteX2" fmla="*/ 2189019 w 3893128"/>
                    <a:gd name="connsiteY2" fmla="*/ 651164 h 755073"/>
                    <a:gd name="connsiteX3" fmla="*/ 3893128 w 3893128"/>
                    <a:gd name="connsiteY3" fmla="*/ 720437 h 755073"/>
                    <a:gd name="connsiteX4" fmla="*/ 3893128 w 3893128"/>
                    <a:gd name="connsiteY4" fmla="*/ 720437 h 75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3128" h="755073">
                      <a:moveTo>
                        <a:pt x="0" y="69273"/>
                      </a:moveTo>
                      <a:cubicBezTo>
                        <a:pt x="628073" y="34636"/>
                        <a:pt x="1256146" y="0"/>
                        <a:pt x="1620982" y="96982"/>
                      </a:cubicBezTo>
                      <a:cubicBezTo>
                        <a:pt x="1985818" y="193964"/>
                        <a:pt x="1810328" y="547255"/>
                        <a:pt x="2189019" y="651164"/>
                      </a:cubicBezTo>
                      <a:cubicBezTo>
                        <a:pt x="2567710" y="755073"/>
                        <a:pt x="3893128" y="720437"/>
                        <a:pt x="3893128" y="720437"/>
                      </a:cubicBezTo>
                      <a:lnTo>
                        <a:pt x="3893128" y="720437"/>
                      </a:lnTo>
                    </a:path>
                  </a:pathLst>
                </a:custGeom>
                <a:ln w="38100">
                  <a:solidFill>
                    <a:srgbClr val="66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V="1">
                  <a:off x="2057400" y="2819400"/>
                  <a:ext cx="3893128" cy="755073"/>
                </a:xfrm>
                <a:custGeom>
                  <a:avLst/>
                  <a:gdLst>
                    <a:gd name="connsiteX0" fmla="*/ 0 w 3893128"/>
                    <a:gd name="connsiteY0" fmla="*/ 69273 h 755073"/>
                    <a:gd name="connsiteX1" fmla="*/ 1620982 w 3893128"/>
                    <a:gd name="connsiteY1" fmla="*/ 96982 h 755073"/>
                    <a:gd name="connsiteX2" fmla="*/ 2189019 w 3893128"/>
                    <a:gd name="connsiteY2" fmla="*/ 651164 h 755073"/>
                    <a:gd name="connsiteX3" fmla="*/ 3893128 w 3893128"/>
                    <a:gd name="connsiteY3" fmla="*/ 720437 h 755073"/>
                    <a:gd name="connsiteX4" fmla="*/ 3893128 w 3893128"/>
                    <a:gd name="connsiteY4" fmla="*/ 720437 h 75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3128" h="755073">
                      <a:moveTo>
                        <a:pt x="0" y="69273"/>
                      </a:moveTo>
                      <a:cubicBezTo>
                        <a:pt x="628073" y="34636"/>
                        <a:pt x="1256146" y="0"/>
                        <a:pt x="1620982" y="96982"/>
                      </a:cubicBezTo>
                      <a:cubicBezTo>
                        <a:pt x="1985818" y="193964"/>
                        <a:pt x="1810328" y="547255"/>
                        <a:pt x="2189019" y="651164"/>
                      </a:cubicBezTo>
                      <a:cubicBezTo>
                        <a:pt x="2567710" y="755073"/>
                        <a:pt x="3893128" y="720437"/>
                        <a:pt x="3893128" y="720437"/>
                      </a:cubicBezTo>
                      <a:lnTo>
                        <a:pt x="3893128" y="720437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057400" y="4495800"/>
                  <a:ext cx="4191000" cy="0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5400000">
                  <a:off x="2895600" y="4038600"/>
                  <a:ext cx="609600" cy="1588"/>
                </a:xfrm>
                <a:prstGeom prst="straightConnector1">
                  <a:avLst/>
                </a:prstGeom>
                <a:ln w="38100">
                  <a:solidFill>
                    <a:srgbClr val="66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Oval 35"/>
            <p:cNvSpPr/>
            <p:nvPr/>
          </p:nvSpPr>
          <p:spPr>
            <a:xfrm>
              <a:off x="4021527" y="3476075"/>
              <a:ext cx="128017" cy="1726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957519" y="4511768"/>
              <a:ext cx="192025" cy="258923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57519" y="2785613"/>
              <a:ext cx="128017" cy="17261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400" y="39624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This is a 1+1 dimensional QFT localized at (x</a:t>
            </a:r>
            <a:r>
              <a:rPr lang="en-US" sz="2800" baseline="30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,x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)=(0,0) coupled to the ambient four-dimensional theory. </a:t>
            </a:r>
            <a:r>
              <a:rPr lang="en-US" sz="2800" dirty="0" smtClean="0">
                <a:solidFill>
                  <a:srgbClr val="0000FF"/>
                </a:solidFill>
              </a:rPr>
              <a:t> At a generic point on the Coulomb branch it is massive.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Vacua</a:t>
            </a:r>
            <a:r>
              <a:rPr lang="en-US" dirty="0" smtClean="0"/>
              <a:t> and </a:t>
            </a:r>
            <a:r>
              <a:rPr lang="en-US" dirty="0" err="1" smtClean="0"/>
              <a:t>Solitons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173" y="4800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We develop a formalism – which we call the ``web-based formalism’’  -- which describes many things: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35483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600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theory has many </a:t>
            </a:r>
            <a:r>
              <a:rPr lang="en-US" sz="3200" dirty="0" err="1" smtClean="0">
                <a:solidFill>
                  <a:srgbClr val="0000FF"/>
                </a:solidFill>
              </a:rPr>
              <a:t>vacua</a:t>
            </a:r>
            <a:r>
              <a:rPr lang="en-US" sz="3200" dirty="0" smtClean="0">
                <a:solidFill>
                  <a:srgbClr val="0000FF"/>
                </a:solidFill>
              </a:rPr>
              <a:t>: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7338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There will be BPS states/</a:t>
            </a:r>
            <a:r>
              <a:rPr lang="en-US" sz="3600" dirty="0" err="1" smtClean="0">
                <a:solidFill>
                  <a:srgbClr val="FF0000"/>
                </a:solidFill>
              </a:rPr>
              <a:t>solitons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</a:rPr>
              <a:t>s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ij</a:t>
            </a:r>
            <a:r>
              <a:rPr lang="en-US" sz="3600" dirty="0" smtClean="0">
                <a:solidFill>
                  <a:srgbClr val="FF0000"/>
                </a:solidFill>
              </a:rPr>
              <a:t>  on </a:t>
            </a:r>
            <a:r>
              <a:rPr lang="en-US" sz="36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Susy interfaces for </a:t>
            </a:r>
            <a:r>
              <a:rPr lang="en-US" dirty="0"/>
              <a:t>S[</a:t>
            </a:r>
            <a:r>
              <a:rPr lang="en-US" dirty="0" err="1"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dirty="0" err="1"/>
              <a:t>,C,D</a:t>
            </a:r>
            <a:r>
              <a:rPr lang="en-US" dirty="0"/>
              <a:t>]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9600" y="1676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</a:rPr>
              <a:t>Interfaces between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dirty="0" smtClean="0">
                <a:solidFill>
                  <a:srgbClr val="0066FF"/>
                </a:solidFill>
              </a:rPr>
              <a:t> and  </a:t>
            </a:r>
            <a:r>
              <a:rPr lang="en-US" sz="2800" dirty="0" err="1" smtClean="0">
                <a:solidFill>
                  <a:srgbClr val="0066FF"/>
                </a:solidFill>
                <a:latin typeface="Mathematica7" pitchFamily="2" charset="0"/>
                <a:ea typeface="Mathematica7" pitchFamily="2" charset="0"/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z</a:t>
            </a:r>
            <a:r>
              <a:rPr lang="en-US" sz="2800" baseline="-25000" dirty="0" smtClean="0">
                <a:solidFill>
                  <a:srgbClr val="0066FF"/>
                </a:solidFill>
              </a:rPr>
              <a:t>’</a:t>
            </a:r>
            <a:r>
              <a:rPr lang="en-US" sz="2800" dirty="0" smtClean="0">
                <a:solidFill>
                  <a:srgbClr val="0066FF"/>
                </a:solidFill>
              </a:rPr>
              <a:t>  are  labeled by  </a:t>
            </a:r>
            <a:r>
              <a:rPr lang="en-US" sz="2800" b="1" i="1" u="sng" dirty="0" smtClean="0">
                <a:solidFill>
                  <a:srgbClr val="0066FF"/>
                </a:solidFill>
              </a:rPr>
              <a:t>open paths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 smtClean="0">
                <a:solidFill>
                  <a:srgbClr val="0066FF"/>
                </a:solidFill>
                <a:sym typeface="Symbol"/>
              </a:rPr>
              <a:t>  on C</a:t>
            </a:r>
            <a:endParaRPr lang="en-US" sz="2800" dirty="0">
              <a:solidFill>
                <a:srgbClr val="0066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371600" y="3276600"/>
            <a:ext cx="5715000" cy="1828800"/>
            <a:chOff x="2057400" y="2362200"/>
            <a:chExt cx="5724300" cy="2006280"/>
          </a:xfrm>
        </p:grpSpPr>
        <p:grpSp>
          <p:nvGrpSpPr>
            <p:cNvPr id="54" name="Group 53"/>
            <p:cNvGrpSpPr/>
            <p:nvPr/>
          </p:nvGrpSpPr>
          <p:grpSpPr>
            <a:xfrm>
              <a:off x="2057400" y="2362200"/>
              <a:ext cx="5724300" cy="2006280"/>
              <a:chOff x="2209800" y="1600200"/>
              <a:chExt cx="5724300" cy="200628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09800" y="1600200"/>
                <a:ext cx="4724400" cy="1905000"/>
                <a:chOff x="2438400" y="1981200"/>
                <a:chExt cx="3124200" cy="1295400"/>
              </a:xfrm>
            </p:grpSpPr>
            <p:pic>
              <p:nvPicPr>
                <p:cNvPr id="4" name="Picture 3" descr="GenusThreeCurveC.gif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438400" y="1981200"/>
                  <a:ext cx="3124200" cy="1295400"/>
                </a:xfrm>
                <a:prstGeom prst="rect">
                  <a:avLst/>
                </a:prstGeom>
              </p:spPr>
            </p:pic>
            <p:sp>
              <p:nvSpPr>
                <p:cNvPr id="6" name="Freeform 5"/>
                <p:cNvSpPr/>
                <p:nvPr/>
              </p:nvSpPr>
              <p:spPr>
                <a:xfrm>
                  <a:off x="4506686" y="2560320"/>
                  <a:ext cx="653143" cy="336918"/>
                </a:xfrm>
                <a:custGeom>
                  <a:avLst/>
                  <a:gdLst>
                    <a:gd name="connsiteX0" fmla="*/ 0 w 653143"/>
                    <a:gd name="connsiteY0" fmla="*/ 0 h 336918"/>
                    <a:gd name="connsiteX1" fmla="*/ 365760 w 653143"/>
                    <a:gd name="connsiteY1" fmla="*/ 13063 h 336918"/>
                    <a:gd name="connsiteX2" fmla="*/ 444137 w 653143"/>
                    <a:gd name="connsiteY2" fmla="*/ 39189 h 336918"/>
                    <a:gd name="connsiteX3" fmla="*/ 522514 w 653143"/>
                    <a:gd name="connsiteY3" fmla="*/ 65314 h 336918"/>
                    <a:gd name="connsiteX4" fmla="*/ 561703 w 653143"/>
                    <a:gd name="connsiteY4" fmla="*/ 78377 h 336918"/>
                    <a:gd name="connsiteX5" fmla="*/ 600891 w 653143"/>
                    <a:gd name="connsiteY5" fmla="*/ 91440 h 336918"/>
                    <a:gd name="connsiteX6" fmla="*/ 640080 w 653143"/>
                    <a:gd name="connsiteY6" fmla="*/ 169817 h 336918"/>
                    <a:gd name="connsiteX7" fmla="*/ 653143 w 653143"/>
                    <a:gd name="connsiteY7" fmla="*/ 209006 h 336918"/>
                    <a:gd name="connsiteX8" fmla="*/ 548640 w 653143"/>
                    <a:gd name="connsiteY8" fmla="*/ 274320 h 336918"/>
                    <a:gd name="connsiteX9" fmla="*/ 509451 w 653143"/>
                    <a:gd name="connsiteY9" fmla="*/ 300446 h 336918"/>
                    <a:gd name="connsiteX10" fmla="*/ 248194 w 653143"/>
                    <a:gd name="connsiteY10" fmla="*/ 313509 h 33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3143" h="336918">
                      <a:moveTo>
                        <a:pt x="0" y="0"/>
                      </a:moveTo>
                      <a:cubicBezTo>
                        <a:pt x="121920" y="4354"/>
                        <a:pt x="244234" y="2340"/>
                        <a:pt x="365760" y="13063"/>
                      </a:cubicBezTo>
                      <a:cubicBezTo>
                        <a:pt x="393192" y="15484"/>
                        <a:pt x="418011" y="30481"/>
                        <a:pt x="444137" y="39189"/>
                      </a:cubicBezTo>
                      <a:lnTo>
                        <a:pt x="522514" y="65314"/>
                      </a:lnTo>
                      <a:lnTo>
                        <a:pt x="561703" y="78377"/>
                      </a:lnTo>
                      <a:lnTo>
                        <a:pt x="600891" y="91440"/>
                      </a:lnTo>
                      <a:cubicBezTo>
                        <a:pt x="633725" y="189943"/>
                        <a:pt x="589434" y="68526"/>
                        <a:pt x="640080" y="169817"/>
                      </a:cubicBezTo>
                      <a:cubicBezTo>
                        <a:pt x="646238" y="182133"/>
                        <a:pt x="648789" y="195943"/>
                        <a:pt x="653143" y="209006"/>
                      </a:cubicBezTo>
                      <a:cubicBezTo>
                        <a:pt x="611741" y="271108"/>
                        <a:pt x="641911" y="243229"/>
                        <a:pt x="548640" y="274320"/>
                      </a:cubicBezTo>
                      <a:cubicBezTo>
                        <a:pt x="533746" y="279285"/>
                        <a:pt x="523493" y="293425"/>
                        <a:pt x="509451" y="300446"/>
                      </a:cubicBezTo>
                      <a:cubicBezTo>
                        <a:pt x="436509" y="336918"/>
                        <a:pt x="287973" y="313509"/>
                        <a:pt x="248194" y="313509"/>
                      </a:cubicBezTo>
                    </a:path>
                  </a:pathLst>
                </a:cu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5372100" y="17907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5791200" y="2971800"/>
                <a:ext cx="1295400" cy="381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81" name="Group 9"/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7162800" y="3200400"/>
                <a:ext cx="347247" cy="406080"/>
                <a:chOff x="4488" y="1926"/>
                <a:chExt cx="1570" cy="1836"/>
              </a:xfrm>
            </p:grpSpPr>
            <p:sp>
              <p:nvSpPr>
                <p:cNvPr id="3083" name="Freeform 11"/>
                <p:cNvSpPr>
                  <a:spLocks/>
                </p:cNvSpPr>
                <p:nvPr/>
              </p:nvSpPr>
              <p:spPr bwMode="auto">
                <a:xfrm>
                  <a:off x="4488" y="2682"/>
                  <a:ext cx="967" cy="1080"/>
                </a:xfrm>
                <a:custGeom>
                  <a:avLst/>
                  <a:gdLst/>
                  <a:ahLst/>
                  <a:cxnLst>
                    <a:cxn ang="0">
                      <a:pos x="534" y="17"/>
                    </a:cxn>
                    <a:cxn ang="0">
                      <a:pos x="599" y="73"/>
                    </a:cxn>
                    <a:cxn ang="0">
                      <a:pos x="662" y="146"/>
                    </a:cxn>
                    <a:cxn ang="0">
                      <a:pos x="722" y="178"/>
                    </a:cxn>
                    <a:cxn ang="0">
                      <a:pos x="791" y="165"/>
                    </a:cxn>
                    <a:cxn ang="0">
                      <a:pos x="861" y="99"/>
                    </a:cxn>
                    <a:cxn ang="0">
                      <a:pos x="919" y="9"/>
                    </a:cxn>
                    <a:cxn ang="0">
                      <a:pos x="945" y="0"/>
                    </a:cxn>
                    <a:cxn ang="0">
                      <a:pos x="966" y="15"/>
                    </a:cxn>
                    <a:cxn ang="0">
                      <a:pos x="960" y="41"/>
                    </a:cxn>
                    <a:cxn ang="0">
                      <a:pos x="926" y="100"/>
                    </a:cxn>
                    <a:cxn ang="0">
                      <a:pos x="854" y="199"/>
                    </a:cxn>
                    <a:cxn ang="0">
                      <a:pos x="733" y="338"/>
                    </a:cxn>
                    <a:cxn ang="0">
                      <a:pos x="643" y="427"/>
                    </a:cxn>
                    <a:cxn ang="0">
                      <a:pos x="565" y="501"/>
                    </a:cxn>
                    <a:cxn ang="0">
                      <a:pos x="502" y="560"/>
                    </a:cxn>
                    <a:cxn ang="0">
                      <a:pos x="476" y="585"/>
                    </a:cxn>
                    <a:cxn ang="0">
                      <a:pos x="358" y="695"/>
                    </a:cxn>
                    <a:cxn ang="0">
                      <a:pos x="256" y="800"/>
                    </a:cxn>
                    <a:cxn ang="0">
                      <a:pos x="238" y="849"/>
                    </a:cxn>
                    <a:cxn ang="0">
                      <a:pos x="298" y="849"/>
                    </a:cxn>
                    <a:cxn ang="0">
                      <a:pos x="381" y="871"/>
                    </a:cxn>
                    <a:cxn ang="0">
                      <a:pos x="508" y="914"/>
                    </a:cxn>
                    <a:cxn ang="0">
                      <a:pos x="608" y="914"/>
                    </a:cxn>
                    <a:cxn ang="0">
                      <a:pos x="699" y="882"/>
                    </a:cxn>
                    <a:cxn ang="0">
                      <a:pos x="786" y="811"/>
                    </a:cxn>
                    <a:cxn ang="0">
                      <a:pos x="839" y="712"/>
                    </a:cxn>
                    <a:cxn ang="0">
                      <a:pos x="867" y="690"/>
                    </a:cxn>
                    <a:cxn ang="0">
                      <a:pos x="895" y="707"/>
                    </a:cxn>
                    <a:cxn ang="0">
                      <a:pos x="884" y="765"/>
                    </a:cxn>
                    <a:cxn ang="0">
                      <a:pos x="838" y="865"/>
                    </a:cxn>
                    <a:cxn ang="0">
                      <a:pos x="758" y="973"/>
                    </a:cxn>
                    <a:cxn ang="0">
                      <a:pos x="646" y="1056"/>
                    </a:cxn>
                    <a:cxn ang="0">
                      <a:pos x="517" y="1079"/>
                    </a:cxn>
                    <a:cxn ang="0">
                      <a:pos x="432" y="1037"/>
                    </a:cxn>
                    <a:cxn ang="0">
                      <a:pos x="363" y="957"/>
                    </a:cxn>
                    <a:cxn ang="0">
                      <a:pos x="307" y="910"/>
                    </a:cxn>
                    <a:cxn ang="0">
                      <a:pos x="237" y="902"/>
                    </a:cxn>
                    <a:cxn ang="0">
                      <a:pos x="135" y="960"/>
                    </a:cxn>
                    <a:cxn ang="0">
                      <a:pos x="59" y="1060"/>
                    </a:cxn>
                    <a:cxn ang="0">
                      <a:pos x="36" y="1080"/>
                    </a:cxn>
                    <a:cxn ang="0">
                      <a:pos x="13" y="1077"/>
                    </a:cxn>
                    <a:cxn ang="0">
                      <a:pos x="1" y="1053"/>
                    </a:cxn>
                    <a:cxn ang="0">
                      <a:pos x="30" y="998"/>
                    </a:cxn>
                    <a:cxn ang="0">
                      <a:pos x="101" y="900"/>
                    </a:cxn>
                    <a:cxn ang="0">
                      <a:pos x="210" y="770"/>
                    </a:cxn>
                    <a:cxn ang="0">
                      <a:pos x="469" y="518"/>
                    </a:cxn>
                    <a:cxn ang="0">
                      <a:pos x="548" y="447"/>
                    </a:cxn>
                    <a:cxn ang="0">
                      <a:pos x="681" y="318"/>
                    </a:cxn>
                    <a:cxn ang="0">
                      <a:pos x="760" y="232"/>
                    </a:cxn>
                    <a:cxn ang="0">
                      <a:pos x="670" y="224"/>
                    </a:cxn>
                    <a:cxn ang="0">
                      <a:pos x="584" y="195"/>
                    </a:cxn>
                    <a:cxn ang="0">
                      <a:pos x="441" y="161"/>
                    </a:cxn>
                    <a:cxn ang="0">
                      <a:pos x="388" y="165"/>
                    </a:cxn>
                    <a:cxn ang="0">
                      <a:pos x="317" y="190"/>
                    </a:cxn>
                    <a:cxn ang="0">
                      <a:pos x="255" y="252"/>
                    </a:cxn>
                    <a:cxn ang="0">
                      <a:pos x="234" y="290"/>
                    </a:cxn>
                    <a:cxn ang="0">
                      <a:pos x="200" y="292"/>
                    </a:cxn>
                    <a:cxn ang="0">
                      <a:pos x="190" y="261"/>
                    </a:cxn>
                    <a:cxn ang="0">
                      <a:pos x="217" y="190"/>
                    </a:cxn>
                    <a:cxn ang="0">
                      <a:pos x="278" y="98"/>
                    </a:cxn>
                    <a:cxn ang="0">
                      <a:pos x="371" y="23"/>
                    </a:cxn>
                  </a:cxnLst>
                  <a:rect l="0" t="0" r="r" b="b"/>
                  <a:pathLst>
                    <a:path w="967" h="1080">
                      <a:moveTo>
                        <a:pt x="466" y="0"/>
                      </a:moveTo>
                      <a:lnTo>
                        <a:pt x="485" y="1"/>
                      </a:lnTo>
                      <a:lnTo>
                        <a:pt x="503" y="4"/>
                      </a:lnTo>
                      <a:lnTo>
                        <a:pt x="519" y="9"/>
                      </a:lnTo>
                      <a:lnTo>
                        <a:pt x="534" y="17"/>
                      </a:lnTo>
                      <a:lnTo>
                        <a:pt x="548" y="26"/>
                      </a:lnTo>
                      <a:lnTo>
                        <a:pt x="561" y="36"/>
                      </a:lnTo>
                      <a:lnTo>
                        <a:pt x="574" y="47"/>
                      </a:lnTo>
                      <a:lnTo>
                        <a:pt x="586" y="60"/>
                      </a:lnTo>
                      <a:lnTo>
                        <a:pt x="599" y="73"/>
                      </a:lnTo>
                      <a:lnTo>
                        <a:pt x="623" y="101"/>
                      </a:lnTo>
                      <a:lnTo>
                        <a:pt x="632" y="113"/>
                      </a:lnTo>
                      <a:lnTo>
                        <a:pt x="642" y="125"/>
                      </a:lnTo>
                      <a:lnTo>
                        <a:pt x="652" y="136"/>
                      </a:lnTo>
                      <a:lnTo>
                        <a:pt x="662" y="146"/>
                      </a:lnTo>
                      <a:lnTo>
                        <a:pt x="672" y="156"/>
                      </a:lnTo>
                      <a:lnTo>
                        <a:pt x="683" y="164"/>
                      </a:lnTo>
                      <a:lnTo>
                        <a:pt x="695" y="170"/>
                      </a:lnTo>
                      <a:lnTo>
                        <a:pt x="708" y="175"/>
                      </a:lnTo>
                      <a:lnTo>
                        <a:pt x="722" y="178"/>
                      </a:lnTo>
                      <a:lnTo>
                        <a:pt x="738" y="179"/>
                      </a:lnTo>
                      <a:lnTo>
                        <a:pt x="751" y="179"/>
                      </a:lnTo>
                      <a:lnTo>
                        <a:pt x="764" y="176"/>
                      </a:lnTo>
                      <a:lnTo>
                        <a:pt x="778" y="172"/>
                      </a:lnTo>
                      <a:lnTo>
                        <a:pt x="791" y="165"/>
                      </a:lnTo>
                      <a:lnTo>
                        <a:pt x="804" y="157"/>
                      </a:lnTo>
                      <a:lnTo>
                        <a:pt x="818" y="146"/>
                      </a:lnTo>
                      <a:lnTo>
                        <a:pt x="832" y="133"/>
                      </a:lnTo>
                      <a:lnTo>
                        <a:pt x="847" y="117"/>
                      </a:lnTo>
                      <a:lnTo>
                        <a:pt x="861" y="99"/>
                      </a:lnTo>
                      <a:lnTo>
                        <a:pt x="877" y="78"/>
                      </a:lnTo>
                      <a:lnTo>
                        <a:pt x="893" y="53"/>
                      </a:lnTo>
                      <a:lnTo>
                        <a:pt x="909" y="26"/>
                      </a:lnTo>
                      <a:lnTo>
                        <a:pt x="914" y="16"/>
                      </a:lnTo>
                      <a:lnTo>
                        <a:pt x="919" y="9"/>
                      </a:lnTo>
                      <a:lnTo>
                        <a:pt x="924" y="4"/>
                      </a:lnTo>
                      <a:lnTo>
                        <a:pt x="930" y="1"/>
                      </a:lnTo>
                      <a:lnTo>
                        <a:pt x="935" y="0"/>
                      </a:lnTo>
                      <a:lnTo>
                        <a:pt x="942" y="0"/>
                      </a:lnTo>
                      <a:lnTo>
                        <a:pt x="945" y="0"/>
                      </a:lnTo>
                      <a:lnTo>
                        <a:pt x="953" y="1"/>
                      </a:lnTo>
                      <a:lnTo>
                        <a:pt x="957" y="2"/>
                      </a:lnTo>
                      <a:lnTo>
                        <a:pt x="961" y="5"/>
                      </a:lnTo>
                      <a:lnTo>
                        <a:pt x="964" y="9"/>
                      </a:lnTo>
                      <a:lnTo>
                        <a:pt x="966" y="15"/>
                      </a:lnTo>
                      <a:lnTo>
                        <a:pt x="967" y="22"/>
                      </a:lnTo>
                      <a:lnTo>
                        <a:pt x="966" y="25"/>
                      </a:lnTo>
                      <a:lnTo>
                        <a:pt x="965" y="29"/>
                      </a:lnTo>
                      <a:lnTo>
                        <a:pt x="963" y="34"/>
                      </a:lnTo>
                      <a:lnTo>
                        <a:pt x="960" y="41"/>
                      </a:lnTo>
                      <a:lnTo>
                        <a:pt x="956" y="50"/>
                      </a:lnTo>
                      <a:lnTo>
                        <a:pt x="950" y="60"/>
                      </a:lnTo>
                      <a:lnTo>
                        <a:pt x="943" y="72"/>
                      </a:lnTo>
                      <a:lnTo>
                        <a:pt x="936" y="85"/>
                      </a:lnTo>
                      <a:lnTo>
                        <a:pt x="926" y="100"/>
                      </a:lnTo>
                      <a:lnTo>
                        <a:pt x="915" y="116"/>
                      </a:lnTo>
                      <a:lnTo>
                        <a:pt x="902" y="135"/>
                      </a:lnTo>
                      <a:lnTo>
                        <a:pt x="888" y="154"/>
                      </a:lnTo>
                      <a:lnTo>
                        <a:pt x="872" y="175"/>
                      </a:lnTo>
                      <a:lnTo>
                        <a:pt x="854" y="199"/>
                      </a:lnTo>
                      <a:lnTo>
                        <a:pt x="834" y="223"/>
                      </a:lnTo>
                      <a:lnTo>
                        <a:pt x="812" y="249"/>
                      </a:lnTo>
                      <a:lnTo>
                        <a:pt x="788" y="277"/>
                      </a:lnTo>
                      <a:lnTo>
                        <a:pt x="761" y="307"/>
                      </a:lnTo>
                      <a:lnTo>
                        <a:pt x="733" y="338"/>
                      </a:lnTo>
                      <a:lnTo>
                        <a:pt x="701" y="371"/>
                      </a:lnTo>
                      <a:lnTo>
                        <a:pt x="688" y="384"/>
                      </a:lnTo>
                      <a:lnTo>
                        <a:pt x="674" y="398"/>
                      </a:lnTo>
                      <a:lnTo>
                        <a:pt x="659" y="413"/>
                      </a:lnTo>
                      <a:lnTo>
                        <a:pt x="643" y="427"/>
                      </a:lnTo>
                      <a:lnTo>
                        <a:pt x="627" y="443"/>
                      </a:lnTo>
                      <a:lnTo>
                        <a:pt x="611" y="457"/>
                      </a:lnTo>
                      <a:lnTo>
                        <a:pt x="596" y="472"/>
                      </a:lnTo>
                      <a:lnTo>
                        <a:pt x="580" y="487"/>
                      </a:lnTo>
                      <a:lnTo>
                        <a:pt x="565" y="501"/>
                      </a:lnTo>
                      <a:lnTo>
                        <a:pt x="551" y="514"/>
                      </a:lnTo>
                      <a:lnTo>
                        <a:pt x="537" y="527"/>
                      </a:lnTo>
                      <a:lnTo>
                        <a:pt x="524" y="539"/>
                      </a:lnTo>
                      <a:lnTo>
                        <a:pt x="512" y="550"/>
                      </a:lnTo>
                      <a:lnTo>
                        <a:pt x="502" y="560"/>
                      </a:lnTo>
                      <a:lnTo>
                        <a:pt x="493" y="568"/>
                      </a:lnTo>
                      <a:lnTo>
                        <a:pt x="486" y="575"/>
                      </a:lnTo>
                      <a:lnTo>
                        <a:pt x="480" y="580"/>
                      </a:lnTo>
                      <a:lnTo>
                        <a:pt x="477" y="584"/>
                      </a:lnTo>
                      <a:lnTo>
                        <a:pt x="476" y="585"/>
                      </a:lnTo>
                      <a:lnTo>
                        <a:pt x="442" y="616"/>
                      </a:lnTo>
                      <a:lnTo>
                        <a:pt x="426" y="630"/>
                      </a:lnTo>
                      <a:lnTo>
                        <a:pt x="393" y="662"/>
                      </a:lnTo>
                      <a:lnTo>
                        <a:pt x="375" y="678"/>
                      </a:lnTo>
                      <a:lnTo>
                        <a:pt x="358" y="695"/>
                      </a:lnTo>
                      <a:lnTo>
                        <a:pt x="339" y="713"/>
                      </a:lnTo>
                      <a:lnTo>
                        <a:pt x="320" y="733"/>
                      </a:lnTo>
                      <a:lnTo>
                        <a:pt x="300" y="754"/>
                      </a:lnTo>
                      <a:lnTo>
                        <a:pt x="279" y="776"/>
                      </a:lnTo>
                      <a:lnTo>
                        <a:pt x="256" y="800"/>
                      </a:lnTo>
                      <a:lnTo>
                        <a:pt x="233" y="827"/>
                      </a:lnTo>
                      <a:lnTo>
                        <a:pt x="207" y="856"/>
                      </a:lnTo>
                      <a:lnTo>
                        <a:pt x="207" y="855"/>
                      </a:lnTo>
                      <a:lnTo>
                        <a:pt x="216" y="852"/>
                      </a:lnTo>
                      <a:lnTo>
                        <a:pt x="238" y="849"/>
                      </a:lnTo>
                      <a:lnTo>
                        <a:pt x="249" y="848"/>
                      </a:lnTo>
                      <a:lnTo>
                        <a:pt x="258" y="847"/>
                      </a:lnTo>
                      <a:lnTo>
                        <a:pt x="268" y="847"/>
                      </a:lnTo>
                      <a:lnTo>
                        <a:pt x="283" y="848"/>
                      </a:lnTo>
                      <a:lnTo>
                        <a:pt x="298" y="849"/>
                      </a:lnTo>
                      <a:lnTo>
                        <a:pt x="313" y="851"/>
                      </a:lnTo>
                      <a:lnTo>
                        <a:pt x="329" y="854"/>
                      </a:lnTo>
                      <a:lnTo>
                        <a:pt x="345" y="859"/>
                      </a:lnTo>
                      <a:lnTo>
                        <a:pt x="362" y="864"/>
                      </a:lnTo>
                      <a:lnTo>
                        <a:pt x="381" y="871"/>
                      </a:lnTo>
                      <a:lnTo>
                        <a:pt x="402" y="879"/>
                      </a:lnTo>
                      <a:lnTo>
                        <a:pt x="426" y="889"/>
                      </a:lnTo>
                      <a:lnTo>
                        <a:pt x="455" y="899"/>
                      </a:lnTo>
                      <a:lnTo>
                        <a:pt x="482" y="908"/>
                      </a:lnTo>
                      <a:lnTo>
                        <a:pt x="508" y="914"/>
                      </a:lnTo>
                      <a:lnTo>
                        <a:pt x="535" y="918"/>
                      </a:lnTo>
                      <a:lnTo>
                        <a:pt x="562" y="919"/>
                      </a:lnTo>
                      <a:lnTo>
                        <a:pt x="576" y="918"/>
                      </a:lnTo>
                      <a:lnTo>
                        <a:pt x="592" y="917"/>
                      </a:lnTo>
                      <a:lnTo>
                        <a:pt x="608" y="914"/>
                      </a:lnTo>
                      <a:lnTo>
                        <a:pt x="625" y="911"/>
                      </a:lnTo>
                      <a:lnTo>
                        <a:pt x="644" y="906"/>
                      </a:lnTo>
                      <a:lnTo>
                        <a:pt x="662" y="899"/>
                      </a:lnTo>
                      <a:lnTo>
                        <a:pt x="680" y="892"/>
                      </a:lnTo>
                      <a:lnTo>
                        <a:pt x="699" y="882"/>
                      </a:lnTo>
                      <a:lnTo>
                        <a:pt x="718" y="871"/>
                      </a:lnTo>
                      <a:lnTo>
                        <a:pt x="735" y="859"/>
                      </a:lnTo>
                      <a:lnTo>
                        <a:pt x="753" y="845"/>
                      </a:lnTo>
                      <a:lnTo>
                        <a:pt x="770" y="829"/>
                      </a:lnTo>
                      <a:lnTo>
                        <a:pt x="786" y="811"/>
                      </a:lnTo>
                      <a:lnTo>
                        <a:pt x="800" y="791"/>
                      </a:lnTo>
                      <a:lnTo>
                        <a:pt x="814" y="770"/>
                      </a:lnTo>
                      <a:lnTo>
                        <a:pt x="825" y="746"/>
                      </a:lnTo>
                      <a:lnTo>
                        <a:pt x="835" y="720"/>
                      </a:lnTo>
                      <a:lnTo>
                        <a:pt x="839" y="712"/>
                      </a:lnTo>
                      <a:lnTo>
                        <a:pt x="843" y="705"/>
                      </a:lnTo>
                      <a:lnTo>
                        <a:pt x="847" y="699"/>
                      </a:lnTo>
                      <a:lnTo>
                        <a:pt x="853" y="694"/>
                      </a:lnTo>
                      <a:lnTo>
                        <a:pt x="859" y="691"/>
                      </a:lnTo>
                      <a:lnTo>
                        <a:pt x="867" y="690"/>
                      </a:lnTo>
                      <a:lnTo>
                        <a:pt x="876" y="691"/>
                      </a:lnTo>
                      <a:lnTo>
                        <a:pt x="883" y="693"/>
                      </a:lnTo>
                      <a:lnTo>
                        <a:pt x="888" y="697"/>
                      </a:lnTo>
                      <a:lnTo>
                        <a:pt x="893" y="701"/>
                      </a:lnTo>
                      <a:lnTo>
                        <a:pt x="895" y="707"/>
                      </a:lnTo>
                      <a:lnTo>
                        <a:pt x="896" y="712"/>
                      </a:lnTo>
                      <a:lnTo>
                        <a:pt x="896" y="722"/>
                      </a:lnTo>
                      <a:lnTo>
                        <a:pt x="893" y="734"/>
                      </a:lnTo>
                      <a:lnTo>
                        <a:pt x="889" y="748"/>
                      </a:lnTo>
                      <a:lnTo>
                        <a:pt x="884" y="765"/>
                      </a:lnTo>
                      <a:lnTo>
                        <a:pt x="878" y="783"/>
                      </a:lnTo>
                      <a:lnTo>
                        <a:pt x="869" y="802"/>
                      </a:lnTo>
                      <a:lnTo>
                        <a:pt x="861" y="822"/>
                      </a:lnTo>
                      <a:lnTo>
                        <a:pt x="849" y="843"/>
                      </a:lnTo>
                      <a:lnTo>
                        <a:pt x="838" y="865"/>
                      </a:lnTo>
                      <a:lnTo>
                        <a:pt x="824" y="887"/>
                      </a:lnTo>
                      <a:lnTo>
                        <a:pt x="809" y="909"/>
                      </a:lnTo>
                      <a:lnTo>
                        <a:pt x="793" y="931"/>
                      </a:lnTo>
                      <a:lnTo>
                        <a:pt x="776" y="953"/>
                      </a:lnTo>
                      <a:lnTo>
                        <a:pt x="758" y="973"/>
                      </a:lnTo>
                      <a:lnTo>
                        <a:pt x="738" y="993"/>
                      </a:lnTo>
                      <a:lnTo>
                        <a:pt x="717" y="1011"/>
                      </a:lnTo>
                      <a:lnTo>
                        <a:pt x="694" y="1028"/>
                      </a:lnTo>
                      <a:lnTo>
                        <a:pt x="671" y="1043"/>
                      </a:lnTo>
                      <a:lnTo>
                        <a:pt x="646" y="1056"/>
                      </a:lnTo>
                      <a:lnTo>
                        <a:pt x="621" y="1066"/>
                      </a:lnTo>
                      <a:lnTo>
                        <a:pt x="594" y="1074"/>
                      </a:lnTo>
                      <a:lnTo>
                        <a:pt x="566" y="1079"/>
                      </a:lnTo>
                      <a:lnTo>
                        <a:pt x="537" y="1080"/>
                      </a:lnTo>
                      <a:lnTo>
                        <a:pt x="517" y="1079"/>
                      </a:lnTo>
                      <a:lnTo>
                        <a:pt x="497" y="1075"/>
                      </a:lnTo>
                      <a:lnTo>
                        <a:pt x="480" y="1069"/>
                      </a:lnTo>
                      <a:lnTo>
                        <a:pt x="463" y="1060"/>
                      </a:lnTo>
                      <a:lnTo>
                        <a:pt x="447" y="1049"/>
                      </a:lnTo>
                      <a:lnTo>
                        <a:pt x="432" y="1037"/>
                      </a:lnTo>
                      <a:lnTo>
                        <a:pt x="418" y="1023"/>
                      </a:lnTo>
                      <a:lnTo>
                        <a:pt x="404" y="1007"/>
                      </a:lnTo>
                      <a:lnTo>
                        <a:pt x="390" y="990"/>
                      </a:lnTo>
                      <a:lnTo>
                        <a:pt x="375" y="973"/>
                      </a:lnTo>
                      <a:lnTo>
                        <a:pt x="363" y="957"/>
                      </a:lnTo>
                      <a:lnTo>
                        <a:pt x="350" y="945"/>
                      </a:lnTo>
                      <a:lnTo>
                        <a:pt x="339" y="933"/>
                      </a:lnTo>
                      <a:lnTo>
                        <a:pt x="328" y="924"/>
                      </a:lnTo>
                      <a:lnTo>
                        <a:pt x="318" y="916"/>
                      </a:lnTo>
                      <a:lnTo>
                        <a:pt x="307" y="910"/>
                      </a:lnTo>
                      <a:lnTo>
                        <a:pt x="296" y="905"/>
                      </a:lnTo>
                      <a:lnTo>
                        <a:pt x="285" y="902"/>
                      </a:lnTo>
                      <a:lnTo>
                        <a:pt x="272" y="900"/>
                      </a:lnTo>
                      <a:lnTo>
                        <a:pt x="258" y="900"/>
                      </a:lnTo>
                      <a:lnTo>
                        <a:pt x="237" y="902"/>
                      </a:lnTo>
                      <a:lnTo>
                        <a:pt x="216" y="907"/>
                      </a:lnTo>
                      <a:lnTo>
                        <a:pt x="195" y="916"/>
                      </a:lnTo>
                      <a:lnTo>
                        <a:pt x="175" y="928"/>
                      </a:lnTo>
                      <a:lnTo>
                        <a:pt x="155" y="943"/>
                      </a:lnTo>
                      <a:lnTo>
                        <a:pt x="135" y="960"/>
                      </a:lnTo>
                      <a:lnTo>
                        <a:pt x="117" y="980"/>
                      </a:lnTo>
                      <a:lnTo>
                        <a:pt x="98" y="1001"/>
                      </a:lnTo>
                      <a:lnTo>
                        <a:pt x="81" y="1025"/>
                      </a:lnTo>
                      <a:lnTo>
                        <a:pt x="64" y="1050"/>
                      </a:lnTo>
                      <a:lnTo>
                        <a:pt x="59" y="1060"/>
                      </a:lnTo>
                      <a:lnTo>
                        <a:pt x="54" y="1067"/>
                      </a:lnTo>
                      <a:lnTo>
                        <a:pt x="50" y="1073"/>
                      </a:lnTo>
                      <a:lnTo>
                        <a:pt x="46" y="1077"/>
                      </a:lnTo>
                      <a:lnTo>
                        <a:pt x="41" y="1079"/>
                      </a:lnTo>
                      <a:lnTo>
                        <a:pt x="36" y="1080"/>
                      </a:lnTo>
                      <a:lnTo>
                        <a:pt x="29" y="1080"/>
                      </a:lnTo>
                      <a:lnTo>
                        <a:pt x="27" y="1080"/>
                      </a:lnTo>
                      <a:lnTo>
                        <a:pt x="23" y="1080"/>
                      </a:lnTo>
                      <a:lnTo>
                        <a:pt x="18" y="1079"/>
                      </a:lnTo>
                      <a:lnTo>
                        <a:pt x="13" y="1077"/>
                      </a:lnTo>
                      <a:lnTo>
                        <a:pt x="8" y="1074"/>
                      </a:lnTo>
                      <a:lnTo>
                        <a:pt x="4" y="1071"/>
                      </a:lnTo>
                      <a:lnTo>
                        <a:pt x="1" y="1065"/>
                      </a:lnTo>
                      <a:lnTo>
                        <a:pt x="0" y="1058"/>
                      </a:lnTo>
                      <a:lnTo>
                        <a:pt x="1" y="1053"/>
                      </a:lnTo>
                      <a:lnTo>
                        <a:pt x="3" y="1047"/>
                      </a:lnTo>
                      <a:lnTo>
                        <a:pt x="8" y="1037"/>
                      </a:lnTo>
                      <a:lnTo>
                        <a:pt x="13" y="1026"/>
                      </a:lnTo>
                      <a:lnTo>
                        <a:pt x="21" y="1013"/>
                      </a:lnTo>
                      <a:lnTo>
                        <a:pt x="30" y="998"/>
                      </a:lnTo>
                      <a:lnTo>
                        <a:pt x="41" y="982"/>
                      </a:lnTo>
                      <a:lnTo>
                        <a:pt x="53" y="963"/>
                      </a:lnTo>
                      <a:lnTo>
                        <a:pt x="68" y="943"/>
                      </a:lnTo>
                      <a:lnTo>
                        <a:pt x="83" y="922"/>
                      </a:lnTo>
                      <a:lnTo>
                        <a:pt x="101" y="900"/>
                      </a:lnTo>
                      <a:lnTo>
                        <a:pt x="120" y="876"/>
                      </a:lnTo>
                      <a:lnTo>
                        <a:pt x="140" y="851"/>
                      </a:lnTo>
                      <a:lnTo>
                        <a:pt x="162" y="825"/>
                      </a:lnTo>
                      <a:lnTo>
                        <a:pt x="185" y="798"/>
                      </a:lnTo>
                      <a:lnTo>
                        <a:pt x="210" y="770"/>
                      </a:lnTo>
                      <a:lnTo>
                        <a:pt x="236" y="743"/>
                      </a:lnTo>
                      <a:lnTo>
                        <a:pt x="441" y="543"/>
                      </a:lnTo>
                      <a:lnTo>
                        <a:pt x="448" y="537"/>
                      </a:lnTo>
                      <a:lnTo>
                        <a:pt x="458" y="528"/>
                      </a:lnTo>
                      <a:lnTo>
                        <a:pt x="469" y="518"/>
                      </a:lnTo>
                      <a:lnTo>
                        <a:pt x="482" y="506"/>
                      </a:lnTo>
                      <a:lnTo>
                        <a:pt x="497" y="493"/>
                      </a:lnTo>
                      <a:lnTo>
                        <a:pt x="513" y="479"/>
                      </a:lnTo>
                      <a:lnTo>
                        <a:pt x="530" y="463"/>
                      </a:lnTo>
                      <a:lnTo>
                        <a:pt x="548" y="447"/>
                      </a:lnTo>
                      <a:lnTo>
                        <a:pt x="566" y="429"/>
                      </a:lnTo>
                      <a:lnTo>
                        <a:pt x="605" y="393"/>
                      </a:lnTo>
                      <a:lnTo>
                        <a:pt x="624" y="374"/>
                      </a:lnTo>
                      <a:lnTo>
                        <a:pt x="644" y="355"/>
                      </a:lnTo>
                      <a:lnTo>
                        <a:pt x="681" y="318"/>
                      </a:lnTo>
                      <a:lnTo>
                        <a:pt x="699" y="299"/>
                      </a:lnTo>
                      <a:lnTo>
                        <a:pt x="716" y="281"/>
                      </a:lnTo>
                      <a:lnTo>
                        <a:pt x="732" y="264"/>
                      </a:lnTo>
                      <a:lnTo>
                        <a:pt x="747" y="248"/>
                      </a:lnTo>
                      <a:lnTo>
                        <a:pt x="760" y="232"/>
                      </a:lnTo>
                      <a:lnTo>
                        <a:pt x="732" y="232"/>
                      </a:lnTo>
                      <a:lnTo>
                        <a:pt x="719" y="231"/>
                      </a:lnTo>
                      <a:lnTo>
                        <a:pt x="707" y="231"/>
                      </a:lnTo>
                      <a:lnTo>
                        <a:pt x="683" y="227"/>
                      </a:lnTo>
                      <a:lnTo>
                        <a:pt x="670" y="224"/>
                      </a:lnTo>
                      <a:lnTo>
                        <a:pt x="656" y="221"/>
                      </a:lnTo>
                      <a:lnTo>
                        <a:pt x="641" y="216"/>
                      </a:lnTo>
                      <a:lnTo>
                        <a:pt x="624" y="210"/>
                      </a:lnTo>
                      <a:lnTo>
                        <a:pt x="605" y="203"/>
                      </a:lnTo>
                      <a:lnTo>
                        <a:pt x="584" y="195"/>
                      </a:lnTo>
                      <a:lnTo>
                        <a:pt x="553" y="184"/>
                      </a:lnTo>
                      <a:lnTo>
                        <a:pt x="523" y="175"/>
                      </a:lnTo>
                      <a:lnTo>
                        <a:pt x="496" y="167"/>
                      </a:lnTo>
                      <a:lnTo>
                        <a:pt x="468" y="163"/>
                      </a:lnTo>
                      <a:lnTo>
                        <a:pt x="441" y="161"/>
                      </a:lnTo>
                      <a:lnTo>
                        <a:pt x="430" y="161"/>
                      </a:lnTo>
                      <a:lnTo>
                        <a:pt x="422" y="161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lnTo>
                        <a:pt x="388" y="165"/>
                      </a:lnTo>
                      <a:lnTo>
                        <a:pt x="374" y="168"/>
                      </a:lnTo>
                      <a:lnTo>
                        <a:pt x="360" y="172"/>
                      </a:lnTo>
                      <a:lnTo>
                        <a:pt x="346" y="177"/>
                      </a:lnTo>
                      <a:lnTo>
                        <a:pt x="332" y="183"/>
                      </a:lnTo>
                      <a:lnTo>
                        <a:pt x="317" y="190"/>
                      </a:lnTo>
                      <a:lnTo>
                        <a:pt x="303" y="199"/>
                      </a:lnTo>
                      <a:lnTo>
                        <a:pt x="289" y="210"/>
                      </a:lnTo>
                      <a:lnTo>
                        <a:pt x="277" y="221"/>
                      </a:lnTo>
                      <a:lnTo>
                        <a:pt x="265" y="235"/>
                      </a:lnTo>
                      <a:lnTo>
                        <a:pt x="255" y="252"/>
                      </a:lnTo>
                      <a:lnTo>
                        <a:pt x="247" y="270"/>
                      </a:lnTo>
                      <a:lnTo>
                        <a:pt x="244" y="276"/>
                      </a:lnTo>
                      <a:lnTo>
                        <a:pt x="241" y="281"/>
                      </a:lnTo>
                      <a:lnTo>
                        <a:pt x="238" y="287"/>
                      </a:lnTo>
                      <a:lnTo>
                        <a:pt x="234" y="290"/>
                      </a:lnTo>
                      <a:lnTo>
                        <a:pt x="229" y="294"/>
                      </a:lnTo>
                      <a:lnTo>
                        <a:pt x="223" y="295"/>
                      </a:lnTo>
                      <a:lnTo>
                        <a:pt x="215" y="296"/>
                      </a:lnTo>
                      <a:lnTo>
                        <a:pt x="207" y="295"/>
                      </a:lnTo>
                      <a:lnTo>
                        <a:pt x="200" y="292"/>
                      </a:lnTo>
                      <a:lnTo>
                        <a:pt x="195" y="288"/>
                      </a:lnTo>
                      <a:lnTo>
                        <a:pt x="192" y="283"/>
                      </a:lnTo>
                      <a:lnTo>
                        <a:pt x="190" y="277"/>
                      </a:lnTo>
                      <a:lnTo>
                        <a:pt x="190" y="270"/>
                      </a:lnTo>
                      <a:lnTo>
                        <a:pt x="190" y="261"/>
                      </a:lnTo>
                      <a:lnTo>
                        <a:pt x="193" y="250"/>
                      </a:lnTo>
                      <a:lnTo>
                        <a:pt x="196" y="238"/>
                      </a:lnTo>
                      <a:lnTo>
                        <a:pt x="202" y="223"/>
                      </a:lnTo>
                      <a:lnTo>
                        <a:pt x="209" y="207"/>
                      </a:lnTo>
                      <a:lnTo>
                        <a:pt x="217" y="190"/>
                      </a:lnTo>
                      <a:lnTo>
                        <a:pt x="226" y="172"/>
                      </a:lnTo>
                      <a:lnTo>
                        <a:pt x="238" y="153"/>
                      </a:lnTo>
                      <a:lnTo>
                        <a:pt x="250" y="135"/>
                      </a:lnTo>
                      <a:lnTo>
                        <a:pt x="263" y="116"/>
                      </a:lnTo>
                      <a:lnTo>
                        <a:pt x="278" y="98"/>
                      </a:lnTo>
                      <a:lnTo>
                        <a:pt x="294" y="80"/>
                      </a:lnTo>
                      <a:lnTo>
                        <a:pt x="312" y="64"/>
                      </a:lnTo>
                      <a:lnTo>
                        <a:pt x="330" y="48"/>
                      </a:lnTo>
                      <a:lnTo>
                        <a:pt x="350" y="35"/>
                      </a:lnTo>
                      <a:lnTo>
                        <a:pt x="371" y="23"/>
                      </a:lnTo>
                      <a:lnTo>
                        <a:pt x="393" y="13"/>
                      </a:lnTo>
                      <a:lnTo>
                        <a:pt x="416" y="6"/>
                      </a:lnTo>
                      <a:lnTo>
                        <a:pt x="441" y="1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4" name="Freeform 12"/>
                <p:cNvSpPr>
                  <a:spLocks/>
                </p:cNvSpPr>
                <p:nvPr/>
              </p:nvSpPr>
              <p:spPr bwMode="auto">
                <a:xfrm>
                  <a:off x="5653" y="1926"/>
                  <a:ext cx="405" cy="878"/>
                </a:xfrm>
                <a:custGeom>
                  <a:avLst/>
                  <a:gdLst/>
                  <a:ahLst/>
                  <a:cxnLst>
                    <a:cxn ang="0">
                      <a:pos x="309" y="0"/>
                    </a:cxn>
                    <a:cxn ang="0">
                      <a:pos x="325" y="1"/>
                    </a:cxn>
                    <a:cxn ang="0">
                      <a:pos x="341" y="5"/>
                    </a:cxn>
                    <a:cxn ang="0">
                      <a:pos x="356" y="12"/>
                    </a:cxn>
                    <a:cxn ang="0">
                      <a:pos x="370" y="22"/>
                    </a:cxn>
                    <a:cxn ang="0">
                      <a:pos x="381" y="33"/>
                    </a:cxn>
                    <a:cxn ang="0">
                      <a:pos x="391" y="46"/>
                    </a:cxn>
                    <a:cxn ang="0">
                      <a:pos x="399" y="60"/>
                    </a:cxn>
                    <a:cxn ang="0">
                      <a:pos x="404" y="77"/>
                    </a:cxn>
                    <a:cxn ang="0">
                      <a:pos x="405" y="93"/>
                    </a:cxn>
                    <a:cxn ang="0">
                      <a:pos x="405" y="99"/>
                    </a:cxn>
                    <a:cxn ang="0">
                      <a:pos x="404" y="106"/>
                    </a:cxn>
                    <a:cxn ang="0">
                      <a:pos x="402" y="114"/>
                    </a:cxn>
                    <a:cxn ang="0">
                      <a:pos x="399" y="124"/>
                    </a:cxn>
                    <a:cxn ang="0">
                      <a:pos x="396" y="136"/>
                    </a:cxn>
                    <a:cxn ang="0">
                      <a:pos x="391" y="150"/>
                    </a:cxn>
                    <a:cxn ang="0">
                      <a:pos x="86" y="848"/>
                    </a:cxn>
                    <a:cxn ang="0">
                      <a:pos x="82" y="858"/>
                    </a:cxn>
                    <a:cxn ang="0">
                      <a:pos x="78" y="866"/>
                    </a:cxn>
                    <a:cxn ang="0">
                      <a:pos x="75" y="871"/>
                    </a:cxn>
                    <a:cxn ang="0">
                      <a:pos x="72" y="875"/>
                    </a:cxn>
                    <a:cxn ang="0">
                      <a:pos x="69" y="877"/>
                    </a:cxn>
                    <a:cxn ang="0">
                      <a:pos x="61" y="878"/>
                    </a:cxn>
                    <a:cxn ang="0">
                      <a:pos x="56" y="878"/>
                    </a:cxn>
                    <a:cxn ang="0">
                      <a:pos x="49" y="876"/>
                    </a:cxn>
                    <a:cxn ang="0">
                      <a:pos x="40" y="873"/>
                    </a:cxn>
                    <a:cxn ang="0">
                      <a:pos x="32" y="869"/>
                    </a:cxn>
                    <a:cxn ang="0">
                      <a:pos x="22" y="864"/>
                    </a:cxn>
                    <a:cxn ang="0">
                      <a:pos x="14" y="859"/>
                    </a:cxn>
                    <a:cxn ang="0">
                      <a:pos x="7" y="853"/>
                    </a:cxn>
                    <a:cxn ang="0">
                      <a:pos x="2" y="848"/>
                    </a:cxn>
                    <a:cxn ang="0">
                      <a:pos x="0" y="841"/>
                    </a:cxn>
                    <a:cxn ang="0">
                      <a:pos x="0" y="838"/>
                    </a:cxn>
                    <a:cxn ang="0">
                      <a:pos x="2" y="832"/>
                    </a:cxn>
                    <a:cxn ang="0">
                      <a:pos x="3" y="826"/>
                    </a:cxn>
                    <a:cxn ang="0">
                      <a:pos x="4" y="820"/>
                    </a:cxn>
                    <a:cxn ang="0">
                      <a:pos x="6" y="814"/>
                    </a:cxn>
                    <a:cxn ang="0">
                      <a:pos x="8" y="811"/>
                    </a:cxn>
                    <a:cxn ang="0">
                      <a:pos x="219" y="82"/>
                    </a:cxn>
                    <a:cxn ang="0">
                      <a:pos x="222" y="74"/>
                    </a:cxn>
                    <a:cxn ang="0">
                      <a:pos x="225" y="65"/>
                    </a:cxn>
                    <a:cxn ang="0">
                      <a:pos x="229" y="57"/>
                    </a:cxn>
                    <a:cxn ang="0">
                      <a:pos x="233" y="47"/>
                    </a:cxn>
                    <a:cxn ang="0">
                      <a:pos x="239" y="38"/>
                    </a:cxn>
                    <a:cxn ang="0">
                      <a:pos x="245" y="29"/>
                    </a:cxn>
                    <a:cxn ang="0">
                      <a:pos x="252" y="22"/>
                    </a:cxn>
                    <a:cxn ang="0">
                      <a:pos x="261" y="14"/>
                    </a:cxn>
                    <a:cxn ang="0">
                      <a:pos x="271" y="8"/>
                    </a:cxn>
                    <a:cxn ang="0">
                      <a:pos x="282" y="4"/>
                    </a:cxn>
                    <a:cxn ang="0">
                      <a:pos x="294" y="1"/>
                    </a:cxn>
                    <a:cxn ang="0">
                      <a:pos x="309" y="0"/>
                    </a:cxn>
                  </a:cxnLst>
                  <a:rect l="0" t="0" r="r" b="b"/>
                  <a:pathLst>
                    <a:path w="405" h="878">
                      <a:moveTo>
                        <a:pt x="309" y="0"/>
                      </a:moveTo>
                      <a:lnTo>
                        <a:pt x="325" y="1"/>
                      </a:lnTo>
                      <a:lnTo>
                        <a:pt x="341" y="5"/>
                      </a:lnTo>
                      <a:lnTo>
                        <a:pt x="356" y="12"/>
                      </a:lnTo>
                      <a:lnTo>
                        <a:pt x="370" y="22"/>
                      </a:lnTo>
                      <a:lnTo>
                        <a:pt x="381" y="33"/>
                      </a:lnTo>
                      <a:lnTo>
                        <a:pt x="391" y="46"/>
                      </a:lnTo>
                      <a:lnTo>
                        <a:pt x="399" y="60"/>
                      </a:lnTo>
                      <a:lnTo>
                        <a:pt x="404" y="77"/>
                      </a:lnTo>
                      <a:lnTo>
                        <a:pt x="405" y="93"/>
                      </a:lnTo>
                      <a:lnTo>
                        <a:pt x="405" y="99"/>
                      </a:lnTo>
                      <a:lnTo>
                        <a:pt x="404" y="106"/>
                      </a:lnTo>
                      <a:lnTo>
                        <a:pt x="402" y="114"/>
                      </a:lnTo>
                      <a:lnTo>
                        <a:pt x="399" y="124"/>
                      </a:lnTo>
                      <a:lnTo>
                        <a:pt x="396" y="136"/>
                      </a:lnTo>
                      <a:lnTo>
                        <a:pt x="391" y="150"/>
                      </a:lnTo>
                      <a:lnTo>
                        <a:pt x="86" y="848"/>
                      </a:lnTo>
                      <a:lnTo>
                        <a:pt x="82" y="858"/>
                      </a:lnTo>
                      <a:lnTo>
                        <a:pt x="78" y="866"/>
                      </a:lnTo>
                      <a:lnTo>
                        <a:pt x="75" y="871"/>
                      </a:lnTo>
                      <a:lnTo>
                        <a:pt x="72" y="875"/>
                      </a:lnTo>
                      <a:lnTo>
                        <a:pt x="69" y="877"/>
                      </a:lnTo>
                      <a:lnTo>
                        <a:pt x="61" y="878"/>
                      </a:lnTo>
                      <a:lnTo>
                        <a:pt x="56" y="878"/>
                      </a:lnTo>
                      <a:lnTo>
                        <a:pt x="49" y="876"/>
                      </a:lnTo>
                      <a:lnTo>
                        <a:pt x="40" y="873"/>
                      </a:lnTo>
                      <a:lnTo>
                        <a:pt x="32" y="869"/>
                      </a:lnTo>
                      <a:lnTo>
                        <a:pt x="22" y="864"/>
                      </a:lnTo>
                      <a:lnTo>
                        <a:pt x="14" y="859"/>
                      </a:lnTo>
                      <a:lnTo>
                        <a:pt x="7" y="853"/>
                      </a:lnTo>
                      <a:lnTo>
                        <a:pt x="2" y="848"/>
                      </a:lnTo>
                      <a:lnTo>
                        <a:pt x="0" y="841"/>
                      </a:lnTo>
                      <a:lnTo>
                        <a:pt x="0" y="838"/>
                      </a:lnTo>
                      <a:lnTo>
                        <a:pt x="2" y="832"/>
                      </a:lnTo>
                      <a:lnTo>
                        <a:pt x="3" y="826"/>
                      </a:lnTo>
                      <a:lnTo>
                        <a:pt x="4" y="820"/>
                      </a:lnTo>
                      <a:lnTo>
                        <a:pt x="6" y="814"/>
                      </a:lnTo>
                      <a:lnTo>
                        <a:pt x="8" y="811"/>
                      </a:lnTo>
                      <a:lnTo>
                        <a:pt x="219" y="82"/>
                      </a:lnTo>
                      <a:lnTo>
                        <a:pt x="222" y="74"/>
                      </a:lnTo>
                      <a:lnTo>
                        <a:pt x="225" y="65"/>
                      </a:lnTo>
                      <a:lnTo>
                        <a:pt x="229" y="57"/>
                      </a:lnTo>
                      <a:lnTo>
                        <a:pt x="233" y="47"/>
                      </a:lnTo>
                      <a:lnTo>
                        <a:pt x="239" y="38"/>
                      </a:lnTo>
                      <a:lnTo>
                        <a:pt x="245" y="29"/>
                      </a:lnTo>
                      <a:lnTo>
                        <a:pt x="252" y="22"/>
                      </a:lnTo>
                      <a:lnTo>
                        <a:pt x="261" y="14"/>
                      </a:lnTo>
                      <a:lnTo>
                        <a:pt x="271" y="8"/>
                      </a:lnTo>
                      <a:lnTo>
                        <a:pt x="282" y="4"/>
                      </a:lnTo>
                      <a:lnTo>
                        <a:pt x="294" y="1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>
              <a:xfrm rot="10800000" flipV="1">
                <a:off x="6400800" y="2362200"/>
                <a:ext cx="1066800" cy="3048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9" name="Freeform 17"/>
              <p:cNvSpPr>
                <a:spLocks noChangeAspect="1"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543800" y="2133600"/>
                <a:ext cx="390300" cy="457200"/>
              </a:xfrm>
              <a:custGeom>
                <a:avLst/>
                <a:gdLst/>
                <a:ahLst/>
                <a:cxnLst>
                  <a:cxn ang="0">
                    <a:pos x="113" y="1061"/>
                  </a:cxn>
                  <a:cxn ang="0">
                    <a:pos x="67" y="1266"/>
                  </a:cxn>
                  <a:cxn ang="0">
                    <a:pos x="63" y="1389"/>
                  </a:cxn>
                  <a:cxn ang="0">
                    <a:pos x="95" y="1455"/>
                  </a:cxn>
                  <a:cxn ang="0">
                    <a:pos x="199" y="1467"/>
                  </a:cxn>
                  <a:cxn ang="0">
                    <a:pos x="322" y="1362"/>
                  </a:cxn>
                  <a:cxn ang="0">
                    <a:pos x="365" y="1199"/>
                  </a:cxn>
                  <a:cxn ang="0">
                    <a:pos x="410" y="0"/>
                  </a:cxn>
                  <a:cxn ang="0">
                    <a:pos x="440" y="22"/>
                  </a:cxn>
                  <a:cxn ang="0">
                    <a:pos x="406" y="51"/>
                  </a:cxn>
                  <a:cxn ang="0">
                    <a:pos x="269" y="145"/>
                  </a:cxn>
                  <a:cxn ang="0">
                    <a:pos x="168" y="337"/>
                  </a:cxn>
                  <a:cxn ang="0">
                    <a:pos x="128" y="549"/>
                  </a:cxn>
                  <a:cxn ang="0">
                    <a:pos x="142" y="640"/>
                  </a:cxn>
                  <a:cxn ang="0">
                    <a:pos x="275" y="551"/>
                  </a:cxn>
                  <a:cxn ang="0">
                    <a:pos x="498" y="296"/>
                  </a:cxn>
                  <a:cxn ang="0">
                    <a:pos x="717" y="156"/>
                  </a:cxn>
                  <a:cxn ang="0">
                    <a:pos x="911" y="102"/>
                  </a:cxn>
                  <a:cxn ang="0">
                    <a:pos x="1090" y="114"/>
                  </a:cxn>
                  <a:cxn ang="0">
                    <a:pos x="1227" y="213"/>
                  </a:cxn>
                  <a:cxn ang="0">
                    <a:pos x="1294" y="367"/>
                  </a:cxn>
                  <a:cxn ang="0">
                    <a:pos x="1277" y="600"/>
                  </a:cxn>
                  <a:cxn ang="0">
                    <a:pos x="1140" y="850"/>
                  </a:cxn>
                  <a:cxn ang="0">
                    <a:pos x="925" y="1017"/>
                  </a:cxn>
                  <a:cxn ang="0">
                    <a:pos x="702" y="1054"/>
                  </a:cxn>
                  <a:cxn ang="0">
                    <a:pos x="577" y="986"/>
                  </a:cxn>
                  <a:cxn ang="0">
                    <a:pos x="534" y="864"/>
                  </a:cxn>
                  <a:cxn ang="0">
                    <a:pos x="545" y="800"/>
                  </a:cxn>
                  <a:cxn ang="0">
                    <a:pos x="601" y="764"/>
                  </a:cxn>
                  <a:cxn ang="0">
                    <a:pos x="643" y="790"/>
                  </a:cxn>
                  <a:cxn ang="0">
                    <a:pos x="640" y="831"/>
                  </a:cxn>
                  <a:cxn ang="0">
                    <a:pos x="595" y="880"/>
                  </a:cxn>
                  <a:cxn ang="0">
                    <a:pos x="640" y="972"/>
                  </a:cxn>
                  <a:cxn ang="0">
                    <a:pos x="717" y="1005"/>
                  </a:cxn>
                  <a:cxn ang="0">
                    <a:pos x="816" y="996"/>
                  </a:cxn>
                  <a:cxn ang="0">
                    <a:pos x="956" y="903"/>
                  </a:cxn>
                  <a:cxn ang="0">
                    <a:pos x="1069" y="729"/>
                  </a:cxn>
                  <a:cxn ang="0">
                    <a:pos x="1132" y="529"/>
                  </a:cxn>
                  <a:cxn ang="0">
                    <a:pos x="1154" y="351"/>
                  </a:cxn>
                  <a:cxn ang="0">
                    <a:pos x="1124" y="232"/>
                  </a:cxn>
                  <a:cxn ang="0">
                    <a:pos x="1036" y="156"/>
                  </a:cxn>
                  <a:cxn ang="0">
                    <a:pos x="904" y="153"/>
                  </a:cxn>
                  <a:cxn ang="0">
                    <a:pos x="736" y="202"/>
                  </a:cxn>
                  <a:cxn ang="0">
                    <a:pos x="539" y="328"/>
                  </a:cxn>
                  <a:cxn ang="0">
                    <a:pos x="336" y="561"/>
                  </a:cxn>
                  <a:cxn ang="0">
                    <a:pos x="243" y="777"/>
                  </a:cxn>
                  <a:cxn ang="0">
                    <a:pos x="328" y="884"/>
                  </a:cxn>
                  <a:cxn ang="0">
                    <a:pos x="412" y="988"/>
                  </a:cxn>
                  <a:cxn ang="0">
                    <a:pos x="465" y="1077"/>
                  </a:cxn>
                  <a:cxn ang="0">
                    <a:pos x="468" y="1209"/>
                  </a:cxn>
                  <a:cxn ang="0">
                    <a:pos x="376" y="1405"/>
                  </a:cxn>
                  <a:cxn ang="0">
                    <a:pos x="211" y="1517"/>
                  </a:cxn>
                  <a:cxn ang="0">
                    <a:pos x="69" y="1501"/>
                  </a:cxn>
                  <a:cxn ang="0">
                    <a:pos x="8" y="1411"/>
                  </a:cxn>
                  <a:cxn ang="0">
                    <a:pos x="4" y="1279"/>
                  </a:cxn>
                  <a:cxn ang="0">
                    <a:pos x="45" y="1082"/>
                  </a:cxn>
                  <a:cxn ang="0">
                    <a:pos x="107" y="878"/>
                  </a:cxn>
                  <a:cxn ang="0">
                    <a:pos x="53" y="771"/>
                  </a:cxn>
                  <a:cxn ang="0">
                    <a:pos x="19" y="637"/>
                  </a:cxn>
                  <a:cxn ang="0">
                    <a:pos x="55" y="389"/>
                  </a:cxn>
                  <a:cxn ang="0">
                    <a:pos x="169" y="165"/>
                  </a:cxn>
                  <a:cxn ang="0">
                    <a:pos x="321" y="25"/>
                  </a:cxn>
                </a:cxnLst>
                <a:rect l="0" t="0" r="r" b="b"/>
                <a:pathLst>
                  <a:path w="1301" h="1524">
                    <a:moveTo>
                      <a:pt x="158" y="907"/>
                    </a:moveTo>
                    <a:lnTo>
                      <a:pt x="152" y="929"/>
                    </a:lnTo>
                    <a:lnTo>
                      <a:pt x="145" y="952"/>
                    </a:lnTo>
                    <a:lnTo>
                      <a:pt x="137" y="977"/>
                    </a:lnTo>
                    <a:lnTo>
                      <a:pt x="129" y="1004"/>
                    </a:lnTo>
                    <a:lnTo>
                      <a:pt x="121" y="1032"/>
                    </a:lnTo>
                    <a:lnTo>
                      <a:pt x="113" y="1061"/>
                    </a:lnTo>
                    <a:lnTo>
                      <a:pt x="105" y="1090"/>
                    </a:lnTo>
                    <a:lnTo>
                      <a:pt x="97" y="1120"/>
                    </a:lnTo>
                    <a:lnTo>
                      <a:pt x="89" y="1150"/>
                    </a:lnTo>
                    <a:lnTo>
                      <a:pt x="83" y="1180"/>
                    </a:lnTo>
                    <a:lnTo>
                      <a:pt x="77" y="1210"/>
                    </a:lnTo>
                    <a:lnTo>
                      <a:pt x="72" y="1238"/>
                    </a:lnTo>
                    <a:lnTo>
                      <a:pt x="67" y="1266"/>
                    </a:lnTo>
                    <a:lnTo>
                      <a:pt x="63" y="1293"/>
                    </a:lnTo>
                    <a:lnTo>
                      <a:pt x="61" y="1318"/>
                    </a:lnTo>
                    <a:lnTo>
                      <a:pt x="61" y="1341"/>
                    </a:lnTo>
                    <a:lnTo>
                      <a:pt x="61" y="1359"/>
                    </a:lnTo>
                    <a:lnTo>
                      <a:pt x="61" y="1369"/>
                    </a:lnTo>
                    <a:lnTo>
                      <a:pt x="62" y="1379"/>
                    </a:lnTo>
                    <a:lnTo>
                      <a:pt x="63" y="1389"/>
                    </a:lnTo>
                    <a:lnTo>
                      <a:pt x="65" y="1400"/>
                    </a:lnTo>
                    <a:lnTo>
                      <a:pt x="68" y="1410"/>
                    </a:lnTo>
                    <a:lnTo>
                      <a:pt x="71" y="1420"/>
                    </a:lnTo>
                    <a:lnTo>
                      <a:pt x="75" y="1430"/>
                    </a:lnTo>
                    <a:lnTo>
                      <a:pt x="81" y="1439"/>
                    </a:lnTo>
                    <a:lnTo>
                      <a:pt x="87" y="1447"/>
                    </a:lnTo>
                    <a:lnTo>
                      <a:pt x="95" y="1455"/>
                    </a:lnTo>
                    <a:lnTo>
                      <a:pt x="104" y="1461"/>
                    </a:lnTo>
                    <a:lnTo>
                      <a:pt x="116" y="1467"/>
                    </a:lnTo>
                    <a:lnTo>
                      <a:pt x="128" y="1470"/>
                    </a:lnTo>
                    <a:lnTo>
                      <a:pt x="142" y="1473"/>
                    </a:lnTo>
                    <a:lnTo>
                      <a:pt x="158" y="1474"/>
                    </a:lnTo>
                    <a:lnTo>
                      <a:pt x="179" y="1472"/>
                    </a:lnTo>
                    <a:lnTo>
                      <a:pt x="199" y="1467"/>
                    </a:lnTo>
                    <a:lnTo>
                      <a:pt x="219" y="1459"/>
                    </a:lnTo>
                    <a:lnTo>
                      <a:pt x="239" y="1449"/>
                    </a:lnTo>
                    <a:lnTo>
                      <a:pt x="257" y="1435"/>
                    </a:lnTo>
                    <a:lnTo>
                      <a:pt x="275" y="1420"/>
                    </a:lnTo>
                    <a:lnTo>
                      <a:pt x="292" y="1403"/>
                    </a:lnTo>
                    <a:lnTo>
                      <a:pt x="307" y="1383"/>
                    </a:lnTo>
                    <a:lnTo>
                      <a:pt x="322" y="1362"/>
                    </a:lnTo>
                    <a:lnTo>
                      <a:pt x="334" y="1340"/>
                    </a:lnTo>
                    <a:lnTo>
                      <a:pt x="345" y="1317"/>
                    </a:lnTo>
                    <a:lnTo>
                      <a:pt x="353" y="1292"/>
                    </a:lnTo>
                    <a:lnTo>
                      <a:pt x="360" y="1267"/>
                    </a:lnTo>
                    <a:lnTo>
                      <a:pt x="364" y="1242"/>
                    </a:lnTo>
                    <a:lnTo>
                      <a:pt x="365" y="1216"/>
                    </a:lnTo>
                    <a:lnTo>
                      <a:pt x="365" y="1199"/>
                    </a:lnTo>
                    <a:lnTo>
                      <a:pt x="362" y="1183"/>
                    </a:lnTo>
                    <a:lnTo>
                      <a:pt x="358" y="1168"/>
                    </a:lnTo>
                    <a:lnTo>
                      <a:pt x="353" y="1153"/>
                    </a:lnTo>
                    <a:lnTo>
                      <a:pt x="345" y="1138"/>
                    </a:lnTo>
                    <a:lnTo>
                      <a:pt x="335" y="1123"/>
                    </a:lnTo>
                    <a:lnTo>
                      <a:pt x="158" y="907"/>
                    </a:lnTo>
                    <a:close/>
                    <a:moveTo>
                      <a:pt x="410" y="0"/>
                    </a:moveTo>
                    <a:lnTo>
                      <a:pt x="416" y="0"/>
                    </a:lnTo>
                    <a:lnTo>
                      <a:pt x="425" y="2"/>
                    </a:lnTo>
                    <a:lnTo>
                      <a:pt x="429" y="4"/>
                    </a:lnTo>
                    <a:lnTo>
                      <a:pt x="434" y="7"/>
                    </a:lnTo>
                    <a:lnTo>
                      <a:pt x="437" y="11"/>
                    </a:lnTo>
                    <a:lnTo>
                      <a:pt x="439" y="16"/>
                    </a:lnTo>
                    <a:lnTo>
                      <a:pt x="440" y="22"/>
                    </a:lnTo>
                    <a:lnTo>
                      <a:pt x="439" y="29"/>
                    </a:lnTo>
                    <a:lnTo>
                      <a:pt x="437" y="35"/>
                    </a:lnTo>
                    <a:lnTo>
                      <a:pt x="435" y="40"/>
                    </a:lnTo>
                    <a:lnTo>
                      <a:pt x="430" y="43"/>
                    </a:lnTo>
                    <a:lnTo>
                      <a:pt x="426" y="46"/>
                    </a:lnTo>
                    <a:lnTo>
                      <a:pt x="416" y="49"/>
                    </a:lnTo>
                    <a:lnTo>
                      <a:pt x="406" y="51"/>
                    </a:lnTo>
                    <a:lnTo>
                      <a:pt x="385" y="55"/>
                    </a:lnTo>
                    <a:lnTo>
                      <a:pt x="365" y="63"/>
                    </a:lnTo>
                    <a:lnTo>
                      <a:pt x="344" y="74"/>
                    </a:lnTo>
                    <a:lnTo>
                      <a:pt x="325" y="89"/>
                    </a:lnTo>
                    <a:lnTo>
                      <a:pt x="305" y="105"/>
                    </a:lnTo>
                    <a:lnTo>
                      <a:pt x="287" y="124"/>
                    </a:lnTo>
                    <a:lnTo>
                      <a:pt x="269" y="145"/>
                    </a:lnTo>
                    <a:lnTo>
                      <a:pt x="251" y="169"/>
                    </a:lnTo>
                    <a:lnTo>
                      <a:pt x="235" y="194"/>
                    </a:lnTo>
                    <a:lnTo>
                      <a:pt x="219" y="220"/>
                    </a:lnTo>
                    <a:lnTo>
                      <a:pt x="205" y="248"/>
                    </a:lnTo>
                    <a:lnTo>
                      <a:pt x="191" y="277"/>
                    </a:lnTo>
                    <a:lnTo>
                      <a:pt x="179" y="307"/>
                    </a:lnTo>
                    <a:lnTo>
                      <a:pt x="168" y="337"/>
                    </a:lnTo>
                    <a:lnTo>
                      <a:pt x="157" y="368"/>
                    </a:lnTo>
                    <a:lnTo>
                      <a:pt x="149" y="398"/>
                    </a:lnTo>
                    <a:lnTo>
                      <a:pt x="141" y="430"/>
                    </a:lnTo>
                    <a:lnTo>
                      <a:pt x="135" y="460"/>
                    </a:lnTo>
                    <a:lnTo>
                      <a:pt x="131" y="490"/>
                    </a:lnTo>
                    <a:lnTo>
                      <a:pt x="129" y="520"/>
                    </a:lnTo>
                    <a:lnTo>
                      <a:pt x="128" y="549"/>
                    </a:lnTo>
                    <a:lnTo>
                      <a:pt x="128" y="558"/>
                    </a:lnTo>
                    <a:lnTo>
                      <a:pt x="128" y="568"/>
                    </a:lnTo>
                    <a:lnTo>
                      <a:pt x="129" y="581"/>
                    </a:lnTo>
                    <a:lnTo>
                      <a:pt x="130" y="595"/>
                    </a:lnTo>
                    <a:lnTo>
                      <a:pt x="133" y="609"/>
                    </a:lnTo>
                    <a:lnTo>
                      <a:pt x="137" y="624"/>
                    </a:lnTo>
                    <a:lnTo>
                      <a:pt x="142" y="640"/>
                    </a:lnTo>
                    <a:lnTo>
                      <a:pt x="149" y="656"/>
                    </a:lnTo>
                    <a:lnTo>
                      <a:pt x="158" y="672"/>
                    </a:lnTo>
                    <a:lnTo>
                      <a:pt x="170" y="688"/>
                    </a:lnTo>
                    <a:lnTo>
                      <a:pt x="184" y="703"/>
                    </a:lnTo>
                    <a:lnTo>
                      <a:pt x="214" y="649"/>
                    </a:lnTo>
                    <a:lnTo>
                      <a:pt x="244" y="598"/>
                    </a:lnTo>
                    <a:lnTo>
                      <a:pt x="275" y="551"/>
                    </a:lnTo>
                    <a:lnTo>
                      <a:pt x="306" y="507"/>
                    </a:lnTo>
                    <a:lnTo>
                      <a:pt x="338" y="465"/>
                    </a:lnTo>
                    <a:lnTo>
                      <a:pt x="370" y="426"/>
                    </a:lnTo>
                    <a:lnTo>
                      <a:pt x="402" y="389"/>
                    </a:lnTo>
                    <a:lnTo>
                      <a:pt x="434" y="356"/>
                    </a:lnTo>
                    <a:lnTo>
                      <a:pt x="466" y="325"/>
                    </a:lnTo>
                    <a:lnTo>
                      <a:pt x="498" y="296"/>
                    </a:lnTo>
                    <a:lnTo>
                      <a:pt x="530" y="270"/>
                    </a:lnTo>
                    <a:lnTo>
                      <a:pt x="562" y="245"/>
                    </a:lnTo>
                    <a:lnTo>
                      <a:pt x="594" y="223"/>
                    </a:lnTo>
                    <a:lnTo>
                      <a:pt x="625" y="204"/>
                    </a:lnTo>
                    <a:lnTo>
                      <a:pt x="656" y="186"/>
                    </a:lnTo>
                    <a:lnTo>
                      <a:pt x="687" y="170"/>
                    </a:lnTo>
                    <a:lnTo>
                      <a:pt x="717" y="156"/>
                    </a:lnTo>
                    <a:lnTo>
                      <a:pt x="747" y="144"/>
                    </a:lnTo>
                    <a:lnTo>
                      <a:pt x="776" y="133"/>
                    </a:lnTo>
                    <a:lnTo>
                      <a:pt x="805" y="124"/>
                    </a:lnTo>
                    <a:lnTo>
                      <a:pt x="833" y="116"/>
                    </a:lnTo>
                    <a:lnTo>
                      <a:pt x="860" y="110"/>
                    </a:lnTo>
                    <a:lnTo>
                      <a:pt x="886" y="105"/>
                    </a:lnTo>
                    <a:lnTo>
                      <a:pt x="911" y="102"/>
                    </a:lnTo>
                    <a:lnTo>
                      <a:pt x="936" y="99"/>
                    </a:lnTo>
                    <a:lnTo>
                      <a:pt x="959" y="98"/>
                    </a:lnTo>
                    <a:lnTo>
                      <a:pt x="981" y="97"/>
                    </a:lnTo>
                    <a:lnTo>
                      <a:pt x="1011" y="98"/>
                    </a:lnTo>
                    <a:lnTo>
                      <a:pt x="1038" y="102"/>
                    </a:lnTo>
                    <a:lnTo>
                      <a:pt x="1065" y="107"/>
                    </a:lnTo>
                    <a:lnTo>
                      <a:pt x="1090" y="114"/>
                    </a:lnTo>
                    <a:lnTo>
                      <a:pt x="1114" y="124"/>
                    </a:lnTo>
                    <a:lnTo>
                      <a:pt x="1136" y="135"/>
                    </a:lnTo>
                    <a:lnTo>
                      <a:pt x="1157" y="147"/>
                    </a:lnTo>
                    <a:lnTo>
                      <a:pt x="1177" y="162"/>
                    </a:lnTo>
                    <a:lnTo>
                      <a:pt x="1195" y="178"/>
                    </a:lnTo>
                    <a:lnTo>
                      <a:pt x="1212" y="195"/>
                    </a:lnTo>
                    <a:lnTo>
                      <a:pt x="1227" y="213"/>
                    </a:lnTo>
                    <a:lnTo>
                      <a:pt x="1241" y="232"/>
                    </a:lnTo>
                    <a:lnTo>
                      <a:pt x="1254" y="253"/>
                    </a:lnTo>
                    <a:lnTo>
                      <a:pt x="1264" y="274"/>
                    </a:lnTo>
                    <a:lnTo>
                      <a:pt x="1274" y="296"/>
                    </a:lnTo>
                    <a:lnTo>
                      <a:pt x="1282" y="319"/>
                    </a:lnTo>
                    <a:lnTo>
                      <a:pt x="1289" y="343"/>
                    </a:lnTo>
                    <a:lnTo>
                      <a:pt x="1294" y="367"/>
                    </a:lnTo>
                    <a:lnTo>
                      <a:pt x="1298" y="392"/>
                    </a:lnTo>
                    <a:lnTo>
                      <a:pt x="1300" y="416"/>
                    </a:lnTo>
                    <a:lnTo>
                      <a:pt x="1301" y="441"/>
                    </a:lnTo>
                    <a:lnTo>
                      <a:pt x="1299" y="482"/>
                    </a:lnTo>
                    <a:lnTo>
                      <a:pt x="1295" y="522"/>
                    </a:lnTo>
                    <a:lnTo>
                      <a:pt x="1287" y="561"/>
                    </a:lnTo>
                    <a:lnTo>
                      <a:pt x="1277" y="600"/>
                    </a:lnTo>
                    <a:lnTo>
                      <a:pt x="1264" y="639"/>
                    </a:lnTo>
                    <a:lnTo>
                      <a:pt x="1249" y="677"/>
                    </a:lnTo>
                    <a:lnTo>
                      <a:pt x="1231" y="714"/>
                    </a:lnTo>
                    <a:lnTo>
                      <a:pt x="1211" y="750"/>
                    </a:lnTo>
                    <a:lnTo>
                      <a:pt x="1189" y="784"/>
                    </a:lnTo>
                    <a:lnTo>
                      <a:pt x="1165" y="818"/>
                    </a:lnTo>
                    <a:lnTo>
                      <a:pt x="1140" y="850"/>
                    </a:lnTo>
                    <a:lnTo>
                      <a:pt x="1113" y="880"/>
                    </a:lnTo>
                    <a:lnTo>
                      <a:pt x="1084" y="908"/>
                    </a:lnTo>
                    <a:lnTo>
                      <a:pt x="1054" y="935"/>
                    </a:lnTo>
                    <a:lnTo>
                      <a:pt x="1024" y="959"/>
                    </a:lnTo>
                    <a:lnTo>
                      <a:pt x="991" y="981"/>
                    </a:lnTo>
                    <a:lnTo>
                      <a:pt x="959" y="1000"/>
                    </a:lnTo>
                    <a:lnTo>
                      <a:pt x="925" y="1017"/>
                    </a:lnTo>
                    <a:lnTo>
                      <a:pt x="891" y="1032"/>
                    </a:lnTo>
                    <a:lnTo>
                      <a:pt x="857" y="1043"/>
                    </a:lnTo>
                    <a:lnTo>
                      <a:pt x="822" y="1051"/>
                    </a:lnTo>
                    <a:lnTo>
                      <a:pt x="787" y="1056"/>
                    </a:lnTo>
                    <a:lnTo>
                      <a:pt x="752" y="1058"/>
                    </a:lnTo>
                    <a:lnTo>
                      <a:pt x="726" y="1057"/>
                    </a:lnTo>
                    <a:lnTo>
                      <a:pt x="702" y="1054"/>
                    </a:lnTo>
                    <a:lnTo>
                      <a:pt x="680" y="1049"/>
                    </a:lnTo>
                    <a:lnTo>
                      <a:pt x="659" y="1042"/>
                    </a:lnTo>
                    <a:lnTo>
                      <a:pt x="640" y="1034"/>
                    </a:lnTo>
                    <a:lnTo>
                      <a:pt x="622" y="1024"/>
                    </a:lnTo>
                    <a:lnTo>
                      <a:pt x="606" y="1013"/>
                    </a:lnTo>
                    <a:lnTo>
                      <a:pt x="591" y="1000"/>
                    </a:lnTo>
                    <a:lnTo>
                      <a:pt x="577" y="986"/>
                    </a:lnTo>
                    <a:lnTo>
                      <a:pt x="566" y="971"/>
                    </a:lnTo>
                    <a:lnTo>
                      <a:pt x="556" y="955"/>
                    </a:lnTo>
                    <a:lnTo>
                      <a:pt x="548" y="938"/>
                    </a:lnTo>
                    <a:lnTo>
                      <a:pt x="542" y="921"/>
                    </a:lnTo>
                    <a:lnTo>
                      <a:pt x="537" y="903"/>
                    </a:lnTo>
                    <a:lnTo>
                      <a:pt x="535" y="884"/>
                    </a:lnTo>
                    <a:lnTo>
                      <a:pt x="534" y="864"/>
                    </a:lnTo>
                    <a:lnTo>
                      <a:pt x="534" y="856"/>
                    </a:lnTo>
                    <a:lnTo>
                      <a:pt x="534" y="847"/>
                    </a:lnTo>
                    <a:lnTo>
                      <a:pt x="535" y="838"/>
                    </a:lnTo>
                    <a:lnTo>
                      <a:pt x="537" y="829"/>
                    </a:lnTo>
                    <a:lnTo>
                      <a:pt x="539" y="819"/>
                    </a:lnTo>
                    <a:lnTo>
                      <a:pt x="541" y="810"/>
                    </a:lnTo>
                    <a:lnTo>
                      <a:pt x="545" y="800"/>
                    </a:lnTo>
                    <a:lnTo>
                      <a:pt x="549" y="792"/>
                    </a:lnTo>
                    <a:lnTo>
                      <a:pt x="555" y="784"/>
                    </a:lnTo>
                    <a:lnTo>
                      <a:pt x="562" y="778"/>
                    </a:lnTo>
                    <a:lnTo>
                      <a:pt x="569" y="772"/>
                    </a:lnTo>
                    <a:lnTo>
                      <a:pt x="578" y="768"/>
                    </a:lnTo>
                    <a:lnTo>
                      <a:pt x="589" y="765"/>
                    </a:lnTo>
                    <a:lnTo>
                      <a:pt x="601" y="764"/>
                    </a:lnTo>
                    <a:lnTo>
                      <a:pt x="612" y="765"/>
                    </a:lnTo>
                    <a:lnTo>
                      <a:pt x="620" y="767"/>
                    </a:lnTo>
                    <a:lnTo>
                      <a:pt x="627" y="770"/>
                    </a:lnTo>
                    <a:lnTo>
                      <a:pt x="633" y="775"/>
                    </a:lnTo>
                    <a:lnTo>
                      <a:pt x="638" y="779"/>
                    </a:lnTo>
                    <a:lnTo>
                      <a:pt x="641" y="785"/>
                    </a:lnTo>
                    <a:lnTo>
                      <a:pt x="643" y="790"/>
                    </a:lnTo>
                    <a:lnTo>
                      <a:pt x="645" y="795"/>
                    </a:lnTo>
                    <a:lnTo>
                      <a:pt x="646" y="798"/>
                    </a:lnTo>
                    <a:lnTo>
                      <a:pt x="646" y="801"/>
                    </a:lnTo>
                    <a:lnTo>
                      <a:pt x="646" y="809"/>
                    </a:lnTo>
                    <a:lnTo>
                      <a:pt x="644" y="819"/>
                    </a:lnTo>
                    <a:lnTo>
                      <a:pt x="643" y="825"/>
                    </a:lnTo>
                    <a:lnTo>
                      <a:pt x="640" y="831"/>
                    </a:lnTo>
                    <a:lnTo>
                      <a:pt x="636" y="837"/>
                    </a:lnTo>
                    <a:lnTo>
                      <a:pt x="630" y="843"/>
                    </a:lnTo>
                    <a:lnTo>
                      <a:pt x="624" y="848"/>
                    </a:lnTo>
                    <a:lnTo>
                      <a:pt x="616" y="853"/>
                    </a:lnTo>
                    <a:lnTo>
                      <a:pt x="606" y="857"/>
                    </a:lnTo>
                    <a:lnTo>
                      <a:pt x="594" y="861"/>
                    </a:lnTo>
                    <a:lnTo>
                      <a:pt x="595" y="880"/>
                    </a:lnTo>
                    <a:lnTo>
                      <a:pt x="597" y="898"/>
                    </a:lnTo>
                    <a:lnTo>
                      <a:pt x="601" y="914"/>
                    </a:lnTo>
                    <a:lnTo>
                      <a:pt x="607" y="928"/>
                    </a:lnTo>
                    <a:lnTo>
                      <a:pt x="614" y="941"/>
                    </a:lnTo>
                    <a:lnTo>
                      <a:pt x="621" y="953"/>
                    </a:lnTo>
                    <a:lnTo>
                      <a:pt x="630" y="963"/>
                    </a:lnTo>
                    <a:lnTo>
                      <a:pt x="640" y="972"/>
                    </a:lnTo>
                    <a:lnTo>
                      <a:pt x="650" y="980"/>
                    </a:lnTo>
                    <a:lnTo>
                      <a:pt x="661" y="987"/>
                    </a:lnTo>
                    <a:lnTo>
                      <a:pt x="672" y="992"/>
                    </a:lnTo>
                    <a:lnTo>
                      <a:pt x="683" y="996"/>
                    </a:lnTo>
                    <a:lnTo>
                      <a:pt x="694" y="1000"/>
                    </a:lnTo>
                    <a:lnTo>
                      <a:pt x="706" y="1003"/>
                    </a:lnTo>
                    <a:lnTo>
                      <a:pt x="717" y="1005"/>
                    </a:lnTo>
                    <a:lnTo>
                      <a:pt x="728" y="1007"/>
                    </a:lnTo>
                    <a:lnTo>
                      <a:pt x="738" y="1008"/>
                    </a:lnTo>
                    <a:lnTo>
                      <a:pt x="748" y="1008"/>
                    </a:lnTo>
                    <a:lnTo>
                      <a:pt x="763" y="1007"/>
                    </a:lnTo>
                    <a:lnTo>
                      <a:pt x="780" y="1005"/>
                    </a:lnTo>
                    <a:lnTo>
                      <a:pt x="797" y="1001"/>
                    </a:lnTo>
                    <a:lnTo>
                      <a:pt x="816" y="996"/>
                    </a:lnTo>
                    <a:lnTo>
                      <a:pt x="835" y="989"/>
                    </a:lnTo>
                    <a:lnTo>
                      <a:pt x="854" y="980"/>
                    </a:lnTo>
                    <a:lnTo>
                      <a:pt x="874" y="970"/>
                    </a:lnTo>
                    <a:lnTo>
                      <a:pt x="894" y="957"/>
                    </a:lnTo>
                    <a:lnTo>
                      <a:pt x="915" y="941"/>
                    </a:lnTo>
                    <a:lnTo>
                      <a:pt x="936" y="923"/>
                    </a:lnTo>
                    <a:lnTo>
                      <a:pt x="956" y="903"/>
                    </a:lnTo>
                    <a:lnTo>
                      <a:pt x="977" y="880"/>
                    </a:lnTo>
                    <a:lnTo>
                      <a:pt x="998" y="853"/>
                    </a:lnTo>
                    <a:lnTo>
                      <a:pt x="1017" y="825"/>
                    </a:lnTo>
                    <a:lnTo>
                      <a:pt x="1037" y="793"/>
                    </a:lnTo>
                    <a:lnTo>
                      <a:pt x="1048" y="774"/>
                    </a:lnTo>
                    <a:lnTo>
                      <a:pt x="1059" y="753"/>
                    </a:lnTo>
                    <a:lnTo>
                      <a:pt x="1069" y="729"/>
                    </a:lnTo>
                    <a:lnTo>
                      <a:pt x="1080" y="704"/>
                    </a:lnTo>
                    <a:lnTo>
                      <a:pt x="1089" y="676"/>
                    </a:lnTo>
                    <a:lnTo>
                      <a:pt x="1099" y="648"/>
                    </a:lnTo>
                    <a:lnTo>
                      <a:pt x="1108" y="619"/>
                    </a:lnTo>
                    <a:lnTo>
                      <a:pt x="1117" y="589"/>
                    </a:lnTo>
                    <a:lnTo>
                      <a:pt x="1125" y="560"/>
                    </a:lnTo>
                    <a:lnTo>
                      <a:pt x="1132" y="529"/>
                    </a:lnTo>
                    <a:lnTo>
                      <a:pt x="1138" y="500"/>
                    </a:lnTo>
                    <a:lnTo>
                      <a:pt x="1144" y="471"/>
                    </a:lnTo>
                    <a:lnTo>
                      <a:pt x="1148" y="443"/>
                    </a:lnTo>
                    <a:lnTo>
                      <a:pt x="1152" y="417"/>
                    </a:lnTo>
                    <a:lnTo>
                      <a:pt x="1154" y="393"/>
                    </a:lnTo>
                    <a:lnTo>
                      <a:pt x="1154" y="370"/>
                    </a:lnTo>
                    <a:lnTo>
                      <a:pt x="1154" y="351"/>
                    </a:lnTo>
                    <a:lnTo>
                      <a:pt x="1153" y="333"/>
                    </a:lnTo>
                    <a:lnTo>
                      <a:pt x="1150" y="315"/>
                    </a:lnTo>
                    <a:lnTo>
                      <a:pt x="1147" y="297"/>
                    </a:lnTo>
                    <a:lnTo>
                      <a:pt x="1143" y="280"/>
                    </a:lnTo>
                    <a:lnTo>
                      <a:pt x="1138" y="263"/>
                    </a:lnTo>
                    <a:lnTo>
                      <a:pt x="1131" y="247"/>
                    </a:lnTo>
                    <a:lnTo>
                      <a:pt x="1124" y="232"/>
                    </a:lnTo>
                    <a:lnTo>
                      <a:pt x="1115" y="217"/>
                    </a:lnTo>
                    <a:lnTo>
                      <a:pt x="1105" y="204"/>
                    </a:lnTo>
                    <a:lnTo>
                      <a:pt x="1094" y="191"/>
                    </a:lnTo>
                    <a:lnTo>
                      <a:pt x="1082" y="180"/>
                    </a:lnTo>
                    <a:lnTo>
                      <a:pt x="1068" y="171"/>
                    </a:lnTo>
                    <a:lnTo>
                      <a:pt x="1053" y="162"/>
                    </a:lnTo>
                    <a:lnTo>
                      <a:pt x="1036" y="156"/>
                    </a:lnTo>
                    <a:lnTo>
                      <a:pt x="1018" y="151"/>
                    </a:lnTo>
                    <a:lnTo>
                      <a:pt x="999" y="148"/>
                    </a:lnTo>
                    <a:lnTo>
                      <a:pt x="978" y="147"/>
                    </a:lnTo>
                    <a:lnTo>
                      <a:pt x="961" y="148"/>
                    </a:lnTo>
                    <a:lnTo>
                      <a:pt x="943" y="149"/>
                    </a:lnTo>
                    <a:lnTo>
                      <a:pt x="924" y="150"/>
                    </a:lnTo>
                    <a:lnTo>
                      <a:pt x="904" y="153"/>
                    </a:lnTo>
                    <a:lnTo>
                      <a:pt x="883" y="157"/>
                    </a:lnTo>
                    <a:lnTo>
                      <a:pt x="860" y="161"/>
                    </a:lnTo>
                    <a:lnTo>
                      <a:pt x="837" y="167"/>
                    </a:lnTo>
                    <a:lnTo>
                      <a:pt x="813" y="174"/>
                    </a:lnTo>
                    <a:lnTo>
                      <a:pt x="788" y="182"/>
                    </a:lnTo>
                    <a:lnTo>
                      <a:pt x="762" y="192"/>
                    </a:lnTo>
                    <a:lnTo>
                      <a:pt x="736" y="202"/>
                    </a:lnTo>
                    <a:lnTo>
                      <a:pt x="709" y="215"/>
                    </a:lnTo>
                    <a:lnTo>
                      <a:pt x="682" y="230"/>
                    </a:lnTo>
                    <a:lnTo>
                      <a:pt x="654" y="246"/>
                    </a:lnTo>
                    <a:lnTo>
                      <a:pt x="625" y="263"/>
                    </a:lnTo>
                    <a:lnTo>
                      <a:pt x="597" y="283"/>
                    </a:lnTo>
                    <a:lnTo>
                      <a:pt x="568" y="305"/>
                    </a:lnTo>
                    <a:lnTo>
                      <a:pt x="539" y="328"/>
                    </a:lnTo>
                    <a:lnTo>
                      <a:pt x="510" y="355"/>
                    </a:lnTo>
                    <a:lnTo>
                      <a:pt x="480" y="383"/>
                    </a:lnTo>
                    <a:lnTo>
                      <a:pt x="451" y="414"/>
                    </a:lnTo>
                    <a:lnTo>
                      <a:pt x="422" y="446"/>
                    </a:lnTo>
                    <a:lnTo>
                      <a:pt x="393" y="482"/>
                    </a:lnTo>
                    <a:lnTo>
                      <a:pt x="364" y="520"/>
                    </a:lnTo>
                    <a:lnTo>
                      <a:pt x="336" y="561"/>
                    </a:lnTo>
                    <a:lnTo>
                      <a:pt x="307" y="605"/>
                    </a:lnTo>
                    <a:lnTo>
                      <a:pt x="280" y="651"/>
                    </a:lnTo>
                    <a:lnTo>
                      <a:pt x="252" y="701"/>
                    </a:lnTo>
                    <a:lnTo>
                      <a:pt x="226" y="753"/>
                    </a:lnTo>
                    <a:lnTo>
                      <a:pt x="225" y="753"/>
                    </a:lnTo>
                    <a:lnTo>
                      <a:pt x="233" y="764"/>
                    </a:lnTo>
                    <a:lnTo>
                      <a:pt x="243" y="777"/>
                    </a:lnTo>
                    <a:lnTo>
                      <a:pt x="253" y="790"/>
                    </a:lnTo>
                    <a:lnTo>
                      <a:pt x="265" y="805"/>
                    </a:lnTo>
                    <a:lnTo>
                      <a:pt x="277" y="820"/>
                    </a:lnTo>
                    <a:lnTo>
                      <a:pt x="290" y="836"/>
                    </a:lnTo>
                    <a:lnTo>
                      <a:pt x="303" y="852"/>
                    </a:lnTo>
                    <a:lnTo>
                      <a:pt x="316" y="868"/>
                    </a:lnTo>
                    <a:lnTo>
                      <a:pt x="328" y="884"/>
                    </a:lnTo>
                    <a:lnTo>
                      <a:pt x="340" y="899"/>
                    </a:lnTo>
                    <a:lnTo>
                      <a:pt x="351" y="913"/>
                    </a:lnTo>
                    <a:lnTo>
                      <a:pt x="361" y="925"/>
                    </a:lnTo>
                    <a:lnTo>
                      <a:pt x="368" y="936"/>
                    </a:lnTo>
                    <a:lnTo>
                      <a:pt x="385" y="955"/>
                    </a:lnTo>
                    <a:lnTo>
                      <a:pt x="399" y="973"/>
                    </a:lnTo>
                    <a:lnTo>
                      <a:pt x="412" y="988"/>
                    </a:lnTo>
                    <a:lnTo>
                      <a:pt x="424" y="1003"/>
                    </a:lnTo>
                    <a:lnTo>
                      <a:pt x="434" y="1016"/>
                    </a:lnTo>
                    <a:lnTo>
                      <a:pt x="443" y="1029"/>
                    </a:lnTo>
                    <a:lnTo>
                      <a:pt x="450" y="1041"/>
                    </a:lnTo>
                    <a:lnTo>
                      <a:pt x="456" y="1053"/>
                    </a:lnTo>
                    <a:lnTo>
                      <a:pt x="461" y="1065"/>
                    </a:lnTo>
                    <a:lnTo>
                      <a:pt x="465" y="1077"/>
                    </a:lnTo>
                    <a:lnTo>
                      <a:pt x="468" y="1089"/>
                    </a:lnTo>
                    <a:lnTo>
                      <a:pt x="471" y="1103"/>
                    </a:lnTo>
                    <a:lnTo>
                      <a:pt x="472" y="1116"/>
                    </a:lnTo>
                    <a:lnTo>
                      <a:pt x="473" y="1131"/>
                    </a:lnTo>
                    <a:lnTo>
                      <a:pt x="473" y="1148"/>
                    </a:lnTo>
                    <a:lnTo>
                      <a:pt x="472" y="1178"/>
                    </a:lnTo>
                    <a:lnTo>
                      <a:pt x="468" y="1209"/>
                    </a:lnTo>
                    <a:lnTo>
                      <a:pt x="461" y="1239"/>
                    </a:lnTo>
                    <a:lnTo>
                      <a:pt x="452" y="1269"/>
                    </a:lnTo>
                    <a:lnTo>
                      <a:pt x="441" y="1298"/>
                    </a:lnTo>
                    <a:lnTo>
                      <a:pt x="427" y="1327"/>
                    </a:lnTo>
                    <a:lnTo>
                      <a:pt x="412" y="1354"/>
                    </a:lnTo>
                    <a:lnTo>
                      <a:pt x="395" y="1380"/>
                    </a:lnTo>
                    <a:lnTo>
                      <a:pt x="376" y="1405"/>
                    </a:lnTo>
                    <a:lnTo>
                      <a:pt x="356" y="1427"/>
                    </a:lnTo>
                    <a:lnTo>
                      <a:pt x="334" y="1448"/>
                    </a:lnTo>
                    <a:lnTo>
                      <a:pt x="311" y="1467"/>
                    </a:lnTo>
                    <a:lnTo>
                      <a:pt x="288" y="1484"/>
                    </a:lnTo>
                    <a:lnTo>
                      <a:pt x="263" y="1498"/>
                    </a:lnTo>
                    <a:lnTo>
                      <a:pt x="237" y="1509"/>
                    </a:lnTo>
                    <a:lnTo>
                      <a:pt x="211" y="1517"/>
                    </a:lnTo>
                    <a:lnTo>
                      <a:pt x="184" y="1522"/>
                    </a:lnTo>
                    <a:lnTo>
                      <a:pt x="157" y="1524"/>
                    </a:lnTo>
                    <a:lnTo>
                      <a:pt x="136" y="1523"/>
                    </a:lnTo>
                    <a:lnTo>
                      <a:pt x="117" y="1520"/>
                    </a:lnTo>
                    <a:lnTo>
                      <a:pt x="100" y="1515"/>
                    </a:lnTo>
                    <a:lnTo>
                      <a:pt x="84" y="1509"/>
                    </a:lnTo>
                    <a:lnTo>
                      <a:pt x="69" y="1501"/>
                    </a:lnTo>
                    <a:lnTo>
                      <a:pt x="56" y="1492"/>
                    </a:lnTo>
                    <a:lnTo>
                      <a:pt x="45" y="1481"/>
                    </a:lnTo>
                    <a:lnTo>
                      <a:pt x="35" y="1469"/>
                    </a:lnTo>
                    <a:lnTo>
                      <a:pt x="26" y="1456"/>
                    </a:lnTo>
                    <a:lnTo>
                      <a:pt x="19" y="1441"/>
                    </a:lnTo>
                    <a:lnTo>
                      <a:pt x="13" y="1426"/>
                    </a:lnTo>
                    <a:lnTo>
                      <a:pt x="8" y="1411"/>
                    </a:lnTo>
                    <a:lnTo>
                      <a:pt x="4" y="1394"/>
                    </a:lnTo>
                    <a:lnTo>
                      <a:pt x="2" y="1377"/>
                    </a:lnTo>
                    <a:lnTo>
                      <a:pt x="0" y="1359"/>
                    </a:lnTo>
                    <a:lnTo>
                      <a:pt x="0" y="1341"/>
                    </a:lnTo>
                    <a:lnTo>
                      <a:pt x="0" y="1323"/>
                    </a:lnTo>
                    <a:lnTo>
                      <a:pt x="2" y="1302"/>
                    </a:lnTo>
                    <a:lnTo>
                      <a:pt x="4" y="1279"/>
                    </a:lnTo>
                    <a:lnTo>
                      <a:pt x="8" y="1254"/>
                    </a:lnTo>
                    <a:lnTo>
                      <a:pt x="12" y="1228"/>
                    </a:lnTo>
                    <a:lnTo>
                      <a:pt x="18" y="1200"/>
                    </a:lnTo>
                    <a:lnTo>
                      <a:pt x="23" y="1172"/>
                    </a:lnTo>
                    <a:lnTo>
                      <a:pt x="30" y="1142"/>
                    </a:lnTo>
                    <a:lnTo>
                      <a:pt x="37" y="1112"/>
                    </a:lnTo>
                    <a:lnTo>
                      <a:pt x="45" y="1082"/>
                    </a:lnTo>
                    <a:lnTo>
                      <a:pt x="52" y="1051"/>
                    </a:lnTo>
                    <a:lnTo>
                      <a:pt x="61" y="1020"/>
                    </a:lnTo>
                    <a:lnTo>
                      <a:pt x="70" y="990"/>
                    </a:lnTo>
                    <a:lnTo>
                      <a:pt x="79" y="961"/>
                    </a:lnTo>
                    <a:lnTo>
                      <a:pt x="88" y="932"/>
                    </a:lnTo>
                    <a:lnTo>
                      <a:pt x="97" y="905"/>
                    </a:lnTo>
                    <a:lnTo>
                      <a:pt x="107" y="878"/>
                    </a:lnTo>
                    <a:lnTo>
                      <a:pt x="116" y="853"/>
                    </a:lnTo>
                    <a:lnTo>
                      <a:pt x="104" y="839"/>
                    </a:lnTo>
                    <a:lnTo>
                      <a:pt x="92" y="825"/>
                    </a:lnTo>
                    <a:lnTo>
                      <a:pt x="81" y="812"/>
                    </a:lnTo>
                    <a:lnTo>
                      <a:pt x="71" y="798"/>
                    </a:lnTo>
                    <a:lnTo>
                      <a:pt x="61" y="785"/>
                    </a:lnTo>
                    <a:lnTo>
                      <a:pt x="53" y="771"/>
                    </a:lnTo>
                    <a:lnTo>
                      <a:pt x="45" y="756"/>
                    </a:lnTo>
                    <a:lnTo>
                      <a:pt x="38" y="740"/>
                    </a:lnTo>
                    <a:lnTo>
                      <a:pt x="32" y="723"/>
                    </a:lnTo>
                    <a:lnTo>
                      <a:pt x="27" y="704"/>
                    </a:lnTo>
                    <a:lnTo>
                      <a:pt x="24" y="684"/>
                    </a:lnTo>
                    <a:lnTo>
                      <a:pt x="21" y="661"/>
                    </a:lnTo>
                    <a:lnTo>
                      <a:pt x="19" y="637"/>
                    </a:lnTo>
                    <a:lnTo>
                      <a:pt x="19" y="610"/>
                    </a:lnTo>
                    <a:lnTo>
                      <a:pt x="20" y="573"/>
                    </a:lnTo>
                    <a:lnTo>
                      <a:pt x="23" y="535"/>
                    </a:lnTo>
                    <a:lnTo>
                      <a:pt x="28" y="498"/>
                    </a:lnTo>
                    <a:lnTo>
                      <a:pt x="35" y="461"/>
                    </a:lnTo>
                    <a:lnTo>
                      <a:pt x="45" y="425"/>
                    </a:lnTo>
                    <a:lnTo>
                      <a:pt x="55" y="389"/>
                    </a:lnTo>
                    <a:lnTo>
                      <a:pt x="68" y="354"/>
                    </a:lnTo>
                    <a:lnTo>
                      <a:pt x="81" y="320"/>
                    </a:lnTo>
                    <a:lnTo>
                      <a:pt x="97" y="286"/>
                    </a:lnTo>
                    <a:lnTo>
                      <a:pt x="113" y="254"/>
                    </a:lnTo>
                    <a:lnTo>
                      <a:pt x="131" y="223"/>
                    </a:lnTo>
                    <a:lnTo>
                      <a:pt x="149" y="194"/>
                    </a:lnTo>
                    <a:lnTo>
                      <a:pt x="169" y="165"/>
                    </a:lnTo>
                    <a:lnTo>
                      <a:pt x="189" y="139"/>
                    </a:lnTo>
                    <a:lnTo>
                      <a:pt x="210" y="115"/>
                    </a:lnTo>
                    <a:lnTo>
                      <a:pt x="231" y="92"/>
                    </a:lnTo>
                    <a:lnTo>
                      <a:pt x="253" y="72"/>
                    </a:lnTo>
                    <a:lnTo>
                      <a:pt x="275" y="54"/>
                    </a:lnTo>
                    <a:lnTo>
                      <a:pt x="298" y="38"/>
                    </a:lnTo>
                    <a:lnTo>
                      <a:pt x="321" y="25"/>
                    </a:lnTo>
                    <a:lnTo>
                      <a:pt x="343" y="15"/>
                    </a:lnTo>
                    <a:lnTo>
                      <a:pt x="366" y="7"/>
                    </a:lnTo>
                    <a:lnTo>
                      <a:pt x="388" y="2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8" name="Freeform 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5943600" y="2362200"/>
              <a:ext cx="228600" cy="243137"/>
            </a:xfrm>
            <a:custGeom>
              <a:avLst/>
              <a:gdLst/>
              <a:ahLst/>
              <a:cxnLst>
                <a:cxn ang="0">
                  <a:pos x="611" y="25"/>
                </a:cxn>
                <a:cxn ang="0">
                  <a:pos x="688" y="97"/>
                </a:cxn>
                <a:cxn ang="0">
                  <a:pos x="754" y="167"/>
                </a:cxn>
                <a:cxn ang="0">
                  <a:pos x="840" y="192"/>
                </a:cxn>
                <a:cxn ang="0">
                  <a:pos x="924" y="152"/>
                </a:cxn>
                <a:cxn ang="0">
                  <a:pos x="1021" y="28"/>
                </a:cxn>
                <a:cxn ang="0">
                  <a:pos x="1057" y="0"/>
                </a:cxn>
                <a:cxn ang="0">
                  <a:pos x="1085" y="18"/>
                </a:cxn>
                <a:cxn ang="0">
                  <a:pos x="1074" y="52"/>
                </a:cxn>
                <a:cxn ang="0">
                  <a:pos x="1021" y="132"/>
                </a:cxn>
                <a:cxn ang="0">
                  <a:pos x="911" y="267"/>
                </a:cxn>
                <a:cxn ang="0">
                  <a:pos x="763" y="420"/>
                </a:cxn>
                <a:cxn ang="0">
                  <a:pos x="667" y="507"/>
                </a:cxn>
                <a:cxn ang="0">
                  <a:pos x="580" y="584"/>
                </a:cxn>
                <a:cxn ang="0">
                  <a:pos x="535" y="625"/>
                </a:cxn>
                <a:cxn ang="0">
                  <a:pos x="426" y="720"/>
                </a:cxn>
                <a:cxn ang="0">
                  <a:pos x="278" y="865"/>
                </a:cxn>
                <a:cxn ang="0">
                  <a:pos x="269" y="908"/>
                </a:cxn>
                <a:cxn ang="0">
                  <a:pos x="340" y="908"/>
                </a:cxn>
                <a:cxn ang="0">
                  <a:pos x="440" y="936"/>
                </a:cxn>
                <a:cxn ang="0">
                  <a:pos x="588" y="980"/>
                </a:cxn>
                <a:cxn ang="0">
                  <a:pos x="703" y="973"/>
                </a:cxn>
                <a:cxn ang="0">
                  <a:pos x="819" y="922"/>
                </a:cxn>
                <a:cxn ang="0">
                  <a:pos x="918" y="814"/>
                </a:cxn>
                <a:cxn ang="0">
                  <a:pos x="960" y="740"/>
                </a:cxn>
                <a:cxn ang="0">
                  <a:pos x="1002" y="752"/>
                </a:cxn>
                <a:cxn ang="0">
                  <a:pos x="992" y="817"/>
                </a:cxn>
                <a:cxn ang="0">
                  <a:pos x="932" y="937"/>
                </a:cxn>
                <a:cxn ang="0">
                  <a:pos x="826" y="1062"/>
                </a:cxn>
                <a:cxn ang="0">
                  <a:pos x="678" y="1145"/>
                </a:cxn>
                <a:cxn ang="0">
                  <a:pos x="538" y="1142"/>
                </a:cxn>
                <a:cxn ang="0">
                  <a:pos x="449" y="1072"/>
                </a:cxn>
                <a:cxn ang="0">
                  <a:pos x="371" y="990"/>
                </a:cxn>
                <a:cxn ang="0">
                  <a:pos x="302" y="962"/>
                </a:cxn>
                <a:cxn ang="0">
                  <a:pos x="173" y="1008"/>
                </a:cxn>
                <a:cxn ang="0">
                  <a:pos x="67" y="1131"/>
                </a:cxn>
                <a:cxn ang="0">
                  <a:pos x="38" y="1154"/>
                </a:cxn>
                <a:cxn ang="0">
                  <a:pos x="5" y="1145"/>
                </a:cxn>
                <a:cxn ang="0">
                  <a:pos x="10" y="1106"/>
                </a:cxn>
                <a:cxn ang="0">
                  <a:pos x="74" y="1011"/>
                </a:cxn>
                <a:cxn ang="0">
                  <a:pos x="196" y="866"/>
                </a:cxn>
                <a:cxn ang="0">
                  <a:pos x="518" y="561"/>
                </a:cxn>
                <a:cxn ang="0">
                  <a:pos x="614" y="478"/>
                </a:cxn>
                <a:cxn ang="0">
                  <a:pos x="752" y="353"/>
                </a:cxn>
                <a:cxn ang="0">
                  <a:pos x="852" y="249"/>
                </a:cxn>
                <a:cxn ang="0">
                  <a:pos x="736" y="237"/>
                </a:cxn>
                <a:cxn ang="0">
                  <a:pos x="606" y="193"/>
                </a:cxn>
                <a:cxn ang="0">
                  <a:pos x="478" y="173"/>
                </a:cxn>
                <a:cxn ang="0">
                  <a:pos x="402" y="185"/>
                </a:cxn>
                <a:cxn ang="0">
                  <a:pos x="314" y="234"/>
                </a:cxn>
                <a:cxn ang="0">
                  <a:pos x="268" y="305"/>
                </a:cxn>
                <a:cxn ang="0">
                  <a:pos x="226" y="314"/>
                </a:cxn>
                <a:cxn ang="0">
                  <a:pos x="215" y="273"/>
                </a:cxn>
                <a:cxn ang="0">
                  <a:pos x="256" y="181"/>
                </a:cxn>
                <a:cxn ang="0">
                  <a:pos x="345" y="73"/>
                </a:cxn>
                <a:cxn ang="0">
                  <a:pos x="477" y="5"/>
                </a:cxn>
              </a:cxnLst>
              <a:rect l="0" t="0" r="r" b="b"/>
              <a:pathLst>
                <a:path w="1085" h="1154">
                  <a:moveTo>
                    <a:pt x="522" y="0"/>
                  </a:moveTo>
                  <a:lnTo>
                    <a:pt x="540" y="1"/>
                  </a:lnTo>
                  <a:lnTo>
                    <a:pt x="556" y="3"/>
                  </a:lnTo>
                  <a:lnTo>
                    <a:pt x="571" y="7"/>
                  </a:lnTo>
                  <a:lnTo>
                    <a:pt x="585" y="12"/>
                  </a:lnTo>
                  <a:lnTo>
                    <a:pt x="598" y="18"/>
                  </a:lnTo>
                  <a:lnTo>
                    <a:pt x="611" y="25"/>
                  </a:lnTo>
                  <a:lnTo>
                    <a:pt x="622" y="33"/>
                  </a:lnTo>
                  <a:lnTo>
                    <a:pt x="634" y="42"/>
                  </a:lnTo>
                  <a:lnTo>
                    <a:pt x="645" y="52"/>
                  </a:lnTo>
                  <a:lnTo>
                    <a:pt x="656" y="62"/>
                  </a:lnTo>
                  <a:lnTo>
                    <a:pt x="666" y="74"/>
                  </a:lnTo>
                  <a:lnTo>
                    <a:pt x="677" y="85"/>
                  </a:lnTo>
                  <a:lnTo>
                    <a:pt x="688" y="97"/>
                  </a:lnTo>
                  <a:lnTo>
                    <a:pt x="699" y="109"/>
                  </a:lnTo>
                  <a:lnTo>
                    <a:pt x="708" y="120"/>
                  </a:lnTo>
                  <a:lnTo>
                    <a:pt x="717" y="130"/>
                  </a:lnTo>
                  <a:lnTo>
                    <a:pt x="726" y="140"/>
                  </a:lnTo>
                  <a:lnTo>
                    <a:pt x="735" y="150"/>
                  </a:lnTo>
                  <a:lnTo>
                    <a:pt x="745" y="159"/>
                  </a:lnTo>
                  <a:lnTo>
                    <a:pt x="754" y="167"/>
                  </a:lnTo>
                  <a:lnTo>
                    <a:pt x="765" y="174"/>
                  </a:lnTo>
                  <a:lnTo>
                    <a:pt x="776" y="181"/>
                  </a:lnTo>
                  <a:lnTo>
                    <a:pt x="787" y="186"/>
                  </a:lnTo>
                  <a:lnTo>
                    <a:pt x="800" y="190"/>
                  </a:lnTo>
                  <a:lnTo>
                    <a:pt x="813" y="192"/>
                  </a:lnTo>
                  <a:lnTo>
                    <a:pt x="828" y="193"/>
                  </a:lnTo>
                  <a:lnTo>
                    <a:pt x="840" y="192"/>
                  </a:lnTo>
                  <a:lnTo>
                    <a:pt x="852" y="190"/>
                  </a:lnTo>
                  <a:lnTo>
                    <a:pt x="863" y="188"/>
                  </a:lnTo>
                  <a:lnTo>
                    <a:pt x="876" y="183"/>
                  </a:lnTo>
                  <a:lnTo>
                    <a:pt x="888" y="178"/>
                  </a:lnTo>
                  <a:lnTo>
                    <a:pt x="900" y="171"/>
                  </a:lnTo>
                  <a:lnTo>
                    <a:pt x="912" y="162"/>
                  </a:lnTo>
                  <a:lnTo>
                    <a:pt x="924" y="152"/>
                  </a:lnTo>
                  <a:lnTo>
                    <a:pt x="937" y="140"/>
                  </a:lnTo>
                  <a:lnTo>
                    <a:pt x="950" y="126"/>
                  </a:lnTo>
                  <a:lnTo>
                    <a:pt x="963" y="111"/>
                  </a:lnTo>
                  <a:lnTo>
                    <a:pt x="977" y="93"/>
                  </a:lnTo>
                  <a:lnTo>
                    <a:pt x="991" y="74"/>
                  </a:lnTo>
                  <a:lnTo>
                    <a:pt x="1005" y="52"/>
                  </a:lnTo>
                  <a:lnTo>
                    <a:pt x="1021" y="28"/>
                  </a:lnTo>
                  <a:lnTo>
                    <a:pt x="1026" y="19"/>
                  </a:lnTo>
                  <a:lnTo>
                    <a:pt x="1030" y="12"/>
                  </a:lnTo>
                  <a:lnTo>
                    <a:pt x="1035" y="7"/>
                  </a:lnTo>
                  <a:lnTo>
                    <a:pt x="1040" y="4"/>
                  </a:lnTo>
                  <a:lnTo>
                    <a:pt x="1045" y="2"/>
                  </a:lnTo>
                  <a:lnTo>
                    <a:pt x="1050" y="1"/>
                  </a:lnTo>
                  <a:lnTo>
                    <a:pt x="1057" y="0"/>
                  </a:lnTo>
                  <a:lnTo>
                    <a:pt x="1063" y="0"/>
                  </a:lnTo>
                  <a:lnTo>
                    <a:pt x="1070" y="2"/>
                  </a:lnTo>
                  <a:lnTo>
                    <a:pt x="1074" y="3"/>
                  </a:lnTo>
                  <a:lnTo>
                    <a:pt x="1078" y="5"/>
                  </a:lnTo>
                  <a:lnTo>
                    <a:pt x="1080" y="8"/>
                  </a:lnTo>
                  <a:lnTo>
                    <a:pt x="1083" y="13"/>
                  </a:lnTo>
                  <a:lnTo>
                    <a:pt x="1085" y="18"/>
                  </a:lnTo>
                  <a:lnTo>
                    <a:pt x="1085" y="24"/>
                  </a:lnTo>
                  <a:lnTo>
                    <a:pt x="1085" y="26"/>
                  </a:lnTo>
                  <a:lnTo>
                    <a:pt x="1084" y="29"/>
                  </a:lnTo>
                  <a:lnTo>
                    <a:pt x="1082" y="33"/>
                  </a:lnTo>
                  <a:lnTo>
                    <a:pt x="1080" y="38"/>
                  </a:lnTo>
                  <a:lnTo>
                    <a:pt x="1077" y="45"/>
                  </a:lnTo>
                  <a:lnTo>
                    <a:pt x="1074" y="52"/>
                  </a:lnTo>
                  <a:lnTo>
                    <a:pt x="1069" y="60"/>
                  </a:lnTo>
                  <a:lnTo>
                    <a:pt x="1064" y="69"/>
                  </a:lnTo>
                  <a:lnTo>
                    <a:pt x="1057" y="80"/>
                  </a:lnTo>
                  <a:lnTo>
                    <a:pt x="1050" y="92"/>
                  </a:lnTo>
                  <a:lnTo>
                    <a:pt x="1041" y="104"/>
                  </a:lnTo>
                  <a:lnTo>
                    <a:pt x="1032" y="118"/>
                  </a:lnTo>
                  <a:lnTo>
                    <a:pt x="1021" y="132"/>
                  </a:lnTo>
                  <a:lnTo>
                    <a:pt x="1009" y="148"/>
                  </a:lnTo>
                  <a:lnTo>
                    <a:pt x="996" y="166"/>
                  </a:lnTo>
                  <a:lnTo>
                    <a:pt x="982" y="184"/>
                  </a:lnTo>
                  <a:lnTo>
                    <a:pt x="966" y="203"/>
                  </a:lnTo>
                  <a:lnTo>
                    <a:pt x="950" y="223"/>
                  </a:lnTo>
                  <a:lnTo>
                    <a:pt x="931" y="244"/>
                  </a:lnTo>
                  <a:lnTo>
                    <a:pt x="911" y="267"/>
                  </a:lnTo>
                  <a:lnTo>
                    <a:pt x="890" y="291"/>
                  </a:lnTo>
                  <a:lnTo>
                    <a:pt x="867" y="316"/>
                  </a:lnTo>
                  <a:lnTo>
                    <a:pt x="842" y="342"/>
                  </a:lnTo>
                  <a:lnTo>
                    <a:pt x="815" y="369"/>
                  </a:lnTo>
                  <a:lnTo>
                    <a:pt x="787" y="397"/>
                  </a:lnTo>
                  <a:lnTo>
                    <a:pt x="776" y="408"/>
                  </a:lnTo>
                  <a:lnTo>
                    <a:pt x="763" y="420"/>
                  </a:lnTo>
                  <a:lnTo>
                    <a:pt x="750" y="432"/>
                  </a:lnTo>
                  <a:lnTo>
                    <a:pt x="737" y="445"/>
                  </a:lnTo>
                  <a:lnTo>
                    <a:pt x="723" y="457"/>
                  </a:lnTo>
                  <a:lnTo>
                    <a:pt x="709" y="470"/>
                  </a:lnTo>
                  <a:lnTo>
                    <a:pt x="695" y="482"/>
                  </a:lnTo>
                  <a:lnTo>
                    <a:pt x="681" y="495"/>
                  </a:lnTo>
                  <a:lnTo>
                    <a:pt x="667" y="507"/>
                  </a:lnTo>
                  <a:lnTo>
                    <a:pt x="653" y="519"/>
                  </a:lnTo>
                  <a:lnTo>
                    <a:pt x="639" y="531"/>
                  </a:lnTo>
                  <a:lnTo>
                    <a:pt x="626" y="543"/>
                  </a:lnTo>
                  <a:lnTo>
                    <a:pt x="614" y="554"/>
                  </a:lnTo>
                  <a:lnTo>
                    <a:pt x="601" y="565"/>
                  </a:lnTo>
                  <a:lnTo>
                    <a:pt x="590" y="575"/>
                  </a:lnTo>
                  <a:lnTo>
                    <a:pt x="580" y="584"/>
                  </a:lnTo>
                  <a:lnTo>
                    <a:pt x="570" y="593"/>
                  </a:lnTo>
                  <a:lnTo>
                    <a:pt x="561" y="600"/>
                  </a:lnTo>
                  <a:lnTo>
                    <a:pt x="553" y="607"/>
                  </a:lnTo>
                  <a:lnTo>
                    <a:pt x="547" y="613"/>
                  </a:lnTo>
                  <a:lnTo>
                    <a:pt x="541" y="618"/>
                  </a:lnTo>
                  <a:lnTo>
                    <a:pt x="537" y="622"/>
                  </a:lnTo>
                  <a:lnTo>
                    <a:pt x="535" y="625"/>
                  </a:lnTo>
                  <a:lnTo>
                    <a:pt x="534" y="626"/>
                  </a:lnTo>
                  <a:lnTo>
                    <a:pt x="519" y="639"/>
                  </a:lnTo>
                  <a:lnTo>
                    <a:pt x="504" y="652"/>
                  </a:lnTo>
                  <a:lnTo>
                    <a:pt x="488" y="665"/>
                  </a:lnTo>
                  <a:lnTo>
                    <a:pt x="473" y="679"/>
                  </a:lnTo>
                  <a:lnTo>
                    <a:pt x="441" y="706"/>
                  </a:lnTo>
                  <a:lnTo>
                    <a:pt x="426" y="720"/>
                  </a:lnTo>
                  <a:lnTo>
                    <a:pt x="410" y="735"/>
                  </a:lnTo>
                  <a:lnTo>
                    <a:pt x="393" y="751"/>
                  </a:lnTo>
                  <a:lnTo>
                    <a:pt x="376" y="767"/>
                  </a:lnTo>
                  <a:lnTo>
                    <a:pt x="358" y="784"/>
                  </a:lnTo>
                  <a:lnTo>
                    <a:pt x="320" y="822"/>
                  </a:lnTo>
                  <a:lnTo>
                    <a:pt x="300" y="843"/>
                  </a:lnTo>
                  <a:lnTo>
                    <a:pt x="278" y="865"/>
                  </a:lnTo>
                  <a:lnTo>
                    <a:pt x="256" y="889"/>
                  </a:lnTo>
                  <a:lnTo>
                    <a:pt x="232" y="914"/>
                  </a:lnTo>
                  <a:lnTo>
                    <a:pt x="233" y="914"/>
                  </a:lnTo>
                  <a:lnTo>
                    <a:pt x="241" y="912"/>
                  </a:lnTo>
                  <a:lnTo>
                    <a:pt x="250" y="910"/>
                  </a:lnTo>
                  <a:lnTo>
                    <a:pt x="259" y="908"/>
                  </a:lnTo>
                  <a:lnTo>
                    <a:pt x="269" y="908"/>
                  </a:lnTo>
                  <a:lnTo>
                    <a:pt x="278" y="907"/>
                  </a:lnTo>
                  <a:lnTo>
                    <a:pt x="287" y="906"/>
                  </a:lnTo>
                  <a:lnTo>
                    <a:pt x="294" y="906"/>
                  </a:lnTo>
                  <a:lnTo>
                    <a:pt x="301" y="906"/>
                  </a:lnTo>
                  <a:lnTo>
                    <a:pt x="314" y="906"/>
                  </a:lnTo>
                  <a:lnTo>
                    <a:pt x="327" y="907"/>
                  </a:lnTo>
                  <a:lnTo>
                    <a:pt x="340" y="908"/>
                  </a:lnTo>
                  <a:lnTo>
                    <a:pt x="352" y="910"/>
                  </a:lnTo>
                  <a:lnTo>
                    <a:pt x="365" y="913"/>
                  </a:lnTo>
                  <a:lnTo>
                    <a:pt x="378" y="916"/>
                  </a:lnTo>
                  <a:lnTo>
                    <a:pt x="392" y="920"/>
                  </a:lnTo>
                  <a:lnTo>
                    <a:pt x="407" y="925"/>
                  </a:lnTo>
                  <a:lnTo>
                    <a:pt x="423" y="930"/>
                  </a:lnTo>
                  <a:lnTo>
                    <a:pt x="440" y="936"/>
                  </a:lnTo>
                  <a:lnTo>
                    <a:pt x="458" y="943"/>
                  </a:lnTo>
                  <a:lnTo>
                    <a:pt x="479" y="950"/>
                  </a:lnTo>
                  <a:lnTo>
                    <a:pt x="502" y="959"/>
                  </a:lnTo>
                  <a:lnTo>
                    <a:pt x="525" y="966"/>
                  </a:lnTo>
                  <a:lnTo>
                    <a:pt x="546" y="971"/>
                  </a:lnTo>
                  <a:lnTo>
                    <a:pt x="567" y="976"/>
                  </a:lnTo>
                  <a:lnTo>
                    <a:pt x="588" y="980"/>
                  </a:lnTo>
                  <a:lnTo>
                    <a:pt x="610" y="981"/>
                  </a:lnTo>
                  <a:lnTo>
                    <a:pt x="631" y="982"/>
                  </a:lnTo>
                  <a:lnTo>
                    <a:pt x="644" y="982"/>
                  </a:lnTo>
                  <a:lnTo>
                    <a:pt x="658" y="981"/>
                  </a:lnTo>
                  <a:lnTo>
                    <a:pt x="672" y="979"/>
                  </a:lnTo>
                  <a:lnTo>
                    <a:pt x="687" y="976"/>
                  </a:lnTo>
                  <a:lnTo>
                    <a:pt x="703" y="973"/>
                  </a:lnTo>
                  <a:lnTo>
                    <a:pt x="719" y="969"/>
                  </a:lnTo>
                  <a:lnTo>
                    <a:pt x="736" y="964"/>
                  </a:lnTo>
                  <a:lnTo>
                    <a:pt x="752" y="958"/>
                  </a:lnTo>
                  <a:lnTo>
                    <a:pt x="769" y="950"/>
                  </a:lnTo>
                  <a:lnTo>
                    <a:pt x="786" y="942"/>
                  </a:lnTo>
                  <a:lnTo>
                    <a:pt x="803" y="933"/>
                  </a:lnTo>
                  <a:lnTo>
                    <a:pt x="819" y="922"/>
                  </a:lnTo>
                  <a:lnTo>
                    <a:pt x="835" y="911"/>
                  </a:lnTo>
                  <a:lnTo>
                    <a:pt x="851" y="898"/>
                  </a:lnTo>
                  <a:lnTo>
                    <a:pt x="866" y="884"/>
                  </a:lnTo>
                  <a:lnTo>
                    <a:pt x="881" y="869"/>
                  </a:lnTo>
                  <a:lnTo>
                    <a:pt x="894" y="852"/>
                  </a:lnTo>
                  <a:lnTo>
                    <a:pt x="906" y="833"/>
                  </a:lnTo>
                  <a:lnTo>
                    <a:pt x="918" y="814"/>
                  </a:lnTo>
                  <a:lnTo>
                    <a:pt x="928" y="793"/>
                  </a:lnTo>
                  <a:lnTo>
                    <a:pt x="937" y="770"/>
                  </a:lnTo>
                  <a:lnTo>
                    <a:pt x="943" y="758"/>
                  </a:lnTo>
                  <a:lnTo>
                    <a:pt x="947" y="753"/>
                  </a:lnTo>
                  <a:lnTo>
                    <a:pt x="950" y="748"/>
                  </a:lnTo>
                  <a:lnTo>
                    <a:pt x="955" y="744"/>
                  </a:lnTo>
                  <a:lnTo>
                    <a:pt x="960" y="740"/>
                  </a:lnTo>
                  <a:lnTo>
                    <a:pt x="966" y="738"/>
                  </a:lnTo>
                  <a:lnTo>
                    <a:pt x="973" y="738"/>
                  </a:lnTo>
                  <a:lnTo>
                    <a:pt x="981" y="738"/>
                  </a:lnTo>
                  <a:lnTo>
                    <a:pt x="988" y="740"/>
                  </a:lnTo>
                  <a:lnTo>
                    <a:pt x="994" y="744"/>
                  </a:lnTo>
                  <a:lnTo>
                    <a:pt x="999" y="747"/>
                  </a:lnTo>
                  <a:lnTo>
                    <a:pt x="1002" y="752"/>
                  </a:lnTo>
                  <a:lnTo>
                    <a:pt x="1004" y="757"/>
                  </a:lnTo>
                  <a:lnTo>
                    <a:pt x="1005" y="762"/>
                  </a:lnTo>
                  <a:lnTo>
                    <a:pt x="1005" y="770"/>
                  </a:lnTo>
                  <a:lnTo>
                    <a:pt x="1003" y="779"/>
                  </a:lnTo>
                  <a:lnTo>
                    <a:pt x="1000" y="791"/>
                  </a:lnTo>
                  <a:lnTo>
                    <a:pt x="996" y="803"/>
                  </a:lnTo>
                  <a:lnTo>
                    <a:pt x="992" y="817"/>
                  </a:lnTo>
                  <a:lnTo>
                    <a:pt x="986" y="832"/>
                  </a:lnTo>
                  <a:lnTo>
                    <a:pt x="980" y="848"/>
                  </a:lnTo>
                  <a:lnTo>
                    <a:pt x="972" y="864"/>
                  </a:lnTo>
                  <a:lnTo>
                    <a:pt x="963" y="882"/>
                  </a:lnTo>
                  <a:lnTo>
                    <a:pt x="954" y="900"/>
                  </a:lnTo>
                  <a:lnTo>
                    <a:pt x="943" y="918"/>
                  </a:lnTo>
                  <a:lnTo>
                    <a:pt x="932" y="937"/>
                  </a:lnTo>
                  <a:lnTo>
                    <a:pt x="919" y="955"/>
                  </a:lnTo>
                  <a:lnTo>
                    <a:pt x="906" y="974"/>
                  </a:lnTo>
                  <a:lnTo>
                    <a:pt x="892" y="993"/>
                  </a:lnTo>
                  <a:lnTo>
                    <a:pt x="876" y="1011"/>
                  </a:lnTo>
                  <a:lnTo>
                    <a:pt x="860" y="1029"/>
                  </a:lnTo>
                  <a:lnTo>
                    <a:pt x="844" y="1046"/>
                  </a:lnTo>
                  <a:lnTo>
                    <a:pt x="826" y="1062"/>
                  </a:lnTo>
                  <a:lnTo>
                    <a:pt x="807" y="1078"/>
                  </a:lnTo>
                  <a:lnTo>
                    <a:pt x="787" y="1093"/>
                  </a:lnTo>
                  <a:lnTo>
                    <a:pt x="767" y="1106"/>
                  </a:lnTo>
                  <a:lnTo>
                    <a:pt x="746" y="1118"/>
                  </a:lnTo>
                  <a:lnTo>
                    <a:pt x="724" y="1128"/>
                  </a:lnTo>
                  <a:lnTo>
                    <a:pt x="701" y="1137"/>
                  </a:lnTo>
                  <a:lnTo>
                    <a:pt x="678" y="1145"/>
                  </a:lnTo>
                  <a:lnTo>
                    <a:pt x="654" y="1150"/>
                  </a:lnTo>
                  <a:lnTo>
                    <a:pt x="628" y="1153"/>
                  </a:lnTo>
                  <a:lnTo>
                    <a:pt x="603" y="1154"/>
                  </a:lnTo>
                  <a:lnTo>
                    <a:pt x="585" y="1154"/>
                  </a:lnTo>
                  <a:lnTo>
                    <a:pt x="568" y="1151"/>
                  </a:lnTo>
                  <a:lnTo>
                    <a:pt x="553" y="1147"/>
                  </a:lnTo>
                  <a:lnTo>
                    <a:pt x="538" y="1142"/>
                  </a:lnTo>
                  <a:lnTo>
                    <a:pt x="523" y="1135"/>
                  </a:lnTo>
                  <a:lnTo>
                    <a:pt x="510" y="1127"/>
                  </a:lnTo>
                  <a:lnTo>
                    <a:pt x="497" y="1118"/>
                  </a:lnTo>
                  <a:lnTo>
                    <a:pt x="484" y="1108"/>
                  </a:lnTo>
                  <a:lnTo>
                    <a:pt x="472" y="1097"/>
                  </a:lnTo>
                  <a:lnTo>
                    <a:pt x="461" y="1085"/>
                  </a:lnTo>
                  <a:lnTo>
                    <a:pt x="449" y="1072"/>
                  </a:lnTo>
                  <a:lnTo>
                    <a:pt x="438" y="1058"/>
                  </a:lnTo>
                  <a:lnTo>
                    <a:pt x="425" y="1043"/>
                  </a:lnTo>
                  <a:lnTo>
                    <a:pt x="413" y="1030"/>
                  </a:lnTo>
                  <a:lnTo>
                    <a:pt x="401" y="1018"/>
                  </a:lnTo>
                  <a:lnTo>
                    <a:pt x="391" y="1008"/>
                  </a:lnTo>
                  <a:lnTo>
                    <a:pt x="381" y="998"/>
                  </a:lnTo>
                  <a:lnTo>
                    <a:pt x="371" y="990"/>
                  </a:lnTo>
                  <a:lnTo>
                    <a:pt x="362" y="983"/>
                  </a:lnTo>
                  <a:lnTo>
                    <a:pt x="353" y="977"/>
                  </a:lnTo>
                  <a:lnTo>
                    <a:pt x="344" y="973"/>
                  </a:lnTo>
                  <a:lnTo>
                    <a:pt x="334" y="969"/>
                  </a:lnTo>
                  <a:lnTo>
                    <a:pt x="324" y="966"/>
                  </a:lnTo>
                  <a:lnTo>
                    <a:pt x="313" y="964"/>
                  </a:lnTo>
                  <a:lnTo>
                    <a:pt x="302" y="962"/>
                  </a:lnTo>
                  <a:lnTo>
                    <a:pt x="289" y="962"/>
                  </a:lnTo>
                  <a:lnTo>
                    <a:pt x="269" y="964"/>
                  </a:lnTo>
                  <a:lnTo>
                    <a:pt x="250" y="967"/>
                  </a:lnTo>
                  <a:lnTo>
                    <a:pt x="230" y="974"/>
                  </a:lnTo>
                  <a:lnTo>
                    <a:pt x="211" y="983"/>
                  </a:lnTo>
                  <a:lnTo>
                    <a:pt x="191" y="994"/>
                  </a:lnTo>
                  <a:lnTo>
                    <a:pt x="173" y="1008"/>
                  </a:lnTo>
                  <a:lnTo>
                    <a:pt x="155" y="1023"/>
                  </a:lnTo>
                  <a:lnTo>
                    <a:pt x="137" y="1040"/>
                  </a:lnTo>
                  <a:lnTo>
                    <a:pt x="120" y="1058"/>
                  </a:lnTo>
                  <a:lnTo>
                    <a:pt x="103" y="1078"/>
                  </a:lnTo>
                  <a:lnTo>
                    <a:pt x="87" y="1100"/>
                  </a:lnTo>
                  <a:lnTo>
                    <a:pt x="72" y="1122"/>
                  </a:lnTo>
                  <a:lnTo>
                    <a:pt x="67" y="1131"/>
                  </a:lnTo>
                  <a:lnTo>
                    <a:pt x="63" y="1138"/>
                  </a:lnTo>
                  <a:lnTo>
                    <a:pt x="59" y="1143"/>
                  </a:lnTo>
                  <a:lnTo>
                    <a:pt x="55" y="1147"/>
                  </a:lnTo>
                  <a:lnTo>
                    <a:pt x="51" y="1150"/>
                  </a:lnTo>
                  <a:lnTo>
                    <a:pt x="48" y="1152"/>
                  </a:lnTo>
                  <a:lnTo>
                    <a:pt x="43" y="1154"/>
                  </a:lnTo>
                  <a:lnTo>
                    <a:pt x="38" y="1154"/>
                  </a:lnTo>
                  <a:lnTo>
                    <a:pt x="28" y="1154"/>
                  </a:lnTo>
                  <a:lnTo>
                    <a:pt x="25" y="1154"/>
                  </a:lnTo>
                  <a:lnTo>
                    <a:pt x="21" y="1153"/>
                  </a:lnTo>
                  <a:lnTo>
                    <a:pt x="17" y="1152"/>
                  </a:lnTo>
                  <a:lnTo>
                    <a:pt x="12" y="1151"/>
                  </a:lnTo>
                  <a:lnTo>
                    <a:pt x="9" y="1148"/>
                  </a:lnTo>
                  <a:lnTo>
                    <a:pt x="5" y="1145"/>
                  </a:lnTo>
                  <a:lnTo>
                    <a:pt x="2" y="1141"/>
                  </a:lnTo>
                  <a:lnTo>
                    <a:pt x="1" y="1136"/>
                  </a:lnTo>
                  <a:lnTo>
                    <a:pt x="0" y="1130"/>
                  </a:lnTo>
                  <a:lnTo>
                    <a:pt x="1" y="1126"/>
                  </a:lnTo>
                  <a:lnTo>
                    <a:pt x="2" y="1121"/>
                  </a:lnTo>
                  <a:lnTo>
                    <a:pt x="5" y="1114"/>
                  </a:lnTo>
                  <a:lnTo>
                    <a:pt x="10" y="1106"/>
                  </a:lnTo>
                  <a:lnTo>
                    <a:pt x="16" y="1096"/>
                  </a:lnTo>
                  <a:lnTo>
                    <a:pt x="22" y="1085"/>
                  </a:lnTo>
                  <a:lnTo>
                    <a:pt x="30" y="1072"/>
                  </a:lnTo>
                  <a:lnTo>
                    <a:pt x="39" y="1059"/>
                  </a:lnTo>
                  <a:lnTo>
                    <a:pt x="50" y="1044"/>
                  </a:lnTo>
                  <a:lnTo>
                    <a:pt x="62" y="1028"/>
                  </a:lnTo>
                  <a:lnTo>
                    <a:pt x="74" y="1011"/>
                  </a:lnTo>
                  <a:lnTo>
                    <a:pt x="88" y="992"/>
                  </a:lnTo>
                  <a:lnTo>
                    <a:pt x="103" y="973"/>
                  </a:lnTo>
                  <a:lnTo>
                    <a:pt x="119" y="953"/>
                  </a:lnTo>
                  <a:lnTo>
                    <a:pt x="137" y="932"/>
                  </a:lnTo>
                  <a:lnTo>
                    <a:pt x="156" y="911"/>
                  </a:lnTo>
                  <a:lnTo>
                    <a:pt x="175" y="889"/>
                  </a:lnTo>
                  <a:lnTo>
                    <a:pt x="196" y="866"/>
                  </a:lnTo>
                  <a:lnTo>
                    <a:pt x="218" y="842"/>
                  </a:lnTo>
                  <a:lnTo>
                    <a:pt x="241" y="818"/>
                  </a:lnTo>
                  <a:lnTo>
                    <a:pt x="265" y="794"/>
                  </a:lnTo>
                  <a:lnTo>
                    <a:pt x="494" y="581"/>
                  </a:lnTo>
                  <a:lnTo>
                    <a:pt x="501" y="576"/>
                  </a:lnTo>
                  <a:lnTo>
                    <a:pt x="509" y="569"/>
                  </a:lnTo>
                  <a:lnTo>
                    <a:pt x="518" y="561"/>
                  </a:lnTo>
                  <a:lnTo>
                    <a:pt x="529" y="552"/>
                  </a:lnTo>
                  <a:lnTo>
                    <a:pt x="541" y="542"/>
                  </a:lnTo>
                  <a:lnTo>
                    <a:pt x="554" y="531"/>
                  </a:lnTo>
                  <a:lnTo>
                    <a:pt x="568" y="519"/>
                  </a:lnTo>
                  <a:lnTo>
                    <a:pt x="583" y="506"/>
                  </a:lnTo>
                  <a:lnTo>
                    <a:pt x="598" y="492"/>
                  </a:lnTo>
                  <a:lnTo>
                    <a:pt x="614" y="478"/>
                  </a:lnTo>
                  <a:lnTo>
                    <a:pt x="631" y="463"/>
                  </a:lnTo>
                  <a:lnTo>
                    <a:pt x="665" y="433"/>
                  </a:lnTo>
                  <a:lnTo>
                    <a:pt x="682" y="417"/>
                  </a:lnTo>
                  <a:lnTo>
                    <a:pt x="700" y="401"/>
                  </a:lnTo>
                  <a:lnTo>
                    <a:pt x="718" y="385"/>
                  </a:lnTo>
                  <a:lnTo>
                    <a:pt x="735" y="369"/>
                  </a:lnTo>
                  <a:lnTo>
                    <a:pt x="752" y="353"/>
                  </a:lnTo>
                  <a:lnTo>
                    <a:pt x="768" y="337"/>
                  </a:lnTo>
                  <a:lnTo>
                    <a:pt x="784" y="321"/>
                  </a:lnTo>
                  <a:lnTo>
                    <a:pt x="799" y="306"/>
                  </a:lnTo>
                  <a:lnTo>
                    <a:pt x="814" y="291"/>
                  </a:lnTo>
                  <a:lnTo>
                    <a:pt x="828" y="276"/>
                  </a:lnTo>
                  <a:lnTo>
                    <a:pt x="840" y="262"/>
                  </a:lnTo>
                  <a:lnTo>
                    <a:pt x="852" y="249"/>
                  </a:lnTo>
                  <a:lnTo>
                    <a:pt x="826" y="249"/>
                  </a:lnTo>
                  <a:lnTo>
                    <a:pt x="804" y="248"/>
                  </a:lnTo>
                  <a:lnTo>
                    <a:pt x="793" y="247"/>
                  </a:lnTo>
                  <a:lnTo>
                    <a:pt x="771" y="245"/>
                  </a:lnTo>
                  <a:lnTo>
                    <a:pt x="760" y="242"/>
                  </a:lnTo>
                  <a:lnTo>
                    <a:pt x="748" y="240"/>
                  </a:lnTo>
                  <a:lnTo>
                    <a:pt x="736" y="237"/>
                  </a:lnTo>
                  <a:lnTo>
                    <a:pt x="722" y="233"/>
                  </a:lnTo>
                  <a:lnTo>
                    <a:pt x="707" y="228"/>
                  </a:lnTo>
                  <a:lnTo>
                    <a:pt x="691" y="223"/>
                  </a:lnTo>
                  <a:lnTo>
                    <a:pt x="674" y="216"/>
                  </a:lnTo>
                  <a:lnTo>
                    <a:pt x="655" y="209"/>
                  </a:lnTo>
                  <a:lnTo>
                    <a:pt x="629" y="200"/>
                  </a:lnTo>
                  <a:lnTo>
                    <a:pt x="606" y="193"/>
                  </a:lnTo>
                  <a:lnTo>
                    <a:pt x="583" y="186"/>
                  </a:lnTo>
                  <a:lnTo>
                    <a:pt x="560" y="180"/>
                  </a:lnTo>
                  <a:lnTo>
                    <a:pt x="538" y="176"/>
                  </a:lnTo>
                  <a:lnTo>
                    <a:pt x="516" y="173"/>
                  </a:lnTo>
                  <a:lnTo>
                    <a:pt x="494" y="173"/>
                  </a:lnTo>
                  <a:lnTo>
                    <a:pt x="485" y="173"/>
                  </a:lnTo>
                  <a:lnTo>
                    <a:pt x="478" y="173"/>
                  </a:lnTo>
                  <a:lnTo>
                    <a:pt x="470" y="173"/>
                  </a:lnTo>
                  <a:lnTo>
                    <a:pt x="461" y="174"/>
                  </a:lnTo>
                  <a:lnTo>
                    <a:pt x="450" y="175"/>
                  </a:lnTo>
                  <a:lnTo>
                    <a:pt x="440" y="177"/>
                  </a:lnTo>
                  <a:lnTo>
                    <a:pt x="427" y="179"/>
                  </a:lnTo>
                  <a:lnTo>
                    <a:pt x="415" y="182"/>
                  </a:lnTo>
                  <a:lnTo>
                    <a:pt x="402" y="185"/>
                  </a:lnTo>
                  <a:lnTo>
                    <a:pt x="389" y="189"/>
                  </a:lnTo>
                  <a:lnTo>
                    <a:pt x="376" y="194"/>
                  </a:lnTo>
                  <a:lnTo>
                    <a:pt x="363" y="200"/>
                  </a:lnTo>
                  <a:lnTo>
                    <a:pt x="350" y="207"/>
                  </a:lnTo>
                  <a:lnTo>
                    <a:pt x="337" y="215"/>
                  </a:lnTo>
                  <a:lnTo>
                    <a:pt x="325" y="224"/>
                  </a:lnTo>
                  <a:lnTo>
                    <a:pt x="314" y="234"/>
                  </a:lnTo>
                  <a:lnTo>
                    <a:pt x="303" y="246"/>
                  </a:lnTo>
                  <a:lnTo>
                    <a:pt x="293" y="258"/>
                  </a:lnTo>
                  <a:lnTo>
                    <a:pt x="284" y="273"/>
                  </a:lnTo>
                  <a:lnTo>
                    <a:pt x="277" y="289"/>
                  </a:lnTo>
                  <a:lnTo>
                    <a:pt x="274" y="295"/>
                  </a:lnTo>
                  <a:lnTo>
                    <a:pt x="271" y="300"/>
                  </a:lnTo>
                  <a:lnTo>
                    <a:pt x="268" y="305"/>
                  </a:lnTo>
                  <a:lnTo>
                    <a:pt x="265" y="309"/>
                  </a:lnTo>
                  <a:lnTo>
                    <a:pt x="261" y="312"/>
                  </a:lnTo>
                  <a:lnTo>
                    <a:pt x="255" y="315"/>
                  </a:lnTo>
                  <a:lnTo>
                    <a:pt x="249" y="316"/>
                  </a:lnTo>
                  <a:lnTo>
                    <a:pt x="241" y="317"/>
                  </a:lnTo>
                  <a:lnTo>
                    <a:pt x="233" y="316"/>
                  </a:lnTo>
                  <a:lnTo>
                    <a:pt x="226" y="314"/>
                  </a:lnTo>
                  <a:lnTo>
                    <a:pt x="221" y="311"/>
                  </a:lnTo>
                  <a:lnTo>
                    <a:pt x="217" y="307"/>
                  </a:lnTo>
                  <a:lnTo>
                    <a:pt x="214" y="302"/>
                  </a:lnTo>
                  <a:lnTo>
                    <a:pt x="213" y="295"/>
                  </a:lnTo>
                  <a:lnTo>
                    <a:pt x="213" y="289"/>
                  </a:lnTo>
                  <a:lnTo>
                    <a:pt x="213" y="282"/>
                  </a:lnTo>
                  <a:lnTo>
                    <a:pt x="215" y="273"/>
                  </a:lnTo>
                  <a:lnTo>
                    <a:pt x="218" y="263"/>
                  </a:lnTo>
                  <a:lnTo>
                    <a:pt x="221" y="251"/>
                  </a:lnTo>
                  <a:lnTo>
                    <a:pt x="226" y="239"/>
                  </a:lnTo>
                  <a:lnTo>
                    <a:pt x="232" y="225"/>
                  </a:lnTo>
                  <a:lnTo>
                    <a:pt x="239" y="211"/>
                  </a:lnTo>
                  <a:lnTo>
                    <a:pt x="247" y="196"/>
                  </a:lnTo>
                  <a:lnTo>
                    <a:pt x="256" y="181"/>
                  </a:lnTo>
                  <a:lnTo>
                    <a:pt x="266" y="165"/>
                  </a:lnTo>
                  <a:lnTo>
                    <a:pt x="277" y="149"/>
                  </a:lnTo>
                  <a:lnTo>
                    <a:pt x="289" y="133"/>
                  </a:lnTo>
                  <a:lnTo>
                    <a:pt x="301" y="117"/>
                  </a:lnTo>
                  <a:lnTo>
                    <a:pt x="315" y="102"/>
                  </a:lnTo>
                  <a:lnTo>
                    <a:pt x="330" y="87"/>
                  </a:lnTo>
                  <a:lnTo>
                    <a:pt x="345" y="73"/>
                  </a:lnTo>
                  <a:lnTo>
                    <a:pt x="362" y="59"/>
                  </a:lnTo>
                  <a:lnTo>
                    <a:pt x="379" y="47"/>
                  </a:lnTo>
                  <a:lnTo>
                    <a:pt x="397" y="35"/>
                  </a:lnTo>
                  <a:lnTo>
                    <a:pt x="416" y="25"/>
                  </a:lnTo>
                  <a:lnTo>
                    <a:pt x="436" y="17"/>
                  </a:lnTo>
                  <a:lnTo>
                    <a:pt x="456" y="10"/>
                  </a:lnTo>
                  <a:lnTo>
                    <a:pt x="477" y="5"/>
                  </a:lnTo>
                  <a:lnTo>
                    <a:pt x="500" y="1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105400" y="31242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410200" y="3581400"/>
              <a:ext cx="228600" cy="228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57200" y="57150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This data, together with an angle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 defines a </a:t>
            </a:r>
            <a:r>
              <a:rPr lang="en-US" sz="32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susy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interface </a:t>
            </a:r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/>
              </a:rPr>
              <a:t>,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9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Spectral networks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Spectral networks are combinatorial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objects associated to a branched covering of Riemann surfaces  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    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C with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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8369005" cy="17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0" y="60270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C</a:t>
            </a:r>
            <a:endParaRPr lang="en-US" sz="48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81800" y="5181600"/>
            <a:ext cx="914400" cy="9906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47800" y="5410200"/>
            <a:ext cx="685800" cy="685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096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Spectral network</a:t>
            </a:r>
            <a:endParaRPr lang="en-US" sz="3200" dirty="0">
              <a:solidFill>
                <a:srgbClr val="66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971800" y="5410200"/>
            <a:ext cx="1676400" cy="8382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6248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branch point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066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(D. </a:t>
            </a:r>
            <a:r>
              <a:rPr lang="en-US" sz="2800" dirty="0" err="1" smtClean="0">
                <a:solidFill>
                  <a:srgbClr val="0000FF"/>
                </a:solidFill>
              </a:rPr>
              <a:t>Gaiotto</a:t>
            </a:r>
            <a:r>
              <a:rPr lang="en-US" sz="2800" dirty="0" smtClean="0">
                <a:solidFill>
                  <a:srgbClr val="0000FF"/>
                </a:solidFill>
              </a:rPr>
              <a:t>, G. Moore, A. </a:t>
            </a:r>
            <a:r>
              <a:rPr lang="en-US" sz="2800" dirty="0" err="1" smtClean="0">
                <a:solidFill>
                  <a:srgbClr val="0000FF"/>
                </a:solidFill>
              </a:rPr>
              <a:t>Neitzke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0" grpId="0"/>
      <p:bldP spid="1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S-Walls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Edges are made of  WKB paths</a:t>
            </a:r>
            <a:r>
              <a:rPr lang="en-US" sz="3600" dirty="0" smtClean="0">
                <a:solidFill>
                  <a:srgbClr val="FF0066"/>
                </a:solidFill>
                <a:sym typeface="Mathematica1"/>
              </a:rPr>
              <a:t>:</a:t>
            </a:r>
            <a:endParaRPr lang="en-US" sz="3600" dirty="0">
              <a:solidFill>
                <a:srgbClr val="FF0066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286000" y="4114800"/>
            <a:ext cx="4342698" cy="685800"/>
            <a:chOff x="1123" y="2246"/>
            <a:chExt cx="16464" cy="2600"/>
          </a:xfrm>
          <a:solidFill>
            <a:srgbClr val="FF0066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23" y="2498"/>
              <a:ext cx="478" cy="2257"/>
            </a:xfrm>
            <a:custGeom>
              <a:avLst/>
              <a:gdLst/>
              <a:ahLst/>
              <a:cxnLst>
                <a:cxn ang="0">
                  <a:pos x="422" y="0"/>
                </a:cxn>
                <a:cxn ang="0">
                  <a:pos x="433" y="0"/>
                </a:cxn>
                <a:cxn ang="0">
                  <a:pos x="453" y="6"/>
                </a:cxn>
                <a:cxn ang="0">
                  <a:pos x="473" y="27"/>
                </a:cxn>
                <a:cxn ang="0">
                  <a:pos x="478" y="49"/>
                </a:cxn>
                <a:cxn ang="0">
                  <a:pos x="478" y="65"/>
                </a:cxn>
                <a:cxn ang="0">
                  <a:pos x="468" y="86"/>
                </a:cxn>
                <a:cxn ang="0">
                  <a:pos x="468" y="81"/>
                </a:cxn>
                <a:cxn ang="0">
                  <a:pos x="86" y="1123"/>
                </a:cxn>
                <a:cxn ang="0">
                  <a:pos x="468" y="2171"/>
                </a:cxn>
                <a:cxn ang="0">
                  <a:pos x="473" y="2187"/>
                </a:cxn>
                <a:cxn ang="0">
                  <a:pos x="478" y="2192"/>
                </a:cxn>
                <a:cxn ang="0">
                  <a:pos x="478" y="2208"/>
                </a:cxn>
                <a:cxn ang="0">
                  <a:pos x="473" y="2230"/>
                </a:cxn>
                <a:cxn ang="0">
                  <a:pos x="453" y="2251"/>
                </a:cxn>
                <a:cxn ang="0">
                  <a:pos x="433" y="2257"/>
                </a:cxn>
                <a:cxn ang="0">
                  <a:pos x="417" y="2257"/>
                </a:cxn>
                <a:cxn ang="0">
                  <a:pos x="407" y="2251"/>
                </a:cxn>
                <a:cxn ang="0">
                  <a:pos x="402" y="2240"/>
                </a:cxn>
                <a:cxn ang="0">
                  <a:pos x="392" y="2230"/>
                </a:cxn>
                <a:cxn ang="0">
                  <a:pos x="392" y="2214"/>
                </a:cxn>
                <a:cxn ang="0">
                  <a:pos x="387" y="2203"/>
                </a:cxn>
                <a:cxn ang="0">
                  <a:pos x="10" y="1166"/>
                </a:cxn>
                <a:cxn ang="0">
                  <a:pos x="5" y="1150"/>
                </a:cxn>
                <a:cxn ang="0">
                  <a:pos x="0" y="1144"/>
                </a:cxn>
                <a:cxn ang="0">
                  <a:pos x="0" y="1118"/>
                </a:cxn>
                <a:cxn ang="0">
                  <a:pos x="5" y="1101"/>
                </a:cxn>
                <a:cxn ang="0">
                  <a:pos x="10" y="1091"/>
                </a:cxn>
                <a:cxn ang="0">
                  <a:pos x="387" y="54"/>
                </a:cxn>
                <a:cxn ang="0">
                  <a:pos x="392" y="32"/>
                </a:cxn>
                <a:cxn ang="0">
                  <a:pos x="402" y="16"/>
                </a:cxn>
                <a:cxn ang="0">
                  <a:pos x="412" y="6"/>
                </a:cxn>
                <a:cxn ang="0">
                  <a:pos x="422" y="0"/>
                </a:cxn>
              </a:cxnLst>
              <a:rect l="0" t="0" r="r" b="b"/>
              <a:pathLst>
                <a:path w="478" h="2257">
                  <a:moveTo>
                    <a:pt x="422" y="0"/>
                  </a:moveTo>
                  <a:lnTo>
                    <a:pt x="433" y="0"/>
                  </a:lnTo>
                  <a:lnTo>
                    <a:pt x="453" y="6"/>
                  </a:lnTo>
                  <a:lnTo>
                    <a:pt x="473" y="27"/>
                  </a:lnTo>
                  <a:lnTo>
                    <a:pt x="478" y="49"/>
                  </a:lnTo>
                  <a:lnTo>
                    <a:pt x="478" y="65"/>
                  </a:lnTo>
                  <a:lnTo>
                    <a:pt x="468" y="86"/>
                  </a:lnTo>
                  <a:lnTo>
                    <a:pt x="468" y="81"/>
                  </a:lnTo>
                  <a:lnTo>
                    <a:pt x="86" y="1123"/>
                  </a:lnTo>
                  <a:lnTo>
                    <a:pt x="468" y="2171"/>
                  </a:lnTo>
                  <a:lnTo>
                    <a:pt x="473" y="2187"/>
                  </a:lnTo>
                  <a:lnTo>
                    <a:pt x="478" y="2192"/>
                  </a:lnTo>
                  <a:lnTo>
                    <a:pt x="478" y="2208"/>
                  </a:lnTo>
                  <a:lnTo>
                    <a:pt x="473" y="2230"/>
                  </a:lnTo>
                  <a:lnTo>
                    <a:pt x="453" y="2251"/>
                  </a:lnTo>
                  <a:lnTo>
                    <a:pt x="433" y="2257"/>
                  </a:lnTo>
                  <a:lnTo>
                    <a:pt x="417" y="2257"/>
                  </a:lnTo>
                  <a:lnTo>
                    <a:pt x="407" y="2251"/>
                  </a:lnTo>
                  <a:lnTo>
                    <a:pt x="402" y="2240"/>
                  </a:lnTo>
                  <a:lnTo>
                    <a:pt x="392" y="2230"/>
                  </a:lnTo>
                  <a:lnTo>
                    <a:pt x="392" y="2214"/>
                  </a:lnTo>
                  <a:lnTo>
                    <a:pt x="387" y="2203"/>
                  </a:lnTo>
                  <a:lnTo>
                    <a:pt x="10" y="1166"/>
                  </a:lnTo>
                  <a:lnTo>
                    <a:pt x="5" y="1150"/>
                  </a:lnTo>
                  <a:lnTo>
                    <a:pt x="0" y="1144"/>
                  </a:lnTo>
                  <a:lnTo>
                    <a:pt x="0" y="1118"/>
                  </a:lnTo>
                  <a:lnTo>
                    <a:pt x="5" y="1101"/>
                  </a:lnTo>
                  <a:lnTo>
                    <a:pt x="10" y="1091"/>
                  </a:lnTo>
                  <a:lnTo>
                    <a:pt x="387" y="54"/>
                  </a:lnTo>
                  <a:lnTo>
                    <a:pt x="392" y="32"/>
                  </a:lnTo>
                  <a:lnTo>
                    <a:pt x="402" y="16"/>
                  </a:lnTo>
                  <a:lnTo>
                    <a:pt x="412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830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1" y="0"/>
                </a:cxn>
                <a:cxn ang="0">
                  <a:pos x="362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5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4" y="1590"/>
                </a:cxn>
                <a:cxn ang="0">
                  <a:pos x="947" y="1590"/>
                </a:cxn>
                <a:cxn ang="0">
                  <a:pos x="922" y="1585"/>
                </a:cxn>
                <a:cxn ang="0">
                  <a:pos x="896" y="1569"/>
                </a:cxn>
                <a:cxn ang="0">
                  <a:pos x="871" y="1542"/>
                </a:cxn>
                <a:cxn ang="0">
                  <a:pos x="855" y="1510"/>
                </a:cxn>
                <a:cxn ang="0">
                  <a:pos x="835" y="1456"/>
                </a:cxn>
                <a:cxn ang="0">
                  <a:pos x="810" y="1381"/>
                </a:cxn>
                <a:cxn ang="0">
                  <a:pos x="779" y="1295"/>
                </a:cxn>
                <a:cxn ang="0">
                  <a:pos x="749" y="1198"/>
                </a:cxn>
                <a:cxn ang="0">
                  <a:pos x="713" y="1101"/>
                </a:cxn>
                <a:cxn ang="0">
                  <a:pos x="682" y="999"/>
                </a:cxn>
                <a:cxn ang="0">
                  <a:pos x="647" y="908"/>
                </a:cxn>
                <a:cxn ang="0">
                  <a:pos x="652" y="903"/>
                </a:cxn>
                <a:cxn ang="0">
                  <a:pos x="647" y="908"/>
                </a:cxn>
                <a:cxn ang="0">
                  <a:pos x="138" y="1547"/>
                </a:cxn>
                <a:cxn ang="0">
                  <a:pos x="128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7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1" y="1499"/>
                </a:cxn>
                <a:cxn ang="0">
                  <a:pos x="21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8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7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1" y="0"/>
                  </a:lnTo>
                  <a:lnTo>
                    <a:pt x="362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5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4" y="1590"/>
                  </a:lnTo>
                  <a:lnTo>
                    <a:pt x="947" y="1590"/>
                  </a:lnTo>
                  <a:lnTo>
                    <a:pt x="922" y="1585"/>
                  </a:lnTo>
                  <a:lnTo>
                    <a:pt x="896" y="1569"/>
                  </a:lnTo>
                  <a:lnTo>
                    <a:pt x="871" y="1542"/>
                  </a:lnTo>
                  <a:lnTo>
                    <a:pt x="855" y="1510"/>
                  </a:lnTo>
                  <a:lnTo>
                    <a:pt x="835" y="1456"/>
                  </a:lnTo>
                  <a:lnTo>
                    <a:pt x="810" y="1381"/>
                  </a:lnTo>
                  <a:lnTo>
                    <a:pt x="779" y="1295"/>
                  </a:lnTo>
                  <a:lnTo>
                    <a:pt x="749" y="1198"/>
                  </a:lnTo>
                  <a:lnTo>
                    <a:pt x="713" y="1101"/>
                  </a:lnTo>
                  <a:lnTo>
                    <a:pt x="682" y="999"/>
                  </a:lnTo>
                  <a:lnTo>
                    <a:pt x="647" y="908"/>
                  </a:lnTo>
                  <a:lnTo>
                    <a:pt x="652" y="903"/>
                  </a:lnTo>
                  <a:lnTo>
                    <a:pt x="647" y="908"/>
                  </a:lnTo>
                  <a:lnTo>
                    <a:pt x="138" y="1547"/>
                  </a:lnTo>
                  <a:lnTo>
                    <a:pt x="128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7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1" y="1499"/>
                  </a:lnTo>
                  <a:lnTo>
                    <a:pt x="21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8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7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3016" y="3465"/>
              <a:ext cx="463" cy="1075"/>
            </a:xfrm>
            <a:custGeom>
              <a:avLst/>
              <a:gdLst/>
              <a:ahLst/>
              <a:cxnLst>
                <a:cxn ang="0">
                  <a:pos x="280" y="365"/>
                </a:cxn>
                <a:cxn ang="0">
                  <a:pos x="356" y="435"/>
                </a:cxn>
                <a:cxn ang="0">
                  <a:pos x="367" y="521"/>
                </a:cxn>
                <a:cxn ang="0">
                  <a:pos x="351" y="564"/>
                </a:cxn>
                <a:cxn ang="0">
                  <a:pos x="316" y="661"/>
                </a:cxn>
                <a:cxn ang="0">
                  <a:pos x="285" y="742"/>
                </a:cxn>
                <a:cxn ang="0">
                  <a:pos x="214" y="919"/>
                </a:cxn>
                <a:cxn ang="0">
                  <a:pos x="209" y="1005"/>
                </a:cxn>
                <a:cxn ang="0">
                  <a:pos x="229" y="1032"/>
                </a:cxn>
                <a:cxn ang="0">
                  <a:pos x="290" y="1021"/>
                </a:cxn>
                <a:cxn ang="0">
                  <a:pos x="377" y="924"/>
                </a:cxn>
                <a:cxn ang="0">
                  <a:pos x="412" y="828"/>
                </a:cxn>
                <a:cxn ang="0">
                  <a:pos x="418" y="817"/>
                </a:cxn>
                <a:cxn ang="0">
                  <a:pos x="448" y="811"/>
                </a:cxn>
                <a:cxn ang="0">
                  <a:pos x="463" y="822"/>
                </a:cxn>
                <a:cxn ang="0">
                  <a:pos x="458" y="854"/>
                </a:cxn>
                <a:cxn ang="0">
                  <a:pos x="428" y="935"/>
                </a:cxn>
                <a:cxn ang="0">
                  <a:pos x="356" y="1032"/>
                </a:cxn>
                <a:cxn ang="0">
                  <a:pos x="245" y="1075"/>
                </a:cxn>
                <a:cxn ang="0">
                  <a:pos x="143" y="1037"/>
                </a:cxn>
                <a:cxn ang="0">
                  <a:pos x="102" y="940"/>
                </a:cxn>
                <a:cxn ang="0">
                  <a:pos x="117" y="871"/>
                </a:cxn>
                <a:cxn ang="0">
                  <a:pos x="204" y="618"/>
                </a:cxn>
                <a:cxn ang="0">
                  <a:pos x="239" y="527"/>
                </a:cxn>
                <a:cxn ang="0">
                  <a:pos x="250" y="478"/>
                </a:cxn>
                <a:cxn ang="0">
                  <a:pos x="245" y="419"/>
                </a:cxn>
                <a:cxn ang="0">
                  <a:pos x="229" y="398"/>
                </a:cxn>
                <a:cxn ang="0">
                  <a:pos x="168" y="408"/>
                </a:cxn>
                <a:cxn ang="0">
                  <a:pos x="87" y="500"/>
                </a:cxn>
                <a:cxn ang="0">
                  <a:pos x="51" y="602"/>
                </a:cxn>
                <a:cxn ang="0">
                  <a:pos x="36" y="618"/>
                </a:cxn>
                <a:cxn ang="0">
                  <a:pos x="5" y="613"/>
                </a:cxn>
                <a:cxn ang="0">
                  <a:pos x="0" y="597"/>
                </a:cxn>
                <a:cxn ang="0">
                  <a:pos x="15" y="537"/>
                </a:cxn>
                <a:cxn ang="0">
                  <a:pos x="71" y="441"/>
                </a:cxn>
                <a:cxn ang="0">
                  <a:pos x="163" y="365"/>
                </a:cxn>
                <a:cxn ang="0">
                  <a:pos x="367" y="0"/>
                </a:cxn>
                <a:cxn ang="0">
                  <a:pos x="397" y="6"/>
                </a:cxn>
                <a:cxn ang="0">
                  <a:pos x="428" y="49"/>
                </a:cxn>
                <a:cxn ang="0">
                  <a:pos x="433" y="65"/>
                </a:cxn>
                <a:cxn ang="0">
                  <a:pos x="387" y="134"/>
                </a:cxn>
                <a:cxn ang="0">
                  <a:pos x="326" y="145"/>
                </a:cxn>
                <a:cxn ang="0">
                  <a:pos x="301" y="129"/>
                </a:cxn>
                <a:cxn ang="0">
                  <a:pos x="285" y="97"/>
                </a:cxn>
                <a:cxn ang="0">
                  <a:pos x="295" y="43"/>
                </a:cxn>
                <a:cxn ang="0">
                  <a:pos x="367" y="0"/>
                </a:cxn>
              </a:cxnLst>
              <a:rect l="0" t="0" r="r" b="b"/>
              <a:pathLst>
                <a:path w="463" h="1075">
                  <a:moveTo>
                    <a:pt x="224" y="355"/>
                  </a:moveTo>
                  <a:lnTo>
                    <a:pt x="280" y="365"/>
                  </a:lnTo>
                  <a:lnTo>
                    <a:pt x="326" y="392"/>
                  </a:lnTo>
                  <a:lnTo>
                    <a:pt x="356" y="435"/>
                  </a:lnTo>
                  <a:lnTo>
                    <a:pt x="367" y="489"/>
                  </a:lnTo>
                  <a:lnTo>
                    <a:pt x="367" y="521"/>
                  </a:lnTo>
                  <a:lnTo>
                    <a:pt x="362" y="537"/>
                  </a:lnTo>
                  <a:lnTo>
                    <a:pt x="351" y="564"/>
                  </a:lnTo>
                  <a:lnTo>
                    <a:pt x="336" y="607"/>
                  </a:lnTo>
                  <a:lnTo>
                    <a:pt x="316" y="661"/>
                  </a:lnTo>
                  <a:lnTo>
                    <a:pt x="301" y="709"/>
                  </a:lnTo>
                  <a:lnTo>
                    <a:pt x="285" y="742"/>
                  </a:lnTo>
                  <a:lnTo>
                    <a:pt x="234" y="871"/>
                  </a:lnTo>
                  <a:lnTo>
                    <a:pt x="214" y="919"/>
                  </a:lnTo>
                  <a:lnTo>
                    <a:pt x="209" y="973"/>
                  </a:lnTo>
                  <a:lnTo>
                    <a:pt x="209" y="1005"/>
                  </a:lnTo>
                  <a:lnTo>
                    <a:pt x="214" y="1016"/>
                  </a:lnTo>
                  <a:lnTo>
                    <a:pt x="229" y="1032"/>
                  </a:lnTo>
                  <a:lnTo>
                    <a:pt x="245" y="1032"/>
                  </a:lnTo>
                  <a:lnTo>
                    <a:pt x="290" y="1021"/>
                  </a:lnTo>
                  <a:lnTo>
                    <a:pt x="336" y="983"/>
                  </a:lnTo>
                  <a:lnTo>
                    <a:pt x="377" y="924"/>
                  </a:lnTo>
                  <a:lnTo>
                    <a:pt x="407" y="838"/>
                  </a:lnTo>
                  <a:lnTo>
                    <a:pt x="412" y="828"/>
                  </a:lnTo>
                  <a:lnTo>
                    <a:pt x="412" y="822"/>
                  </a:lnTo>
                  <a:lnTo>
                    <a:pt x="418" y="817"/>
                  </a:lnTo>
                  <a:lnTo>
                    <a:pt x="428" y="811"/>
                  </a:lnTo>
                  <a:lnTo>
                    <a:pt x="448" y="811"/>
                  </a:lnTo>
                  <a:lnTo>
                    <a:pt x="458" y="817"/>
                  </a:lnTo>
                  <a:lnTo>
                    <a:pt x="463" y="822"/>
                  </a:lnTo>
                  <a:lnTo>
                    <a:pt x="463" y="833"/>
                  </a:lnTo>
                  <a:lnTo>
                    <a:pt x="458" y="854"/>
                  </a:lnTo>
                  <a:lnTo>
                    <a:pt x="448" y="892"/>
                  </a:lnTo>
                  <a:lnTo>
                    <a:pt x="428" y="935"/>
                  </a:lnTo>
                  <a:lnTo>
                    <a:pt x="397" y="989"/>
                  </a:lnTo>
                  <a:lnTo>
                    <a:pt x="356" y="1032"/>
                  </a:lnTo>
                  <a:lnTo>
                    <a:pt x="306" y="1064"/>
                  </a:lnTo>
                  <a:lnTo>
                    <a:pt x="245" y="1075"/>
                  </a:lnTo>
                  <a:lnTo>
                    <a:pt x="189" y="1064"/>
                  </a:lnTo>
                  <a:lnTo>
                    <a:pt x="143" y="1037"/>
                  </a:lnTo>
                  <a:lnTo>
                    <a:pt x="112" y="994"/>
                  </a:lnTo>
                  <a:lnTo>
                    <a:pt x="102" y="940"/>
                  </a:lnTo>
                  <a:lnTo>
                    <a:pt x="102" y="919"/>
                  </a:lnTo>
                  <a:lnTo>
                    <a:pt x="117" y="871"/>
                  </a:lnTo>
                  <a:lnTo>
                    <a:pt x="107" y="876"/>
                  </a:lnTo>
                  <a:lnTo>
                    <a:pt x="204" y="618"/>
                  </a:lnTo>
                  <a:lnTo>
                    <a:pt x="224" y="564"/>
                  </a:lnTo>
                  <a:lnTo>
                    <a:pt x="239" y="527"/>
                  </a:lnTo>
                  <a:lnTo>
                    <a:pt x="245" y="500"/>
                  </a:lnTo>
                  <a:lnTo>
                    <a:pt x="250" y="478"/>
                  </a:lnTo>
                  <a:lnTo>
                    <a:pt x="250" y="435"/>
                  </a:lnTo>
                  <a:lnTo>
                    <a:pt x="245" y="419"/>
                  </a:lnTo>
                  <a:lnTo>
                    <a:pt x="239" y="408"/>
                  </a:lnTo>
                  <a:lnTo>
                    <a:pt x="229" y="398"/>
                  </a:lnTo>
                  <a:lnTo>
                    <a:pt x="214" y="398"/>
                  </a:lnTo>
                  <a:lnTo>
                    <a:pt x="168" y="408"/>
                  </a:lnTo>
                  <a:lnTo>
                    <a:pt x="127" y="441"/>
                  </a:lnTo>
                  <a:lnTo>
                    <a:pt x="87" y="500"/>
                  </a:lnTo>
                  <a:lnTo>
                    <a:pt x="51" y="591"/>
                  </a:lnTo>
                  <a:lnTo>
                    <a:pt x="51" y="602"/>
                  </a:lnTo>
                  <a:lnTo>
                    <a:pt x="46" y="613"/>
                  </a:lnTo>
                  <a:lnTo>
                    <a:pt x="36" y="618"/>
                  </a:lnTo>
                  <a:lnTo>
                    <a:pt x="15" y="618"/>
                  </a:lnTo>
                  <a:lnTo>
                    <a:pt x="5" y="613"/>
                  </a:lnTo>
                  <a:lnTo>
                    <a:pt x="0" y="607"/>
                  </a:lnTo>
                  <a:lnTo>
                    <a:pt x="0" y="597"/>
                  </a:lnTo>
                  <a:lnTo>
                    <a:pt x="5" y="575"/>
                  </a:lnTo>
                  <a:lnTo>
                    <a:pt x="15" y="537"/>
                  </a:lnTo>
                  <a:lnTo>
                    <a:pt x="41" y="489"/>
                  </a:lnTo>
                  <a:lnTo>
                    <a:pt x="71" y="441"/>
                  </a:lnTo>
                  <a:lnTo>
                    <a:pt x="112" y="398"/>
                  </a:lnTo>
                  <a:lnTo>
                    <a:pt x="163" y="365"/>
                  </a:lnTo>
                  <a:lnTo>
                    <a:pt x="224" y="355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6"/>
                  </a:lnTo>
                  <a:lnTo>
                    <a:pt x="412" y="16"/>
                  </a:lnTo>
                  <a:lnTo>
                    <a:pt x="428" y="49"/>
                  </a:lnTo>
                  <a:lnTo>
                    <a:pt x="428" y="59"/>
                  </a:lnTo>
                  <a:lnTo>
                    <a:pt x="433" y="65"/>
                  </a:lnTo>
                  <a:lnTo>
                    <a:pt x="423" y="97"/>
                  </a:lnTo>
                  <a:lnTo>
                    <a:pt x="387" y="134"/>
                  </a:lnTo>
                  <a:lnTo>
                    <a:pt x="346" y="151"/>
                  </a:lnTo>
                  <a:lnTo>
                    <a:pt x="326" y="145"/>
                  </a:lnTo>
                  <a:lnTo>
                    <a:pt x="311" y="140"/>
                  </a:lnTo>
                  <a:lnTo>
                    <a:pt x="301" y="129"/>
                  </a:lnTo>
                  <a:lnTo>
                    <a:pt x="290" y="113"/>
                  </a:lnTo>
                  <a:lnTo>
                    <a:pt x="285" y="97"/>
                  </a:lnTo>
                  <a:lnTo>
                    <a:pt x="285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345" y="3578"/>
              <a:ext cx="1313" cy="9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277" y="0"/>
                </a:cxn>
                <a:cxn ang="0">
                  <a:pos x="1297" y="11"/>
                </a:cxn>
                <a:cxn ang="0">
                  <a:pos x="1308" y="21"/>
                </a:cxn>
                <a:cxn ang="0">
                  <a:pos x="1313" y="32"/>
                </a:cxn>
                <a:cxn ang="0">
                  <a:pos x="1313" y="64"/>
                </a:cxn>
                <a:cxn ang="0">
                  <a:pos x="1308" y="75"/>
                </a:cxn>
                <a:cxn ang="0">
                  <a:pos x="1297" y="86"/>
                </a:cxn>
                <a:cxn ang="0">
                  <a:pos x="1277" y="97"/>
                </a:cxn>
                <a:cxn ang="0">
                  <a:pos x="45" y="97"/>
                </a:cxn>
                <a:cxn ang="0">
                  <a:pos x="15" y="86"/>
                </a:cxn>
                <a:cxn ang="0">
                  <a:pos x="10" y="81"/>
                </a:cxn>
                <a:cxn ang="0">
                  <a:pos x="0" y="64"/>
                </a:cxn>
                <a:cxn ang="0">
                  <a:pos x="0" y="32"/>
                </a:cxn>
                <a:cxn ang="0">
                  <a:pos x="5" y="21"/>
                </a:cxn>
                <a:cxn ang="0">
                  <a:pos x="15" y="11"/>
                </a:cxn>
                <a:cxn ang="0">
                  <a:pos x="35" y="0"/>
                </a:cxn>
              </a:cxnLst>
              <a:rect l="0" t="0" r="r" b="b"/>
              <a:pathLst>
                <a:path w="1313" h="97">
                  <a:moveTo>
                    <a:pt x="35" y="0"/>
                  </a:moveTo>
                  <a:lnTo>
                    <a:pt x="1277" y="0"/>
                  </a:lnTo>
                  <a:lnTo>
                    <a:pt x="1297" y="11"/>
                  </a:lnTo>
                  <a:lnTo>
                    <a:pt x="1308" y="21"/>
                  </a:lnTo>
                  <a:lnTo>
                    <a:pt x="1313" y="32"/>
                  </a:lnTo>
                  <a:lnTo>
                    <a:pt x="1313" y="64"/>
                  </a:lnTo>
                  <a:lnTo>
                    <a:pt x="1308" y="75"/>
                  </a:lnTo>
                  <a:lnTo>
                    <a:pt x="1297" y="86"/>
                  </a:lnTo>
                  <a:lnTo>
                    <a:pt x="1277" y="97"/>
                  </a:lnTo>
                  <a:lnTo>
                    <a:pt x="45" y="97"/>
                  </a:lnTo>
                  <a:lnTo>
                    <a:pt x="15" y="86"/>
                  </a:lnTo>
                  <a:lnTo>
                    <a:pt x="10" y="81"/>
                  </a:lnTo>
                  <a:lnTo>
                    <a:pt x="0" y="64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15" y="1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6421" y="2627"/>
              <a:ext cx="1059" cy="1596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00" y="0"/>
                </a:cxn>
                <a:cxn ang="0">
                  <a:pos x="361" y="6"/>
                </a:cxn>
                <a:cxn ang="0">
                  <a:pos x="423" y="22"/>
                </a:cxn>
                <a:cxn ang="0">
                  <a:pos x="479" y="48"/>
                </a:cxn>
                <a:cxn ang="0">
                  <a:pos x="524" y="97"/>
                </a:cxn>
                <a:cxn ang="0">
                  <a:pos x="560" y="161"/>
                </a:cxn>
                <a:cxn ang="0">
                  <a:pos x="998" y="1445"/>
                </a:cxn>
                <a:cxn ang="0">
                  <a:pos x="1018" y="1504"/>
                </a:cxn>
                <a:cxn ang="0">
                  <a:pos x="1049" y="1547"/>
                </a:cxn>
                <a:cxn ang="0">
                  <a:pos x="1054" y="1553"/>
                </a:cxn>
                <a:cxn ang="0">
                  <a:pos x="1059" y="1563"/>
                </a:cxn>
                <a:cxn ang="0">
                  <a:pos x="1059" y="1574"/>
                </a:cxn>
                <a:cxn ang="0">
                  <a:pos x="1054" y="1580"/>
                </a:cxn>
                <a:cxn ang="0">
                  <a:pos x="1033" y="1590"/>
                </a:cxn>
                <a:cxn ang="0">
                  <a:pos x="952" y="1590"/>
                </a:cxn>
                <a:cxn ang="0">
                  <a:pos x="921" y="1585"/>
                </a:cxn>
                <a:cxn ang="0">
                  <a:pos x="901" y="1569"/>
                </a:cxn>
                <a:cxn ang="0">
                  <a:pos x="876" y="1542"/>
                </a:cxn>
                <a:cxn ang="0">
                  <a:pos x="860" y="1510"/>
                </a:cxn>
                <a:cxn ang="0">
                  <a:pos x="840" y="1456"/>
                </a:cxn>
                <a:cxn ang="0">
                  <a:pos x="814" y="1381"/>
                </a:cxn>
                <a:cxn ang="0">
                  <a:pos x="784" y="1295"/>
                </a:cxn>
                <a:cxn ang="0">
                  <a:pos x="753" y="1198"/>
                </a:cxn>
                <a:cxn ang="0">
                  <a:pos x="718" y="1101"/>
                </a:cxn>
                <a:cxn ang="0">
                  <a:pos x="687" y="999"/>
                </a:cxn>
                <a:cxn ang="0">
                  <a:pos x="652" y="908"/>
                </a:cxn>
                <a:cxn ang="0">
                  <a:pos x="652" y="903"/>
                </a:cxn>
                <a:cxn ang="0">
                  <a:pos x="138" y="1547"/>
                </a:cxn>
                <a:cxn ang="0">
                  <a:pos x="127" y="1558"/>
                </a:cxn>
                <a:cxn ang="0">
                  <a:pos x="117" y="1574"/>
                </a:cxn>
                <a:cxn ang="0">
                  <a:pos x="102" y="1585"/>
                </a:cxn>
                <a:cxn ang="0">
                  <a:pos x="87" y="1590"/>
                </a:cxn>
                <a:cxn ang="0">
                  <a:pos x="66" y="1596"/>
                </a:cxn>
                <a:cxn ang="0">
                  <a:pos x="26" y="1585"/>
                </a:cxn>
                <a:cxn ang="0">
                  <a:pos x="5" y="1553"/>
                </a:cxn>
                <a:cxn ang="0">
                  <a:pos x="0" y="1531"/>
                </a:cxn>
                <a:cxn ang="0">
                  <a:pos x="0" y="1515"/>
                </a:cxn>
                <a:cxn ang="0">
                  <a:pos x="10" y="1499"/>
                </a:cxn>
                <a:cxn ang="0">
                  <a:pos x="20" y="1477"/>
                </a:cxn>
                <a:cxn ang="0">
                  <a:pos x="36" y="1461"/>
                </a:cxn>
                <a:cxn ang="0">
                  <a:pos x="626" y="844"/>
                </a:cxn>
                <a:cxn ang="0">
                  <a:pos x="417" y="231"/>
                </a:cxn>
                <a:cxn ang="0">
                  <a:pos x="392" y="167"/>
                </a:cxn>
                <a:cxn ang="0">
                  <a:pos x="377" y="118"/>
                </a:cxn>
                <a:cxn ang="0">
                  <a:pos x="356" y="86"/>
                </a:cxn>
                <a:cxn ang="0">
                  <a:pos x="336" y="70"/>
                </a:cxn>
                <a:cxn ang="0">
                  <a:pos x="311" y="59"/>
                </a:cxn>
                <a:cxn ang="0">
                  <a:pos x="280" y="48"/>
                </a:cxn>
                <a:cxn ang="0">
                  <a:pos x="275" y="48"/>
                </a:cxn>
                <a:cxn ang="0">
                  <a:pos x="270" y="43"/>
                </a:cxn>
                <a:cxn ang="0">
                  <a:pos x="260" y="38"/>
                </a:cxn>
                <a:cxn ang="0">
                  <a:pos x="260" y="16"/>
                </a:cxn>
                <a:cxn ang="0">
                  <a:pos x="265" y="6"/>
                </a:cxn>
                <a:cxn ang="0">
                  <a:pos x="275" y="6"/>
                </a:cxn>
                <a:cxn ang="0">
                  <a:pos x="285" y="0"/>
                </a:cxn>
              </a:cxnLst>
              <a:rect l="0" t="0" r="r" b="b"/>
              <a:pathLst>
                <a:path w="1059" h="1596">
                  <a:moveTo>
                    <a:pt x="285" y="0"/>
                  </a:moveTo>
                  <a:lnTo>
                    <a:pt x="300" y="0"/>
                  </a:lnTo>
                  <a:lnTo>
                    <a:pt x="361" y="6"/>
                  </a:lnTo>
                  <a:lnTo>
                    <a:pt x="423" y="22"/>
                  </a:lnTo>
                  <a:lnTo>
                    <a:pt x="479" y="48"/>
                  </a:lnTo>
                  <a:lnTo>
                    <a:pt x="524" y="97"/>
                  </a:lnTo>
                  <a:lnTo>
                    <a:pt x="560" y="161"/>
                  </a:lnTo>
                  <a:lnTo>
                    <a:pt x="998" y="1445"/>
                  </a:lnTo>
                  <a:lnTo>
                    <a:pt x="1018" y="1504"/>
                  </a:lnTo>
                  <a:lnTo>
                    <a:pt x="1049" y="1547"/>
                  </a:lnTo>
                  <a:lnTo>
                    <a:pt x="1054" y="1553"/>
                  </a:lnTo>
                  <a:lnTo>
                    <a:pt x="1059" y="1563"/>
                  </a:lnTo>
                  <a:lnTo>
                    <a:pt x="1059" y="1574"/>
                  </a:lnTo>
                  <a:lnTo>
                    <a:pt x="1054" y="1580"/>
                  </a:lnTo>
                  <a:lnTo>
                    <a:pt x="1033" y="1590"/>
                  </a:lnTo>
                  <a:lnTo>
                    <a:pt x="952" y="1590"/>
                  </a:lnTo>
                  <a:lnTo>
                    <a:pt x="921" y="1585"/>
                  </a:lnTo>
                  <a:lnTo>
                    <a:pt x="901" y="1569"/>
                  </a:lnTo>
                  <a:lnTo>
                    <a:pt x="876" y="1542"/>
                  </a:lnTo>
                  <a:lnTo>
                    <a:pt x="860" y="1510"/>
                  </a:lnTo>
                  <a:lnTo>
                    <a:pt x="840" y="1456"/>
                  </a:lnTo>
                  <a:lnTo>
                    <a:pt x="814" y="1381"/>
                  </a:lnTo>
                  <a:lnTo>
                    <a:pt x="784" y="1295"/>
                  </a:lnTo>
                  <a:lnTo>
                    <a:pt x="753" y="1198"/>
                  </a:lnTo>
                  <a:lnTo>
                    <a:pt x="718" y="1101"/>
                  </a:lnTo>
                  <a:lnTo>
                    <a:pt x="687" y="999"/>
                  </a:lnTo>
                  <a:lnTo>
                    <a:pt x="652" y="908"/>
                  </a:lnTo>
                  <a:lnTo>
                    <a:pt x="652" y="903"/>
                  </a:lnTo>
                  <a:lnTo>
                    <a:pt x="138" y="1547"/>
                  </a:lnTo>
                  <a:lnTo>
                    <a:pt x="127" y="1558"/>
                  </a:lnTo>
                  <a:lnTo>
                    <a:pt x="117" y="1574"/>
                  </a:lnTo>
                  <a:lnTo>
                    <a:pt x="102" y="1585"/>
                  </a:lnTo>
                  <a:lnTo>
                    <a:pt x="87" y="1590"/>
                  </a:lnTo>
                  <a:lnTo>
                    <a:pt x="66" y="1596"/>
                  </a:lnTo>
                  <a:lnTo>
                    <a:pt x="26" y="1585"/>
                  </a:lnTo>
                  <a:lnTo>
                    <a:pt x="5" y="1553"/>
                  </a:lnTo>
                  <a:lnTo>
                    <a:pt x="0" y="1531"/>
                  </a:lnTo>
                  <a:lnTo>
                    <a:pt x="0" y="1515"/>
                  </a:lnTo>
                  <a:lnTo>
                    <a:pt x="10" y="1499"/>
                  </a:lnTo>
                  <a:lnTo>
                    <a:pt x="20" y="1477"/>
                  </a:lnTo>
                  <a:lnTo>
                    <a:pt x="36" y="1461"/>
                  </a:lnTo>
                  <a:lnTo>
                    <a:pt x="626" y="844"/>
                  </a:lnTo>
                  <a:lnTo>
                    <a:pt x="417" y="231"/>
                  </a:lnTo>
                  <a:lnTo>
                    <a:pt x="392" y="167"/>
                  </a:lnTo>
                  <a:lnTo>
                    <a:pt x="377" y="118"/>
                  </a:lnTo>
                  <a:lnTo>
                    <a:pt x="356" y="86"/>
                  </a:lnTo>
                  <a:lnTo>
                    <a:pt x="336" y="70"/>
                  </a:lnTo>
                  <a:lnTo>
                    <a:pt x="311" y="59"/>
                  </a:lnTo>
                  <a:lnTo>
                    <a:pt x="280" y="48"/>
                  </a:lnTo>
                  <a:lnTo>
                    <a:pt x="275" y="48"/>
                  </a:lnTo>
                  <a:lnTo>
                    <a:pt x="270" y="43"/>
                  </a:lnTo>
                  <a:lnTo>
                    <a:pt x="260" y="38"/>
                  </a:lnTo>
                  <a:lnTo>
                    <a:pt x="260" y="16"/>
                  </a:lnTo>
                  <a:lnTo>
                    <a:pt x="265" y="6"/>
                  </a:lnTo>
                  <a:lnTo>
                    <a:pt x="275" y="6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7556" y="3465"/>
              <a:ext cx="667" cy="1381"/>
            </a:xfrm>
            <a:custGeom>
              <a:avLst/>
              <a:gdLst/>
              <a:ahLst/>
              <a:cxnLst>
                <a:cxn ang="0">
                  <a:pos x="509" y="360"/>
                </a:cxn>
                <a:cxn ang="0">
                  <a:pos x="596" y="435"/>
                </a:cxn>
                <a:cxn ang="0">
                  <a:pos x="606" y="543"/>
                </a:cxn>
                <a:cxn ang="0">
                  <a:pos x="463" y="1128"/>
                </a:cxn>
                <a:cxn ang="0">
                  <a:pos x="397" y="1263"/>
                </a:cxn>
                <a:cxn ang="0">
                  <a:pos x="300" y="1343"/>
                </a:cxn>
                <a:cxn ang="0">
                  <a:pos x="199" y="1376"/>
                </a:cxn>
                <a:cxn ang="0">
                  <a:pos x="92" y="1376"/>
                </a:cxn>
                <a:cxn ang="0">
                  <a:pos x="10" y="1322"/>
                </a:cxn>
                <a:cxn ang="0">
                  <a:pos x="10" y="1236"/>
                </a:cxn>
                <a:cxn ang="0">
                  <a:pos x="87" y="1187"/>
                </a:cxn>
                <a:cxn ang="0">
                  <a:pos x="132" y="1209"/>
                </a:cxn>
                <a:cxn ang="0">
                  <a:pos x="143" y="1247"/>
                </a:cxn>
                <a:cxn ang="0">
                  <a:pos x="132" y="1290"/>
                </a:cxn>
                <a:cxn ang="0">
                  <a:pos x="112" y="1316"/>
                </a:cxn>
                <a:cxn ang="0">
                  <a:pos x="112" y="1333"/>
                </a:cxn>
                <a:cxn ang="0">
                  <a:pos x="148" y="1338"/>
                </a:cxn>
                <a:cxn ang="0">
                  <a:pos x="270" y="1279"/>
                </a:cxn>
                <a:cxn ang="0">
                  <a:pos x="341" y="1134"/>
                </a:cxn>
                <a:cxn ang="0">
                  <a:pos x="484" y="521"/>
                </a:cxn>
                <a:cxn ang="0">
                  <a:pos x="489" y="484"/>
                </a:cxn>
                <a:cxn ang="0">
                  <a:pos x="478" y="414"/>
                </a:cxn>
                <a:cxn ang="0">
                  <a:pos x="453" y="392"/>
                </a:cxn>
                <a:cxn ang="0">
                  <a:pos x="387" y="403"/>
                </a:cxn>
                <a:cxn ang="0">
                  <a:pos x="295" y="478"/>
                </a:cxn>
                <a:cxn ang="0">
                  <a:pos x="229" y="597"/>
                </a:cxn>
                <a:cxn ang="0">
                  <a:pos x="193" y="613"/>
                </a:cxn>
                <a:cxn ang="0">
                  <a:pos x="178" y="602"/>
                </a:cxn>
                <a:cxn ang="0">
                  <a:pos x="183" y="570"/>
                </a:cxn>
                <a:cxn ang="0">
                  <a:pos x="229" y="489"/>
                </a:cxn>
                <a:cxn ang="0">
                  <a:pos x="316" y="392"/>
                </a:cxn>
                <a:cxn ang="0">
                  <a:pos x="443" y="349"/>
                </a:cxn>
                <a:cxn ang="0">
                  <a:pos x="621" y="0"/>
                </a:cxn>
                <a:cxn ang="0">
                  <a:pos x="657" y="32"/>
                </a:cxn>
                <a:cxn ang="0">
                  <a:pos x="662" y="59"/>
                </a:cxn>
                <a:cxn ang="0">
                  <a:pos x="652" y="108"/>
                </a:cxn>
                <a:cxn ang="0">
                  <a:pos x="580" y="151"/>
                </a:cxn>
                <a:cxn ang="0">
                  <a:pos x="550" y="140"/>
                </a:cxn>
                <a:cxn ang="0">
                  <a:pos x="524" y="113"/>
                </a:cxn>
                <a:cxn ang="0">
                  <a:pos x="519" y="86"/>
                </a:cxn>
                <a:cxn ang="0">
                  <a:pos x="560" y="11"/>
                </a:cxn>
              </a:cxnLst>
              <a:rect l="0" t="0" r="r" b="b"/>
              <a:pathLst>
                <a:path w="667" h="1381">
                  <a:moveTo>
                    <a:pt x="443" y="349"/>
                  </a:moveTo>
                  <a:lnTo>
                    <a:pt x="509" y="360"/>
                  </a:lnTo>
                  <a:lnTo>
                    <a:pt x="560" y="392"/>
                  </a:lnTo>
                  <a:lnTo>
                    <a:pt x="596" y="435"/>
                  </a:lnTo>
                  <a:lnTo>
                    <a:pt x="606" y="500"/>
                  </a:lnTo>
                  <a:lnTo>
                    <a:pt x="606" y="543"/>
                  </a:lnTo>
                  <a:lnTo>
                    <a:pt x="601" y="559"/>
                  </a:lnTo>
                  <a:lnTo>
                    <a:pt x="463" y="1128"/>
                  </a:lnTo>
                  <a:lnTo>
                    <a:pt x="438" y="1204"/>
                  </a:lnTo>
                  <a:lnTo>
                    <a:pt x="397" y="1263"/>
                  </a:lnTo>
                  <a:lnTo>
                    <a:pt x="351" y="1311"/>
                  </a:lnTo>
                  <a:lnTo>
                    <a:pt x="300" y="1343"/>
                  </a:lnTo>
                  <a:lnTo>
                    <a:pt x="244" y="1365"/>
                  </a:lnTo>
                  <a:lnTo>
                    <a:pt x="199" y="1376"/>
                  </a:lnTo>
                  <a:lnTo>
                    <a:pt x="153" y="1381"/>
                  </a:lnTo>
                  <a:lnTo>
                    <a:pt x="92" y="1376"/>
                  </a:lnTo>
                  <a:lnTo>
                    <a:pt x="41" y="1354"/>
                  </a:lnTo>
                  <a:lnTo>
                    <a:pt x="10" y="1322"/>
                  </a:lnTo>
                  <a:lnTo>
                    <a:pt x="0" y="1279"/>
                  </a:lnTo>
                  <a:lnTo>
                    <a:pt x="10" y="1236"/>
                  </a:lnTo>
                  <a:lnTo>
                    <a:pt x="46" y="1198"/>
                  </a:lnTo>
                  <a:lnTo>
                    <a:pt x="87" y="1187"/>
                  </a:lnTo>
                  <a:lnTo>
                    <a:pt x="102" y="1187"/>
                  </a:lnTo>
                  <a:lnTo>
                    <a:pt x="132" y="1209"/>
                  </a:lnTo>
                  <a:lnTo>
                    <a:pt x="138" y="1225"/>
                  </a:lnTo>
                  <a:lnTo>
                    <a:pt x="143" y="1247"/>
                  </a:lnTo>
                  <a:lnTo>
                    <a:pt x="143" y="1257"/>
                  </a:lnTo>
                  <a:lnTo>
                    <a:pt x="132" y="1290"/>
                  </a:lnTo>
                  <a:lnTo>
                    <a:pt x="122" y="1306"/>
                  </a:lnTo>
                  <a:lnTo>
                    <a:pt x="112" y="1316"/>
                  </a:lnTo>
                  <a:lnTo>
                    <a:pt x="92" y="1327"/>
                  </a:lnTo>
                  <a:lnTo>
                    <a:pt x="112" y="1333"/>
                  </a:lnTo>
                  <a:lnTo>
                    <a:pt x="127" y="1338"/>
                  </a:lnTo>
                  <a:lnTo>
                    <a:pt x="148" y="1338"/>
                  </a:lnTo>
                  <a:lnTo>
                    <a:pt x="214" y="1322"/>
                  </a:lnTo>
                  <a:lnTo>
                    <a:pt x="270" y="1279"/>
                  </a:lnTo>
                  <a:lnTo>
                    <a:pt x="311" y="1209"/>
                  </a:lnTo>
                  <a:lnTo>
                    <a:pt x="341" y="1134"/>
                  </a:lnTo>
                  <a:lnTo>
                    <a:pt x="336" y="1134"/>
                  </a:lnTo>
                  <a:lnTo>
                    <a:pt x="484" y="521"/>
                  </a:lnTo>
                  <a:lnTo>
                    <a:pt x="484" y="500"/>
                  </a:lnTo>
                  <a:lnTo>
                    <a:pt x="489" y="484"/>
                  </a:lnTo>
                  <a:lnTo>
                    <a:pt x="489" y="446"/>
                  </a:lnTo>
                  <a:lnTo>
                    <a:pt x="478" y="414"/>
                  </a:lnTo>
                  <a:lnTo>
                    <a:pt x="468" y="403"/>
                  </a:lnTo>
                  <a:lnTo>
                    <a:pt x="453" y="392"/>
                  </a:lnTo>
                  <a:lnTo>
                    <a:pt x="438" y="392"/>
                  </a:lnTo>
                  <a:lnTo>
                    <a:pt x="387" y="403"/>
                  </a:lnTo>
                  <a:lnTo>
                    <a:pt x="336" y="435"/>
                  </a:lnTo>
                  <a:lnTo>
                    <a:pt x="295" y="478"/>
                  </a:lnTo>
                  <a:lnTo>
                    <a:pt x="260" y="532"/>
                  </a:lnTo>
                  <a:lnTo>
                    <a:pt x="229" y="597"/>
                  </a:lnTo>
                  <a:lnTo>
                    <a:pt x="214" y="613"/>
                  </a:lnTo>
                  <a:lnTo>
                    <a:pt x="193" y="613"/>
                  </a:lnTo>
                  <a:lnTo>
                    <a:pt x="183" y="607"/>
                  </a:lnTo>
                  <a:lnTo>
                    <a:pt x="178" y="602"/>
                  </a:lnTo>
                  <a:lnTo>
                    <a:pt x="178" y="591"/>
                  </a:lnTo>
                  <a:lnTo>
                    <a:pt x="183" y="570"/>
                  </a:lnTo>
                  <a:lnTo>
                    <a:pt x="204" y="532"/>
                  </a:lnTo>
                  <a:lnTo>
                    <a:pt x="229" y="489"/>
                  </a:lnTo>
                  <a:lnTo>
                    <a:pt x="270" y="435"/>
                  </a:lnTo>
                  <a:lnTo>
                    <a:pt x="316" y="392"/>
                  </a:lnTo>
                  <a:lnTo>
                    <a:pt x="377" y="360"/>
                  </a:lnTo>
                  <a:lnTo>
                    <a:pt x="443" y="349"/>
                  </a:lnTo>
                  <a:close/>
                  <a:moveTo>
                    <a:pt x="601" y="0"/>
                  </a:moveTo>
                  <a:lnTo>
                    <a:pt x="621" y="0"/>
                  </a:lnTo>
                  <a:lnTo>
                    <a:pt x="636" y="11"/>
                  </a:lnTo>
                  <a:lnTo>
                    <a:pt x="657" y="32"/>
                  </a:lnTo>
                  <a:lnTo>
                    <a:pt x="662" y="43"/>
                  </a:lnTo>
                  <a:lnTo>
                    <a:pt x="662" y="59"/>
                  </a:lnTo>
                  <a:lnTo>
                    <a:pt x="667" y="65"/>
                  </a:lnTo>
                  <a:lnTo>
                    <a:pt x="652" y="108"/>
                  </a:lnTo>
                  <a:lnTo>
                    <a:pt x="621" y="140"/>
                  </a:lnTo>
                  <a:lnTo>
                    <a:pt x="580" y="151"/>
                  </a:lnTo>
                  <a:lnTo>
                    <a:pt x="565" y="151"/>
                  </a:lnTo>
                  <a:lnTo>
                    <a:pt x="550" y="140"/>
                  </a:lnTo>
                  <a:lnTo>
                    <a:pt x="534" y="134"/>
                  </a:lnTo>
                  <a:lnTo>
                    <a:pt x="524" y="113"/>
                  </a:lnTo>
                  <a:lnTo>
                    <a:pt x="519" y="97"/>
                  </a:lnTo>
                  <a:lnTo>
                    <a:pt x="519" y="86"/>
                  </a:lnTo>
                  <a:lnTo>
                    <a:pt x="529" y="43"/>
                  </a:lnTo>
                  <a:lnTo>
                    <a:pt x="560" y="11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8666" y="3954"/>
              <a:ext cx="254" cy="68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7" y="11"/>
                </a:cxn>
                <a:cxn ang="0">
                  <a:pos x="198" y="38"/>
                </a:cxn>
                <a:cxn ang="0">
                  <a:pos x="224" y="86"/>
                </a:cxn>
                <a:cxn ang="0">
                  <a:pos x="244" y="156"/>
                </a:cxn>
                <a:cxn ang="0">
                  <a:pos x="249" y="236"/>
                </a:cxn>
                <a:cxn ang="0">
                  <a:pos x="254" y="247"/>
                </a:cxn>
                <a:cxn ang="0">
                  <a:pos x="244" y="355"/>
                </a:cxn>
                <a:cxn ang="0">
                  <a:pos x="218" y="451"/>
                </a:cxn>
                <a:cxn ang="0">
                  <a:pos x="188" y="532"/>
                </a:cxn>
                <a:cxn ang="0">
                  <a:pos x="147" y="596"/>
                </a:cxn>
                <a:cxn ang="0">
                  <a:pos x="112" y="645"/>
                </a:cxn>
                <a:cxn ang="0">
                  <a:pos x="81" y="677"/>
                </a:cxn>
                <a:cxn ang="0">
                  <a:pos x="61" y="688"/>
                </a:cxn>
                <a:cxn ang="0">
                  <a:pos x="56" y="688"/>
                </a:cxn>
                <a:cxn ang="0">
                  <a:pos x="45" y="682"/>
                </a:cxn>
                <a:cxn ang="0">
                  <a:pos x="40" y="672"/>
                </a:cxn>
                <a:cxn ang="0">
                  <a:pos x="40" y="650"/>
                </a:cxn>
                <a:cxn ang="0">
                  <a:pos x="45" y="650"/>
                </a:cxn>
                <a:cxn ang="0">
                  <a:pos x="45" y="645"/>
                </a:cxn>
                <a:cxn ang="0">
                  <a:pos x="66" y="623"/>
                </a:cxn>
                <a:cxn ang="0">
                  <a:pos x="117" y="553"/>
                </a:cxn>
                <a:cxn ang="0">
                  <a:pos x="162" y="467"/>
                </a:cxn>
                <a:cxn ang="0">
                  <a:pos x="193" y="360"/>
                </a:cxn>
                <a:cxn ang="0">
                  <a:pos x="208" y="242"/>
                </a:cxn>
                <a:cxn ang="0">
                  <a:pos x="208" y="210"/>
                </a:cxn>
                <a:cxn ang="0">
                  <a:pos x="198" y="210"/>
                </a:cxn>
                <a:cxn ang="0">
                  <a:pos x="193" y="215"/>
                </a:cxn>
                <a:cxn ang="0">
                  <a:pos x="168" y="231"/>
                </a:cxn>
                <a:cxn ang="0">
                  <a:pos x="117" y="242"/>
                </a:cxn>
                <a:cxn ang="0">
                  <a:pos x="66" y="231"/>
                </a:cxn>
                <a:cxn ang="0">
                  <a:pos x="30" y="204"/>
                </a:cxn>
                <a:cxn ang="0">
                  <a:pos x="5" y="161"/>
                </a:cxn>
                <a:cxn ang="0">
                  <a:pos x="0" y="118"/>
                </a:cxn>
                <a:cxn ang="0">
                  <a:pos x="5" y="75"/>
                </a:cxn>
                <a:cxn ang="0">
                  <a:pos x="30" y="38"/>
                </a:cxn>
                <a:cxn ang="0">
                  <a:pos x="66" y="11"/>
                </a:cxn>
                <a:cxn ang="0">
                  <a:pos x="117" y="0"/>
                </a:cxn>
              </a:cxnLst>
              <a:rect l="0" t="0" r="r" b="b"/>
              <a:pathLst>
                <a:path w="254" h="688">
                  <a:moveTo>
                    <a:pt x="117" y="0"/>
                  </a:moveTo>
                  <a:lnTo>
                    <a:pt x="157" y="11"/>
                  </a:lnTo>
                  <a:lnTo>
                    <a:pt x="198" y="38"/>
                  </a:lnTo>
                  <a:lnTo>
                    <a:pt x="224" y="86"/>
                  </a:lnTo>
                  <a:lnTo>
                    <a:pt x="244" y="156"/>
                  </a:lnTo>
                  <a:lnTo>
                    <a:pt x="249" y="236"/>
                  </a:lnTo>
                  <a:lnTo>
                    <a:pt x="254" y="247"/>
                  </a:lnTo>
                  <a:lnTo>
                    <a:pt x="244" y="355"/>
                  </a:lnTo>
                  <a:lnTo>
                    <a:pt x="218" y="451"/>
                  </a:lnTo>
                  <a:lnTo>
                    <a:pt x="188" y="532"/>
                  </a:lnTo>
                  <a:lnTo>
                    <a:pt x="147" y="596"/>
                  </a:lnTo>
                  <a:lnTo>
                    <a:pt x="112" y="645"/>
                  </a:lnTo>
                  <a:lnTo>
                    <a:pt x="81" y="677"/>
                  </a:lnTo>
                  <a:lnTo>
                    <a:pt x="61" y="688"/>
                  </a:lnTo>
                  <a:lnTo>
                    <a:pt x="56" y="688"/>
                  </a:lnTo>
                  <a:lnTo>
                    <a:pt x="45" y="682"/>
                  </a:lnTo>
                  <a:lnTo>
                    <a:pt x="40" y="672"/>
                  </a:lnTo>
                  <a:lnTo>
                    <a:pt x="40" y="650"/>
                  </a:lnTo>
                  <a:lnTo>
                    <a:pt x="45" y="650"/>
                  </a:lnTo>
                  <a:lnTo>
                    <a:pt x="45" y="645"/>
                  </a:lnTo>
                  <a:lnTo>
                    <a:pt x="66" y="623"/>
                  </a:lnTo>
                  <a:lnTo>
                    <a:pt x="117" y="553"/>
                  </a:lnTo>
                  <a:lnTo>
                    <a:pt x="162" y="467"/>
                  </a:lnTo>
                  <a:lnTo>
                    <a:pt x="193" y="360"/>
                  </a:lnTo>
                  <a:lnTo>
                    <a:pt x="208" y="242"/>
                  </a:lnTo>
                  <a:lnTo>
                    <a:pt x="208" y="210"/>
                  </a:lnTo>
                  <a:lnTo>
                    <a:pt x="198" y="210"/>
                  </a:lnTo>
                  <a:lnTo>
                    <a:pt x="193" y="215"/>
                  </a:lnTo>
                  <a:lnTo>
                    <a:pt x="168" y="231"/>
                  </a:lnTo>
                  <a:lnTo>
                    <a:pt x="117" y="242"/>
                  </a:lnTo>
                  <a:lnTo>
                    <a:pt x="66" y="231"/>
                  </a:lnTo>
                  <a:lnTo>
                    <a:pt x="30" y="204"/>
                  </a:lnTo>
                  <a:lnTo>
                    <a:pt x="5" y="161"/>
                  </a:lnTo>
                  <a:lnTo>
                    <a:pt x="0" y="118"/>
                  </a:lnTo>
                  <a:lnTo>
                    <a:pt x="5" y="75"/>
                  </a:lnTo>
                  <a:lnTo>
                    <a:pt x="30" y="38"/>
                  </a:lnTo>
                  <a:lnTo>
                    <a:pt x="66" y="1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9526" y="2579"/>
              <a:ext cx="1124" cy="1665"/>
            </a:xfrm>
            <a:custGeom>
              <a:avLst/>
              <a:gdLst/>
              <a:ahLst/>
              <a:cxnLst>
                <a:cxn ang="0">
                  <a:pos x="448" y="682"/>
                </a:cxn>
                <a:cxn ang="0">
                  <a:pos x="269" y="902"/>
                </a:cxn>
                <a:cxn ang="0">
                  <a:pos x="193" y="1160"/>
                </a:cxn>
                <a:cxn ang="0">
                  <a:pos x="163" y="1343"/>
                </a:cxn>
                <a:cxn ang="0">
                  <a:pos x="173" y="1423"/>
                </a:cxn>
                <a:cxn ang="0">
                  <a:pos x="234" y="1542"/>
                </a:cxn>
                <a:cxn ang="0">
                  <a:pos x="397" y="1601"/>
                </a:cxn>
                <a:cxn ang="0">
                  <a:pos x="483" y="1590"/>
                </a:cxn>
                <a:cxn ang="0">
                  <a:pos x="682" y="1440"/>
                </a:cxn>
                <a:cxn ang="0">
                  <a:pos x="804" y="1203"/>
                </a:cxn>
                <a:cxn ang="0">
                  <a:pos x="855" y="983"/>
                </a:cxn>
                <a:cxn ang="0">
                  <a:pos x="855" y="875"/>
                </a:cxn>
                <a:cxn ang="0">
                  <a:pos x="819" y="741"/>
                </a:cxn>
                <a:cxn ang="0">
                  <a:pos x="697" y="639"/>
                </a:cxn>
                <a:cxn ang="0">
                  <a:pos x="768" y="11"/>
                </a:cxn>
                <a:cxn ang="0">
                  <a:pos x="1028" y="199"/>
                </a:cxn>
                <a:cxn ang="0">
                  <a:pos x="1124" y="580"/>
                </a:cxn>
                <a:cxn ang="0">
                  <a:pos x="1089" y="859"/>
                </a:cxn>
                <a:cxn ang="0">
                  <a:pos x="977" y="1192"/>
                </a:cxn>
                <a:cxn ang="0">
                  <a:pos x="789" y="1483"/>
                </a:cxn>
                <a:cxn ang="0">
                  <a:pos x="509" y="1654"/>
                </a:cxn>
                <a:cxn ang="0">
                  <a:pos x="224" y="1633"/>
                </a:cxn>
                <a:cxn ang="0">
                  <a:pos x="66" y="1488"/>
                </a:cxn>
                <a:cxn ang="0">
                  <a:pos x="5" y="1311"/>
                </a:cxn>
                <a:cxn ang="0">
                  <a:pos x="10" y="1149"/>
                </a:cxn>
                <a:cxn ang="0">
                  <a:pos x="117" y="892"/>
                </a:cxn>
                <a:cxn ang="0">
                  <a:pos x="381" y="644"/>
                </a:cxn>
                <a:cxn ang="0">
                  <a:pos x="631" y="580"/>
                </a:cxn>
                <a:cxn ang="0">
                  <a:pos x="819" y="661"/>
                </a:cxn>
                <a:cxn ang="0">
                  <a:pos x="901" y="838"/>
                </a:cxn>
                <a:cxn ang="0">
                  <a:pos x="901" y="838"/>
                </a:cxn>
                <a:cxn ang="0">
                  <a:pos x="957" y="537"/>
                </a:cxn>
                <a:cxn ang="0">
                  <a:pos x="926" y="252"/>
                </a:cxn>
                <a:cxn ang="0">
                  <a:pos x="783" y="86"/>
                </a:cxn>
                <a:cxn ang="0">
                  <a:pos x="616" y="54"/>
                </a:cxn>
                <a:cxn ang="0">
                  <a:pos x="453" y="113"/>
                </a:cxn>
                <a:cxn ang="0">
                  <a:pos x="371" y="236"/>
                </a:cxn>
                <a:cxn ang="0">
                  <a:pos x="442" y="279"/>
                </a:cxn>
                <a:cxn ang="0">
                  <a:pos x="417" y="392"/>
                </a:cxn>
                <a:cxn ang="0">
                  <a:pos x="290" y="424"/>
                </a:cxn>
                <a:cxn ang="0">
                  <a:pos x="249" y="354"/>
                </a:cxn>
                <a:cxn ang="0">
                  <a:pos x="285" y="236"/>
                </a:cxn>
                <a:cxn ang="0">
                  <a:pos x="417" y="75"/>
                </a:cxn>
                <a:cxn ang="0">
                  <a:pos x="661" y="0"/>
                </a:cxn>
              </a:cxnLst>
              <a:rect l="0" t="0" r="r" b="b"/>
              <a:pathLst>
                <a:path w="1124" h="1665">
                  <a:moveTo>
                    <a:pt x="626" y="628"/>
                  </a:moveTo>
                  <a:lnTo>
                    <a:pt x="534" y="644"/>
                  </a:lnTo>
                  <a:lnTo>
                    <a:pt x="448" y="682"/>
                  </a:lnTo>
                  <a:lnTo>
                    <a:pt x="371" y="747"/>
                  </a:lnTo>
                  <a:lnTo>
                    <a:pt x="305" y="833"/>
                  </a:lnTo>
                  <a:lnTo>
                    <a:pt x="269" y="902"/>
                  </a:lnTo>
                  <a:lnTo>
                    <a:pt x="239" y="983"/>
                  </a:lnTo>
                  <a:lnTo>
                    <a:pt x="213" y="1069"/>
                  </a:lnTo>
                  <a:lnTo>
                    <a:pt x="193" y="1160"/>
                  </a:lnTo>
                  <a:lnTo>
                    <a:pt x="178" y="1241"/>
                  </a:lnTo>
                  <a:lnTo>
                    <a:pt x="168" y="1305"/>
                  </a:lnTo>
                  <a:lnTo>
                    <a:pt x="163" y="1343"/>
                  </a:lnTo>
                  <a:lnTo>
                    <a:pt x="163" y="1359"/>
                  </a:lnTo>
                  <a:lnTo>
                    <a:pt x="168" y="1386"/>
                  </a:lnTo>
                  <a:lnTo>
                    <a:pt x="173" y="1423"/>
                  </a:lnTo>
                  <a:lnTo>
                    <a:pt x="183" y="1461"/>
                  </a:lnTo>
                  <a:lnTo>
                    <a:pt x="203" y="1504"/>
                  </a:lnTo>
                  <a:lnTo>
                    <a:pt x="234" y="1542"/>
                  </a:lnTo>
                  <a:lnTo>
                    <a:pt x="275" y="1574"/>
                  </a:lnTo>
                  <a:lnTo>
                    <a:pt x="330" y="1595"/>
                  </a:lnTo>
                  <a:lnTo>
                    <a:pt x="397" y="1601"/>
                  </a:lnTo>
                  <a:lnTo>
                    <a:pt x="402" y="1601"/>
                  </a:lnTo>
                  <a:lnTo>
                    <a:pt x="397" y="1601"/>
                  </a:lnTo>
                  <a:lnTo>
                    <a:pt x="483" y="1590"/>
                  </a:lnTo>
                  <a:lnTo>
                    <a:pt x="560" y="1558"/>
                  </a:lnTo>
                  <a:lnTo>
                    <a:pt x="626" y="1504"/>
                  </a:lnTo>
                  <a:lnTo>
                    <a:pt x="682" y="1440"/>
                  </a:lnTo>
                  <a:lnTo>
                    <a:pt x="733" y="1364"/>
                  </a:lnTo>
                  <a:lnTo>
                    <a:pt x="773" y="1284"/>
                  </a:lnTo>
                  <a:lnTo>
                    <a:pt x="804" y="1203"/>
                  </a:lnTo>
                  <a:lnTo>
                    <a:pt x="829" y="1123"/>
                  </a:lnTo>
                  <a:lnTo>
                    <a:pt x="845" y="1047"/>
                  </a:lnTo>
                  <a:lnTo>
                    <a:pt x="855" y="983"/>
                  </a:lnTo>
                  <a:lnTo>
                    <a:pt x="860" y="929"/>
                  </a:lnTo>
                  <a:lnTo>
                    <a:pt x="860" y="908"/>
                  </a:lnTo>
                  <a:lnTo>
                    <a:pt x="855" y="875"/>
                  </a:lnTo>
                  <a:lnTo>
                    <a:pt x="850" y="833"/>
                  </a:lnTo>
                  <a:lnTo>
                    <a:pt x="839" y="784"/>
                  </a:lnTo>
                  <a:lnTo>
                    <a:pt x="819" y="741"/>
                  </a:lnTo>
                  <a:lnTo>
                    <a:pt x="789" y="698"/>
                  </a:lnTo>
                  <a:lnTo>
                    <a:pt x="748" y="661"/>
                  </a:lnTo>
                  <a:lnTo>
                    <a:pt x="697" y="639"/>
                  </a:lnTo>
                  <a:lnTo>
                    <a:pt x="626" y="628"/>
                  </a:lnTo>
                  <a:close/>
                  <a:moveTo>
                    <a:pt x="661" y="0"/>
                  </a:moveTo>
                  <a:lnTo>
                    <a:pt x="768" y="11"/>
                  </a:lnTo>
                  <a:lnTo>
                    <a:pt x="870" y="54"/>
                  </a:lnTo>
                  <a:lnTo>
                    <a:pt x="957" y="113"/>
                  </a:lnTo>
                  <a:lnTo>
                    <a:pt x="1028" y="199"/>
                  </a:lnTo>
                  <a:lnTo>
                    <a:pt x="1079" y="306"/>
                  </a:lnTo>
                  <a:lnTo>
                    <a:pt x="1114" y="435"/>
                  </a:lnTo>
                  <a:lnTo>
                    <a:pt x="1124" y="580"/>
                  </a:lnTo>
                  <a:lnTo>
                    <a:pt x="1119" y="661"/>
                  </a:lnTo>
                  <a:lnTo>
                    <a:pt x="1109" y="757"/>
                  </a:lnTo>
                  <a:lnTo>
                    <a:pt x="1089" y="859"/>
                  </a:lnTo>
                  <a:lnTo>
                    <a:pt x="1058" y="972"/>
                  </a:lnTo>
                  <a:lnTo>
                    <a:pt x="1023" y="1080"/>
                  </a:lnTo>
                  <a:lnTo>
                    <a:pt x="977" y="1192"/>
                  </a:lnTo>
                  <a:lnTo>
                    <a:pt x="921" y="1300"/>
                  </a:lnTo>
                  <a:lnTo>
                    <a:pt x="860" y="1397"/>
                  </a:lnTo>
                  <a:lnTo>
                    <a:pt x="789" y="1483"/>
                  </a:lnTo>
                  <a:lnTo>
                    <a:pt x="702" y="1558"/>
                  </a:lnTo>
                  <a:lnTo>
                    <a:pt x="610" y="1617"/>
                  </a:lnTo>
                  <a:lnTo>
                    <a:pt x="509" y="1654"/>
                  </a:lnTo>
                  <a:lnTo>
                    <a:pt x="397" y="1665"/>
                  </a:lnTo>
                  <a:lnTo>
                    <a:pt x="305" y="1654"/>
                  </a:lnTo>
                  <a:lnTo>
                    <a:pt x="224" y="1633"/>
                  </a:lnTo>
                  <a:lnTo>
                    <a:pt x="163" y="1590"/>
                  </a:lnTo>
                  <a:lnTo>
                    <a:pt x="107" y="1542"/>
                  </a:lnTo>
                  <a:lnTo>
                    <a:pt x="66" y="1488"/>
                  </a:lnTo>
                  <a:lnTo>
                    <a:pt x="35" y="1429"/>
                  </a:lnTo>
                  <a:lnTo>
                    <a:pt x="15" y="1370"/>
                  </a:lnTo>
                  <a:lnTo>
                    <a:pt x="5" y="1311"/>
                  </a:lnTo>
                  <a:lnTo>
                    <a:pt x="0" y="1262"/>
                  </a:lnTo>
                  <a:lnTo>
                    <a:pt x="0" y="1214"/>
                  </a:lnTo>
                  <a:lnTo>
                    <a:pt x="10" y="1149"/>
                  </a:lnTo>
                  <a:lnTo>
                    <a:pt x="30" y="1074"/>
                  </a:lnTo>
                  <a:lnTo>
                    <a:pt x="66" y="983"/>
                  </a:lnTo>
                  <a:lnTo>
                    <a:pt x="117" y="892"/>
                  </a:lnTo>
                  <a:lnTo>
                    <a:pt x="193" y="795"/>
                  </a:lnTo>
                  <a:lnTo>
                    <a:pt x="290" y="704"/>
                  </a:lnTo>
                  <a:lnTo>
                    <a:pt x="381" y="644"/>
                  </a:lnTo>
                  <a:lnTo>
                    <a:pt x="468" y="607"/>
                  </a:lnTo>
                  <a:lnTo>
                    <a:pt x="549" y="585"/>
                  </a:lnTo>
                  <a:lnTo>
                    <a:pt x="631" y="580"/>
                  </a:lnTo>
                  <a:lnTo>
                    <a:pt x="707" y="591"/>
                  </a:lnTo>
                  <a:lnTo>
                    <a:pt x="768" y="618"/>
                  </a:lnTo>
                  <a:lnTo>
                    <a:pt x="819" y="661"/>
                  </a:lnTo>
                  <a:lnTo>
                    <a:pt x="860" y="714"/>
                  </a:lnTo>
                  <a:lnTo>
                    <a:pt x="885" y="779"/>
                  </a:lnTo>
                  <a:lnTo>
                    <a:pt x="901" y="838"/>
                  </a:lnTo>
                  <a:lnTo>
                    <a:pt x="901" y="843"/>
                  </a:lnTo>
                  <a:lnTo>
                    <a:pt x="906" y="849"/>
                  </a:lnTo>
                  <a:lnTo>
                    <a:pt x="901" y="838"/>
                  </a:lnTo>
                  <a:lnTo>
                    <a:pt x="931" y="720"/>
                  </a:lnTo>
                  <a:lnTo>
                    <a:pt x="946" y="618"/>
                  </a:lnTo>
                  <a:lnTo>
                    <a:pt x="957" y="537"/>
                  </a:lnTo>
                  <a:lnTo>
                    <a:pt x="962" y="462"/>
                  </a:lnTo>
                  <a:lnTo>
                    <a:pt x="951" y="349"/>
                  </a:lnTo>
                  <a:lnTo>
                    <a:pt x="926" y="252"/>
                  </a:lnTo>
                  <a:lnTo>
                    <a:pt x="890" y="177"/>
                  </a:lnTo>
                  <a:lnTo>
                    <a:pt x="839" y="123"/>
                  </a:lnTo>
                  <a:lnTo>
                    <a:pt x="783" y="86"/>
                  </a:lnTo>
                  <a:lnTo>
                    <a:pt x="722" y="59"/>
                  </a:lnTo>
                  <a:lnTo>
                    <a:pt x="656" y="54"/>
                  </a:lnTo>
                  <a:lnTo>
                    <a:pt x="616" y="54"/>
                  </a:lnTo>
                  <a:lnTo>
                    <a:pt x="565" y="64"/>
                  </a:lnTo>
                  <a:lnTo>
                    <a:pt x="509" y="80"/>
                  </a:lnTo>
                  <a:lnTo>
                    <a:pt x="453" y="113"/>
                  </a:lnTo>
                  <a:lnTo>
                    <a:pt x="397" y="166"/>
                  </a:lnTo>
                  <a:lnTo>
                    <a:pt x="346" y="236"/>
                  </a:lnTo>
                  <a:lnTo>
                    <a:pt x="371" y="236"/>
                  </a:lnTo>
                  <a:lnTo>
                    <a:pt x="397" y="242"/>
                  </a:lnTo>
                  <a:lnTo>
                    <a:pt x="422" y="252"/>
                  </a:lnTo>
                  <a:lnTo>
                    <a:pt x="442" y="279"/>
                  </a:lnTo>
                  <a:lnTo>
                    <a:pt x="448" y="317"/>
                  </a:lnTo>
                  <a:lnTo>
                    <a:pt x="437" y="354"/>
                  </a:lnTo>
                  <a:lnTo>
                    <a:pt x="417" y="392"/>
                  </a:lnTo>
                  <a:lnTo>
                    <a:pt x="381" y="424"/>
                  </a:lnTo>
                  <a:lnTo>
                    <a:pt x="330" y="435"/>
                  </a:lnTo>
                  <a:lnTo>
                    <a:pt x="290" y="424"/>
                  </a:lnTo>
                  <a:lnTo>
                    <a:pt x="264" y="408"/>
                  </a:lnTo>
                  <a:lnTo>
                    <a:pt x="254" y="381"/>
                  </a:lnTo>
                  <a:lnTo>
                    <a:pt x="249" y="354"/>
                  </a:lnTo>
                  <a:lnTo>
                    <a:pt x="254" y="328"/>
                  </a:lnTo>
                  <a:lnTo>
                    <a:pt x="264" y="285"/>
                  </a:lnTo>
                  <a:lnTo>
                    <a:pt x="285" y="236"/>
                  </a:lnTo>
                  <a:lnTo>
                    <a:pt x="320" y="182"/>
                  </a:lnTo>
                  <a:lnTo>
                    <a:pt x="361" y="129"/>
                  </a:lnTo>
                  <a:lnTo>
                    <a:pt x="417" y="75"/>
                  </a:lnTo>
                  <a:lnTo>
                    <a:pt x="483" y="37"/>
                  </a:lnTo>
                  <a:lnTo>
                    <a:pt x="565" y="11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0640" y="3524"/>
              <a:ext cx="509" cy="1016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82" y="33"/>
                </a:cxn>
                <a:cxn ang="0">
                  <a:pos x="377" y="65"/>
                </a:cxn>
                <a:cxn ang="0">
                  <a:pos x="321" y="306"/>
                </a:cxn>
                <a:cxn ang="0">
                  <a:pos x="509" y="317"/>
                </a:cxn>
                <a:cxn ang="0">
                  <a:pos x="504" y="355"/>
                </a:cxn>
                <a:cxn ang="0">
                  <a:pos x="489" y="366"/>
                </a:cxn>
                <a:cxn ang="0">
                  <a:pos x="199" y="822"/>
                </a:cxn>
                <a:cxn ang="0">
                  <a:pos x="194" y="876"/>
                </a:cxn>
                <a:cxn ang="0">
                  <a:pos x="199" y="940"/>
                </a:cxn>
                <a:cxn ang="0">
                  <a:pos x="219" y="967"/>
                </a:cxn>
                <a:cxn ang="0">
                  <a:pos x="245" y="973"/>
                </a:cxn>
                <a:cxn ang="0">
                  <a:pos x="362" y="914"/>
                </a:cxn>
                <a:cxn ang="0">
                  <a:pos x="448" y="779"/>
                </a:cxn>
                <a:cxn ang="0">
                  <a:pos x="469" y="752"/>
                </a:cxn>
                <a:cxn ang="0">
                  <a:pos x="499" y="758"/>
                </a:cxn>
                <a:cxn ang="0">
                  <a:pos x="504" y="774"/>
                </a:cxn>
                <a:cxn ang="0">
                  <a:pos x="479" y="833"/>
                </a:cxn>
                <a:cxn ang="0">
                  <a:pos x="413" y="930"/>
                </a:cxn>
                <a:cxn ang="0">
                  <a:pos x="306" y="1005"/>
                </a:cxn>
                <a:cxn ang="0">
                  <a:pos x="178" y="1005"/>
                </a:cxn>
                <a:cxn ang="0">
                  <a:pos x="92" y="930"/>
                </a:cxn>
                <a:cxn ang="0">
                  <a:pos x="82" y="838"/>
                </a:cxn>
                <a:cxn ang="0">
                  <a:pos x="102" y="747"/>
                </a:cxn>
                <a:cxn ang="0">
                  <a:pos x="16" y="371"/>
                </a:cxn>
                <a:cxn ang="0">
                  <a:pos x="0" y="360"/>
                </a:cxn>
                <a:cxn ang="0">
                  <a:pos x="5" y="323"/>
                </a:cxn>
                <a:cxn ang="0">
                  <a:pos x="21" y="312"/>
                </a:cxn>
                <a:cxn ang="0">
                  <a:pos x="219" y="221"/>
                </a:cxn>
                <a:cxn ang="0">
                  <a:pos x="245" y="124"/>
                </a:cxn>
                <a:cxn ang="0">
                  <a:pos x="250" y="81"/>
                </a:cxn>
                <a:cxn ang="0">
                  <a:pos x="270" y="33"/>
                </a:cxn>
                <a:cxn ang="0">
                  <a:pos x="295" y="11"/>
                </a:cxn>
              </a:cxnLst>
              <a:rect l="0" t="0" r="r" b="b"/>
              <a:pathLst>
                <a:path w="509" h="1016">
                  <a:moveTo>
                    <a:pt x="311" y="0"/>
                  </a:moveTo>
                  <a:lnTo>
                    <a:pt x="346" y="0"/>
                  </a:lnTo>
                  <a:lnTo>
                    <a:pt x="362" y="11"/>
                  </a:lnTo>
                  <a:lnTo>
                    <a:pt x="382" y="33"/>
                  </a:lnTo>
                  <a:lnTo>
                    <a:pt x="382" y="54"/>
                  </a:lnTo>
                  <a:lnTo>
                    <a:pt x="377" y="65"/>
                  </a:lnTo>
                  <a:lnTo>
                    <a:pt x="377" y="70"/>
                  </a:lnTo>
                  <a:lnTo>
                    <a:pt x="321" y="306"/>
                  </a:lnTo>
                  <a:lnTo>
                    <a:pt x="489" y="306"/>
                  </a:lnTo>
                  <a:lnTo>
                    <a:pt x="509" y="317"/>
                  </a:lnTo>
                  <a:lnTo>
                    <a:pt x="509" y="344"/>
                  </a:lnTo>
                  <a:lnTo>
                    <a:pt x="504" y="355"/>
                  </a:lnTo>
                  <a:lnTo>
                    <a:pt x="494" y="360"/>
                  </a:lnTo>
                  <a:lnTo>
                    <a:pt x="489" y="366"/>
                  </a:lnTo>
                  <a:lnTo>
                    <a:pt x="311" y="366"/>
                  </a:lnTo>
                  <a:lnTo>
                    <a:pt x="199" y="822"/>
                  </a:lnTo>
                  <a:lnTo>
                    <a:pt x="199" y="860"/>
                  </a:lnTo>
                  <a:lnTo>
                    <a:pt x="194" y="876"/>
                  </a:lnTo>
                  <a:lnTo>
                    <a:pt x="194" y="919"/>
                  </a:lnTo>
                  <a:lnTo>
                    <a:pt x="199" y="940"/>
                  </a:lnTo>
                  <a:lnTo>
                    <a:pt x="209" y="957"/>
                  </a:lnTo>
                  <a:lnTo>
                    <a:pt x="219" y="967"/>
                  </a:lnTo>
                  <a:lnTo>
                    <a:pt x="229" y="973"/>
                  </a:lnTo>
                  <a:lnTo>
                    <a:pt x="245" y="973"/>
                  </a:lnTo>
                  <a:lnTo>
                    <a:pt x="306" y="957"/>
                  </a:lnTo>
                  <a:lnTo>
                    <a:pt x="362" y="914"/>
                  </a:lnTo>
                  <a:lnTo>
                    <a:pt x="407" y="854"/>
                  </a:lnTo>
                  <a:lnTo>
                    <a:pt x="448" y="779"/>
                  </a:lnTo>
                  <a:lnTo>
                    <a:pt x="453" y="769"/>
                  </a:lnTo>
                  <a:lnTo>
                    <a:pt x="469" y="752"/>
                  </a:lnTo>
                  <a:lnTo>
                    <a:pt x="489" y="752"/>
                  </a:lnTo>
                  <a:lnTo>
                    <a:pt x="499" y="758"/>
                  </a:lnTo>
                  <a:lnTo>
                    <a:pt x="504" y="763"/>
                  </a:lnTo>
                  <a:lnTo>
                    <a:pt x="504" y="774"/>
                  </a:lnTo>
                  <a:lnTo>
                    <a:pt x="499" y="795"/>
                  </a:lnTo>
                  <a:lnTo>
                    <a:pt x="479" y="833"/>
                  </a:lnTo>
                  <a:lnTo>
                    <a:pt x="453" y="876"/>
                  </a:lnTo>
                  <a:lnTo>
                    <a:pt x="413" y="930"/>
                  </a:lnTo>
                  <a:lnTo>
                    <a:pt x="367" y="973"/>
                  </a:lnTo>
                  <a:lnTo>
                    <a:pt x="306" y="1005"/>
                  </a:lnTo>
                  <a:lnTo>
                    <a:pt x="239" y="1016"/>
                  </a:lnTo>
                  <a:lnTo>
                    <a:pt x="178" y="1005"/>
                  </a:lnTo>
                  <a:lnTo>
                    <a:pt x="128" y="973"/>
                  </a:lnTo>
                  <a:lnTo>
                    <a:pt x="92" y="930"/>
                  </a:lnTo>
                  <a:lnTo>
                    <a:pt x="77" y="865"/>
                  </a:lnTo>
                  <a:lnTo>
                    <a:pt x="82" y="838"/>
                  </a:lnTo>
                  <a:lnTo>
                    <a:pt x="92" y="795"/>
                  </a:lnTo>
                  <a:lnTo>
                    <a:pt x="102" y="747"/>
                  </a:lnTo>
                  <a:lnTo>
                    <a:pt x="189" y="371"/>
                  </a:lnTo>
                  <a:lnTo>
                    <a:pt x="16" y="371"/>
                  </a:lnTo>
                  <a:lnTo>
                    <a:pt x="5" y="366"/>
                  </a:lnTo>
                  <a:lnTo>
                    <a:pt x="0" y="360"/>
                  </a:lnTo>
                  <a:lnTo>
                    <a:pt x="0" y="333"/>
                  </a:lnTo>
                  <a:lnTo>
                    <a:pt x="5" y="323"/>
                  </a:lnTo>
                  <a:lnTo>
                    <a:pt x="16" y="317"/>
                  </a:lnTo>
                  <a:lnTo>
                    <a:pt x="21" y="312"/>
                  </a:lnTo>
                  <a:lnTo>
                    <a:pt x="199" y="312"/>
                  </a:lnTo>
                  <a:lnTo>
                    <a:pt x="219" y="221"/>
                  </a:lnTo>
                  <a:lnTo>
                    <a:pt x="234" y="161"/>
                  </a:lnTo>
                  <a:lnTo>
                    <a:pt x="245" y="124"/>
                  </a:lnTo>
                  <a:lnTo>
                    <a:pt x="250" y="102"/>
                  </a:lnTo>
                  <a:lnTo>
                    <a:pt x="250" y="81"/>
                  </a:lnTo>
                  <a:lnTo>
                    <a:pt x="265" y="49"/>
                  </a:lnTo>
                  <a:lnTo>
                    <a:pt x="270" y="33"/>
                  </a:lnTo>
                  <a:lnTo>
                    <a:pt x="285" y="16"/>
                  </a:lnTo>
                  <a:lnTo>
                    <a:pt x="295" y="11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1444" y="2504"/>
              <a:ext cx="479" cy="226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5"/>
                </a:cxn>
                <a:cxn ang="0">
                  <a:pos x="72" y="10"/>
                </a:cxn>
                <a:cxn ang="0">
                  <a:pos x="82" y="26"/>
                </a:cxn>
                <a:cxn ang="0">
                  <a:pos x="92" y="53"/>
                </a:cxn>
                <a:cxn ang="0">
                  <a:pos x="469" y="1090"/>
                </a:cxn>
                <a:cxn ang="0">
                  <a:pos x="474" y="1106"/>
                </a:cxn>
                <a:cxn ang="0">
                  <a:pos x="479" y="1112"/>
                </a:cxn>
                <a:cxn ang="0">
                  <a:pos x="479" y="1144"/>
                </a:cxn>
                <a:cxn ang="0">
                  <a:pos x="474" y="1149"/>
                </a:cxn>
                <a:cxn ang="0">
                  <a:pos x="469" y="1165"/>
                </a:cxn>
                <a:cxn ang="0">
                  <a:pos x="474" y="1171"/>
                </a:cxn>
                <a:cxn ang="0">
                  <a:pos x="92" y="2213"/>
                </a:cxn>
                <a:cxn ang="0">
                  <a:pos x="87" y="2229"/>
                </a:cxn>
                <a:cxn ang="0">
                  <a:pos x="77" y="2240"/>
                </a:cxn>
                <a:cxn ang="0">
                  <a:pos x="72" y="2251"/>
                </a:cxn>
                <a:cxn ang="0">
                  <a:pos x="61" y="2261"/>
                </a:cxn>
                <a:cxn ang="0">
                  <a:pos x="46" y="2261"/>
                </a:cxn>
                <a:cxn ang="0">
                  <a:pos x="26" y="2256"/>
                </a:cxn>
                <a:cxn ang="0">
                  <a:pos x="6" y="2234"/>
                </a:cxn>
                <a:cxn ang="0">
                  <a:pos x="0" y="2213"/>
                </a:cxn>
                <a:cxn ang="0">
                  <a:pos x="0" y="2197"/>
                </a:cxn>
                <a:cxn ang="0">
                  <a:pos x="11" y="2175"/>
                </a:cxn>
                <a:cxn ang="0">
                  <a:pos x="392" y="1133"/>
                </a:cxn>
                <a:cxn ang="0">
                  <a:pos x="11" y="86"/>
                </a:cxn>
                <a:cxn ang="0">
                  <a:pos x="6" y="69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6" y="26"/>
                </a:cxn>
                <a:cxn ang="0">
                  <a:pos x="26" y="5"/>
                </a:cxn>
                <a:cxn ang="0">
                  <a:pos x="46" y="0"/>
                </a:cxn>
              </a:cxnLst>
              <a:rect l="0" t="0" r="r" b="b"/>
              <a:pathLst>
                <a:path w="479" h="2261">
                  <a:moveTo>
                    <a:pt x="46" y="0"/>
                  </a:moveTo>
                  <a:lnTo>
                    <a:pt x="61" y="5"/>
                  </a:lnTo>
                  <a:lnTo>
                    <a:pt x="72" y="10"/>
                  </a:lnTo>
                  <a:lnTo>
                    <a:pt x="82" y="26"/>
                  </a:lnTo>
                  <a:lnTo>
                    <a:pt x="92" y="53"/>
                  </a:lnTo>
                  <a:lnTo>
                    <a:pt x="469" y="1090"/>
                  </a:lnTo>
                  <a:lnTo>
                    <a:pt x="474" y="1106"/>
                  </a:lnTo>
                  <a:lnTo>
                    <a:pt x="479" y="1112"/>
                  </a:lnTo>
                  <a:lnTo>
                    <a:pt x="479" y="1144"/>
                  </a:lnTo>
                  <a:lnTo>
                    <a:pt x="474" y="1149"/>
                  </a:lnTo>
                  <a:lnTo>
                    <a:pt x="469" y="1165"/>
                  </a:lnTo>
                  <a:lnTo>
                    <a:pt x="474" y="1171"/>
                  </a:lnTo>
                  <a:lnTo>
                    <a:pt x="92" y="2213"/>
                  </a:lnTo>
                  <a:lnTo>
                    <a:pt x="87" y="2229"/>
                  </a:lnTo>
                  <a:lnTo>
                    <a:pt x="77" y="2240"/>
                  </a:lnTo>
                  <a:lnTo>
                    <a:pt x="72" y="2251"/>
                  </a:lnTo>
                  <a:lnTo>
                    <a:pt x="61" y="2261"/>
                  </a:lnTo>
                  <a:lnTo>
                    <a:pt x="46" y="2261"/>
                  </a:lnTo>
                  <a:lnTo>
                    <a:pt x="26" y="2256"/>
                  </a:lnTo>
                  <a:lnTo>
                    <a:pt x="6" y="2234"/>
                  </a:lnTo>
                  <a:lnTo>
                    <a:pt x="0" y="2213"/>
                  </a:lnTo>
                  <a:lnTo>
                    <a:pt x="0" y="2197"/>
                  </a:lnTo>
                  <a:lnTo>
                    <a:pt x="11" y="2175"/>
                  </a:lnTo>
                  <a:lnTo>
                    <a:pt x="392" y="1133"/>
                  </a:lnTo>
                  <a:lnTo>
                    <a:pt x="11" y="86"/>
                  </a:lnTo>
                  <a:lnTo>
                    <a:pt x="6" y="69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6" y="26"/>
                  </a:lnTo>
                  <a:lnTo>
                    <a:pt x="26" y="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12864" y="3363"/>
              <a:ext cx="1431" cy="532"/>
            </a:xfrm>
            <a:custGeom>
              <a:avLst/>
              <a:gdLst/>
              <a:ahLst/>
              <a:cxnLst>
                <a:cxn ang="0">
                  <a:pos x="36" y="441"/>
                </a:cxn>
                <a:cxn ang="0">
                  <a:pos x="1390" y="441"/>
                </a:cxn>
                <a:cxn ang="0">
                  <a:pos x="1410" y="451"/>
                </a:cxn>
                <a:cxn ang="0">
                  <a:pos x="1420" y="462"/>
                </a:cxn>
                <a:cxn ang="0">
                  <a:pos x="1425" y="473"/>
                </a:cxn>
                <a:cxn ang="0">
                  <a:pos x="1425" y="505"/>
                </a:cxn>
                <a:cxn ang="0">
                  <a:pos x="1405" y="527"/>
                </a:cxn>
                <a:cxn ang="0">
                  <a:pos x="1395" y="527"/>
                </a:cxn>
                <a:cxn ang="0">
                  <a:pos x="1380" y="532"/>
                </a:cxn>
                <a:cxn ang="0">
                  <a:pos x="46" y="532"/>
                </a:cxn>
                <a:cxn ang="0">
                  <a:pos x="31" y="527"/>
                </a:cxn>
                <a:cxn ang="0">
                  <a:pos x="21" y="527"/>
                </a:cxn>
                <a:cxn ang="0">
                  <a:pos x="0" y="505"/>
                </a:cxn>
                <a:cxn ang="0">
                  <a:pos x="0" y="473"/>
                </a:cxn>
                <a:cxn ang="0">
                  <a:pos x="5" y="462"/>
                </a:cxn>
                <a:cxn ang="0">
                  <a:pos x="16" y="451"/>
                </a:cxn>
                <a:cxn ang="0">
                  <a:pos x="36" y="441"/>
                </a:cxn>
                <a:cxn ang="0">
                  <a:pos x="51" y="0"/>
                </a:cxn>
                <a:cxn ang="0">
                  <a:pos x="1385" y="0"/>
                </a:cxn>
                <a:cxn ang="0">
                  <a:pos x="1400" y="6"/>
                </a:cxn>
                <a:cxn ang="0">
                  <a:pos x="1410" y="6"/>
                </a:cxn>
                <a:cxn ang="0">
                  <a:pos x="1431" y="27"/>
                </a:cxn>
                <a:cxn ang="0">
                  <a:pos x="1431" y="59"/>
                </a:cxn>
                <a:cxn ang="0">
                  <a:pos x="1425" y="70"/>
                </a:cxn>
                <a:cxn ang="0">
                  <a:pos x="1415" y="81"/>
                </a:cxn>
                <a:cxn ang="0">
                  <a:pos x="1395" y="91"/>
                </a:cxn>
                <a:cxn ang="0">
                  <a:pos x="41" y="91"/>
                </a:cxn>
                <a:cxn ang="0">
                  <a:pos x="21" y="81"/>
                </a:cxn>
                <a:cxn ang="0">
                  <a:pos x="11" y="70"/>
                </a:cxn>
                <a:cxn ang="0">
                  <a:pos x="5" y="59"/>
                </a:cxn>
                <a:cxn ang="0">
                  <a:pos x="5" y="27"/>
                </a:cxn>
                <a:cxn ang="0">
                  <a:pos x="26" y="6"/>
                </a:cxn>
                <a:cxn ang="0">
                  <a:pos x="36" y="6"/>
                </a:cxn>
                <a:cxn ang="0">
                  <a:pos x="51" y="0"/>
                </a:cxn>
              </a:cxnLst>
              <a:rect l="0" t="0" r="r" b="b"/>
              <a:pathLst>
                <a:path w="1431" h="532">
                  <a:moveTo>
                    <a:pt x="36" y="441"/>
                  </a:moveTo>
                  <a:lnTo>
                    <a:pt x="1390" y="441"/>
                  </a:lnTo>
                  <a:lnTo>
                    <a:pt x="1410" y="451"/>
                  </a:lnTo>
                  <a:lnTo>
                    <a:pt x="1420" y="462"/>
                  </a:lnTo>
                  <a:lnTo>
                    <a:pt x="1425" y="473"/>
                  </a:lnTo>
                  <a:lnTo>
                    <a:pt x="1425" y="505"/>
                  </a:lnTo>
                  <a:lnTo>
                    <a:pt x="1405" y="527"/>
                  </a:lnTo>
                  <a:lnTo>
                    <a:pt x="1395" y="527"/>
                  </a:lnTo>
                  <a:lnTo>
                    <a:pt x="1380" y="532"/>
                  </a:lnTo>
                  <a:lnTo>
                    <a:pt x="46" y="532"/>
                  </a:lnTo>
                  <a:lnTo>
                    <a:pt x="31" y="527"/>
                  </a:lnTo>
                  <a:lnTo>
                    <a:pt x="21" y="527"/>
                  </a:lnTo>
                  <a:lnTo>
                    <a:pt x="0" y="505"/>
                  </a:lnTo>
                  <a:lnTo>
                    <a:pt x="0" y="473"/>
                  </a:lnTo>
                  <a:lnTo>
                    <a:pt x="5" y="462"/>
                  </a:lnTo>
                  <a:lnTo>
                    <a:pt x="16" y="451"/>
                  </a:lnTo>
                  <a:lnTo>
                    <a:pt x="36" y="441"/>
                  </a:lnTo>
                  <a:close/>
                  <a:moveTo>
                    <a:pt x="51" y="0"/>
                  </a:moveTo>
                  <a:lnTo>
                    <a:pt x="1385" y="0"/>
                  </a:lnTo>
                  <a:lnTo>
                    <a:pt x="1400" y="6"/>
                  </a:lnTo>
                  <a:lnTo>
                    <a:pt x="1410" y="6"/>
                  </a:lnTo>
                  <a:lnTo>
                    <a:pt x="1431" y="27"/>
                  </a:lnTo>
                  <a:lnTo>
                    <a:pt x="1431" y="59"/>
                  </a:lnTo>
                  <a:lnTo>
                    <a:pt x="1425" y="70"/>
                  </a:lnTo>
                  <a:lnTo>
                    <a:pt x="1415" y="81"/>
                  </a:lnTo>
                  <a:lnTo>
                    <a:pt x="1395" y="91"/>
                  </a:lnTo>
                  <a:lnTo>
                    <a:pt x="41" y="91"/>
                  </a:lnTo>
                  <a:lnTo>
                    <a:pt x="21" y="81"/>
                  </a:lnTo>
                  <a:lnTo>
                    <a:pt x="11" y="70"/>
                  </a:lnTo>
                  <a:lnTo>
                    <a:pt x="5" y="59"/>
                  </a:lnTo>
                  <a:lnTo>
                    <a:pt x="5" y="27"/>
                  </a:lnTo>
                  <a:lnTo>
                    <a:pt x="26" y="6"/>
                  </a:lnTo>
                  <a:lnTo>
                    <a:pt x="36" y="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15119" y="3197"/>
              <a:ext cx="825" cy="1020"/>
            </a:xfrm>
            <a:custGeom>
              <a:avLst/>
              <a:gdLst/>
              <a:ahLst/>
              <a:cxnLst>
                <a:cxn ang="0">
                  <a:pos x="494" y="59"/>
                </a:cxn>
                <a:cxn ang="0">
                  <a:pos x="392" y="107"/>
                </a:cxn>
                <a:cxn ang="0">
                  <a:pos x="285" y="220"/>
                </a:cxn>
                <a:cxn ang="0">
                  <a:pos x="199" y="424"/>
                </a:cxn>
                <a:cxn ang="0">
                  <a:pos x="417" y="419"/>
                </a:cxn>
                <a:cxn ang="0">
                  <a:pos x="534" y="397"/>
                </a:cxn>
                <a:cxn ang="0">
                  <a:pos x="641" y="343"/>
                </a:cxn>
                <a:cxn ang="0">
                  <a:pos x="708" y="252"/>
                </a:cxn>
                <a:cxn ang="0">
                  <a:pos x="708" y="134"/>
                </a:cxn>
                <a:cxn ang="0">
                  <a:pos x="626" y="59"/>
                </a:cxn>
                <a:cxn ang="0">
                  <a:pos x="529" y="48"/>
                </a:cxn>
                <a:cxn ang="0">
                  <a:pos x="641" y="10"/>
                </a:cxn>
                <a:cxn ang="0">
                  <a:pos x="753" y="80"/>
                </a:cxn>
                <a:cxn ang="0">
                  <a:pos x="789" y="193"/>
                </a:cxn>
                <a:cxn ang="0">
                  <a:pos x="779" y="252"/>
                </a:cxn>
                <a:cxn ang="0">
                  <a:pos x="738" y="343"/>
                </a:cxn>
                <a:cxn ang="0">
                  <a:pos x="626" y="429"/>
                </a:cxn>
                <a:cxn ang="0">
                  <a:pos x="448" y="472"/>
                </a:cxn>
                <a:cxn ang="0">
                  <a:pos x="300" y="478"/>
                </a:cxn>
                <a:cxn ang="0">
                  <a:pos x="193" y="472"/>
                </a:cxn>
                <a:cxn ang="0">
                  <a:pos x="163" y="633"/>
                </a:cxn>
                <a:cxn ang="0">
                  <a:pos x="158" y="746"/>
                </a:cxn>
                <a:cxn ang="0">
                  <a:pos x="204" y="891"/>
                </a:cxn>
                <a:cxn ang="0">
                  <a:pos x="285" y="961"/>
                </a:cxn>
                <a:cxn ang="0">
                  <a:pos x="367" y="972"/>
                </a:cxn>
                <a:cxn ang="0">
                  <a:pos x="473" y="956"/>
                </a:cxn>
                <a:cxn ang="0">
                  <a:pos x="621" y="891"/>
                </a:cxn>
                <a:cxn ang="0">
                  <a:pos x="774" y="746"/>
                </a:cxn>
                <a:cxn ang="0">
                  <a:pos x="789" y="730"/>
                </a:cxn>
                <a:cxn ang="0">
                  <a:pos x="809" y="725"/>
                </a:cxn>
                <a:cxn ang="0">
                  <a:pos x="825" y="752"/>
                </a:cxn>
                <a:cxn ang="0">
                  <a:pos x="789" y="805"/>
                </a:cxn>
                <a:cxn ang="0">
                  <a:pos x="697" y="897"/>
                </a:cxn>
                <a:cxn ang="0">
                  <a:pos x="540" y="983"/>
                </a:cxn>
                <a:cxn ang="0">
                  <a:pos x="336" y="1020"/>
                </a:cxn>
                <a:cxn ang="0">
                  <a:pos x="178" y="977"/>
                </a:cxn>
                <a:cxn ang="0">
                  <a:pos x="66" y="870"/>
                </a:cxn>
                <a:cxn ang="0">
                  <a:pos x="10" y="709"/>
                </a:cxn>
                <a:cxn ang="0">
                  <a:pos x="10" y="488"/>
                </a:cxn>
                <a:cxn ang="0">
                  <a:pos x="92" y="279"/>
                </a:cxn>
                <a:cxn ang="0">
                  <a:pos x="229" y="129"/>
                </a:cxn>
                <a:cxn ang="0">
                  <a:pos x="392" y="32"/>
                </a:cxn>
                <a:cxn ang="0">
                  <a:pos x="560" y="0"/>
                </a:cxn>
              </a:cxnLst>
              <a:rect l="0" t="0" r="r" b="b"/>
              <a:pathLst>
                <a:path w="825" h="1020">
                  <a:moveTo>
                    <a:pt x="529" y="48"/>
                  </a:moveTo>
                  <a:lnTo>
                    <a:pt x="494" y="59"/>
                  </a:lnTo>
                  <a:lnTo>
                    <a:pt x="443" y="80"/>
                  </a:lnTo>
                  <a:lnTo>
                    <a:pt x="392" y="107"/>
                  </a:lnTo>
                  <a:lnTo>
                    <a:pt x="336" y="155"/>
                  </a:lnTo>
                  <a:lnTo>
                    <a:pt x="285" y="220"/>
                  </a:lnTo>
                  <a:lnTo>
                    <a:pt x="234" y="311"/>
                  </a:lnTo>
                  <a:lnTo>
                    <a:pt x="199" y="424"/>
                  </a:lnTo>
                  <a:lnTo>
                    <a:pt x="367" y="424"/>
                  </a:lnTo>
                  <a:lnTo>
                    <a:pt x="417" y="419"/>
                  </a:lnTo>
                  <a:lnTo>
                    <a:pt x="478" y="408"/>
                  </a:lnTo>
                  <a:lnTo>
                    <a:pt x="534" y="397"/>
                  </a:lnTo>
                  <a:lnTo>
                    <a:pt x="590" y="365"/>
                  </a:lnTo>
                  <a:lnTo>
                    <a:pt x="641" y="343"/>
                  </a:lnTo>
                  <a:lnTo>
                    <a:pt x="682" y="300"/>
                  </a:lnTo>
                  <a:lnTo>
                    <a:pt x="708" y="252"/>
                  </a:lnTo>
                  <a:lnTo>
                    <a:pt x="718" y="188"/>
                  </a:lnTo>
                  <a:lnTo>
                    <a:pt x="708" y="134"/>
                  </a:lnTo>
                  <a:lnTo>
                    <a:pt x="677" y="91"/>
                  </a:lnTo>
                  <a:lnTo>
                    <a:pt x="626" y="59"/>
                  </a:lnTo>
                  <a:lnTo>
                    <a:pt x="560" y="48"/>
                  </a:lnTo>
                  <a:lnTo>
                    <a:pt x="529" y="48"/>
                  </a:lnTo>
                  <a:close/>
                  <a:moveTo>
                    <a:pt x="560" y="0"/>
                  </a:moveTo>
                  <a:lnTo>
                    <a:pt x="641" y="10"/>
                  </a:lnTo>
                  <a:lnTo>
                    <a:pt x="702" y="37"/>
                  </a:lnTo>
                  <a:lnTo>
                    <a:pt x="753" y="80"/>
                  </a:lnTo>
                  <a:lnTo>
                    <a:pt x="779" y="134"/>
                  </a:lnTo>
                  <a:lnTo>
                    <a:pt x="789" y="193"/>
                  </a:lnTo>
                  <a:lnTo>
                    <a:pt x="789" y="215"/>
                  </a:lnTo>
                  <a:lnTo>
                    <a:pt x="779" y="252"/>
                  </a:lnTo>
                  <a:lnTo>
                    <a:pt x="763" y="295"/>
                  </a:lnTo>
                  <a:lnTo>
                    <a:pt x="738" y="343"/>
                  </a:lnTo>
                  <a:lnTo>
                    <a:pt x="692" y="392"/>
                  </a:lnTo>
                  <a:lnTo>
                    <a:pt x="626" y="429"/>
                  </a:lnTo>
                  <a:lnTo>
                    <a:pt x="540" y="456"/>
                  </a:lnTo>
                  <a:lnTo>
                    <a:pt x="448" y="472"/>
                  </a:lnTo>
                  <a:lnTo>
                    <a:pt x="367" y="478"/>
                  </a:lnTo>
                  <a:lnTo>
                    <a:pt x="300" y="478"/>
                  </a:lnTo>
                  <a:lnTo>
                    <a:pt x="305" y="472"/>
                  </a:lnTo>
                  <a:lnTo>
                    <a:pt x="193" y="472"/>
                  </a:lnTo>
                  <a:lnTo>
                    <a:pt x="173" y="564"/>
                  </a:lnTo>
                  <a:lnTo>
                    <a:pt x="163" y="633"/>
                  </a:lnTo>
                  <a:lnTo>
                    <a:pt x="158" y="682"/>
                  </a:lnTo>
                  <a:lnTo>
                    <a:pt x="158" y="746"/>
                  </a:lnTo>
                  <a:lnTo>
                    <a:pt x="178" y="843"/>
                  </a:lnTo>
                  <a:lnTo>
                    <a:pt x="204" y="891"/>
                  </a:lnTo>
                  <a:lnTo>
                    <a:pt x="234" y="934"/>
                  </a:lnTo>
                  <a:lnTo>
                    <a:pt x="285" y="961"/>
                  </a:lnTo>
                  <a:lnTo>
                    <a:pt x="346" y="972"/>
                  </a:lnTo>
                  <a:lnTo>
                    <a:pt x="367" y="972"/>
                  </a:lnTo>
                  <a:lnTo>
                    <a:pt x="412" y="967"/>
                  </a:lnTo>
                  <a:lnTo>
                    <a:pt x="473" y="956"/>
                  </a:lnTo>
                  <a:lnTo>
                    <a:pt x="545" y="929"/>
                  </a:lnTo>
                  <a:lnTo>
                    <a:pt x="621" y="891"/>
                  </a:lnTo>
                  <a:lnTo>
                    <a:pt x="697" y="832"/>
                  </a:lnTo>
                  <a:lnTo>
                    <a:pt x="774" y="746"/>
                  </a:lnTo>
                  <a:lnTo>
                    <a:pt x="779" y="736"/>
                  </a:lnTo>
                  <a:lnTo>
                    <a:pt x="789" y="730"/>
                  </a:lnTo>
                  <a:lnTo>
                    <a:pt x="794" y="725"/>
                  </a:lnTo>
                  <a:lnTo>
                    <a:pt x="809" y="725"/>
                  </a:lnTo>
                  <a:lnTo>
                    <a:pt x="825" y="741"/>
                  </a:lnTo>
                  <a:lnTo>
                    <a:pt x="825" y="752"/>
                  </a:lnTo>
                  <a:lnTo>
                    <a:pt x="814" y="773"/>
                  </a:lnTo>
                  <a:lnTo>
                    <a:pt x="789" y="805"/>
                  </a:lnTo>
                  <a:lnTo>
                    <a:pt x="748" y="848"/>
                  </a:lnTo>
                  <a:lnTo>
                    <a:pt x="697" y="897"/>
                  </a:lnTo>
                  <a:lnTo>
                    <a:pt x="626" y="945"/>
                  </a:lnTo>
                  <a:lnTo>
                    <a:pt x="540" y="983"/>
                  </a:lnTo>
                  <a:lnTo>
                    <a:pt x="443" y="1010"/>
                  </a:lnTo>
                  <a:lnTo>
                    <a:pt x="336" y="1020"/>
                  </a:lnTo>
                  <a:lnTo>
                    <a:pt x="249" y="1010"/>
                  </a:lnTo>
                  <a:lnTo>
                    <a:pt x="178" y="977"/>
                  </a:lnTo>
                  <a:lnTo>
                    <a:pt x="117" y="934"/>
                  </a:lnTo>
                  <a:lnTo>
                    <a:pt x="66" y="870"/>
                  </a:lnTo>
                  <a:lnTo>
                    <a:pt x="31" y="795"/>
                  </a:lnTo>
                  <a:lnTo>
                    <a:pt x="10" y="709"/>
                  </a:lnTo>
                  <a:lnTo>
                    <a:pt x="0" y="612"/>
                  </a:lnTo>
                  <a:lnTo>
                    <a:pt x="10" y="488"/>
                  </a:lnTo>
                  <a:lnTo>
                    <a:pt x="41" y="376"/>
                  </a:lnTo>
                  <a:lnTo>
                    <a:pt x="92" y="279"/>
                  </a:lnTo>
                  <a:lnTo>
                    <a:pt x="153" y="193"/>
                  </a:lnTo>
                  <a:lnTo>
                    <a:pt x="229" y="129"/>
                  </a:lnTo>
                  <a:lnTo>
                    <a:pt x="311" y="69"/>
                  </a:lnTo>
                  <a:lnTo>
                    <a:pt x="392" y="32"/>
                  </a:lnTo>
                  <a:lnTo>
                    <a:pt x="478" y="1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16091" y="2321"/>
              <a:ext cx="463" cy="1069"/>
            </a:xfrm>
            <a:custGeom>
              <a:avLst/>
              <a:gdLst/>
              <a:ahLst/>
              <a:cxnLst>
                <a:cxn ang="0">
                  <a:pos x="280" y="360"/>
                </a:cxn>
                <a:cxn ang="0">
                  <a:pos x="356" y="430"/>
                </a:cxn>
                <a:cxn ang="0">
                  <a:pos x="367" y="516"/>
                </a:cxn>
                <a:cxn ang="0">
                  <a:pos x="351" y="559"/>
                </a:cxn>
                <a:cxn ang="0">
                  <a:pos x="316" y="655"/>
                </a:cxn>
                <a:cxn ang="0">
                  <a:pos x="285" y="736"/>
                </a:cxn>
                <a:cxn ang="0">
                  <a:pos x="214" y="913"/>
                </a:cxn>
                <a:cxn ang="0">
                  <a:pos x="209" y="999"/>
                </a:cxn>
                <a:cxn ang="0">
                  <a:pos x="229" y="1026"/>
                </a:cxn>
                <a:cxn ang="0">
                  <a:pos x="290" y="1015"/>
                </a:cxn>
                <a:cxn ang="0">
                  <a:pos x="377" y="919"/>
                </a:cxn>
                <a:cxn ang="0">
                  <a:pos x="412" y="822"/>
                </a:cxn>
                <a:cxn ang="0">
                  <a:pos x="418" y="811"/>
                </a:cxn>
                <a:cxn ang="0">
                  <a:pos x="448" y="806"/>
                </a:cxn>
                <a:cxn ang="0">
                  <a:pos x="463" y="817"/>
                </a:cxn>
                <a:cxn ang="0">
                  <a:pos x="458" y="849"/>
                </a:cxn>
                <a:cxn ang="0">
                  <a:pos x="428" y="929"/>
                </a:cxn>
                <a:cxn ang="0">
                  <a:pos x="356" y="1026"/>
                </a:cxn>
                <a:cxn ang="0">
                  <a:pos x="244" y="1069"/>
                </a:cxn>
                <a:cxn ang="0">
                  <a:pos x="143" y="1031"/>
                </a:cxn>
                <a:cxn ang="0">
                  <a:pos x="102" y="935"/>
                </a:cxn>
                <a:cxn ang="0">
                  <a:pos x="117" y="865"/>
                </a:cxn>
                <a:cxn ang="0">
                  <a:pos x="204" y="612"/>
                </a:cxn>
                <a:cxn ang="0">
                  <a:pos x="239" y="521"/>
                </a:cxn>
                <a:cxn ang="0">
                  <a:pos x="250" y="473"/>
                </a:cxn>
                <a:cxn ang="0">
                  <a:pos x="244" y="414"/>
                </a:cxn>
                <a:cxn ang="0">
                  <a:pos x="229" y="392"/>
                </a:cxn>
                <a:cxn ang="0">
                  <a:pos x="168" y="403"/>
                </a:cxn>
                <a:cxn ang="0">
                  <a:pos x="87" y="494"/>
                </a:cxn>
                <a:cxn ang="0">
                  <a:pos x="51" y="596"/>
                </a:cxn>
                <a:cxn ang="0">
                  <a:pos x="36" y="612"/>
                </a:cxn>
                <a:cxn ang="0">
                  <a:pos x="5" y="607"/>
                </a:cxn>
                <a:cxn ang="0">
                  <a:pos x="0" y="591"/>
                </a:cxn>
                <a:cxn ang="0">
                  <a:pos x="15" y="532"/>
                </a:cxn>
                <a:cxn ang="0">
                  <a:pos x="71" y="435"/>
                </a:cxn>
                <a:cxn ang="0">
                  <a:pos x="163" y="360"/>
                </a:cxn>
                <a:cxn ang="0">
                  <a:pos x="367" y="0"/>
                </a:cxn>
                <a:cxn ang="0">
                  <a:pos x="397" y="5"/>
                </a:cxn>
                <a:cxn ang="0">
                  <a:pos x="428" y="48"/>
                </a:cxn>
                <a:cxn ang="0">
                  <a:pos x="418" y="102"/>
                </a:cxn>
                <a:cxn ang="0">
                  <a:pos x="341" y="150"/>
                </a:cxn>
                <a:cxn ang="0">
                  <a:pos x="306" y="140"/>
                </a:cxn>
                <a:cxn ang="0">
                  <a:pos x="285" y="113"/>
                </a:cxn>
                <a:cxn ang="0">
                  <a:pos x="280" y="86"/>
                </a:cxn>
                <a:cxn ang="0">
                  <a:pos x="326" y="11"/>
                </a:cxn>
              </a:cxnLst>
              <a:rect l="0" t="0" r="r" b="b"/>
              <a:pathLst>
                <a:path w="463" h="1069">
                  <a:moveTo>
                    <a:pt x="224" y="349"/>
                  </a:moveTo>
                  <a:lnTo>
                    <a:pt x="280" y="360"/>
                  </a:lnTo>
                  <a:lnTo>
                    <a:pt x="326" y="387"/>
                  </a:lnTo>
                  <a:lnTo>
                    <a:pt x="356" y="430"/>
                  </a:lnTo>
                  <a:lnTo>
                    <a:pt x="367" y="483"/>
                  </a:lnTo>
                  <a:lnTo>
                    <a:pt x="367" y="516"/>
                  </a:lnTo>
                  <a:lnTo>
                    <a:pt x="362" y="532"/>
                  </a:lnTo>
                  <a:lnTo>
                    <a:pt x="351" y="559"/>
                  </a:lnTo>
                  <a:lnTo>
                    <a:pt x="336" y="602"/>
                  </a:lnTo>
                  <a:lnTo>
                    <a:pt x="316" y="655"/>
                  </a:lnTo>
                  <a:lnTo>
                    <a:pt x="300" y="704"/>
                  </a:lnTo>
                  <a:lnTo>
                    <a:pt x="285" y="736"/>
                  </a:lnTo>
                  <a:lnTo>
                    <a:pt x="234" y="865"/>
                  </a:lnTo>
                  <a:lnTo>
                    <a:pt x="214" y="913"/>
                  </a:lnTo>
                  <a:lnTo>
                    <a:pt x="209" y="967"/>
                  </a:lnTo>
                  <a:lnTo>
                    <a:pt x="209" y="999"/>
                  </a:lnTo>
                  <a:lnTo>
                    <a:pt x="214" y="1010"/>
                  </a:lnTo>
                  <a:lnTo>
                    <a:pt x="229" y="1026"/>
                  </a:lnTo>
                  <a:lnTo>
                    <a:pt x="244" y="1026"/>
                  </a:lnTo>
                  <a:lnTo>
                    <a:pt x="290" y="1015"/>
                  </a:lnTo>
                  <a:lnTo>
                    <a:pt x="336" y="978"/>
                  </a:lnTo>
                  <a:lnTo>
                    <a:pt x="377" y="919"/>
                  </a:lnTo>
                  <a:lnTo>
                    <a:pt x="407" y="833"/>
                  </a:lnTo>
                  <a:lnTo>
                    <a:pt x="412" y="822"/>
                  </a:lnTo>
                  <a:lnTo>
                    <a:pt x="412" y="817"/>
                  </a:lnTo>
                  <a:lnTo>
                    <a:pt x="418" y="811"/>
                  </a:lnTo>
                  <a:lnTo>
                    <a:pt x="428" y="806"/>
                  </a:lnTo>
                  <a:lnTo>
                    <a:pt x="448" y="806"/>
                  </a:lnTo>
                  <a:lnTo>
                    <a:pt x="458" y="811"/>
                  </a:lnTo>
                  <a:lnTo>
                    <a:pt x="463" y="817"/>
                  </a:lnTo>
                  <a:lnTo>
                    <a:pt x="463" y="827"/>
                  </a:lnTo>
                  <a:lnTo>
                    <a:pt x="458" y="849"/>
                  </a:lnTo>
                  <a:lnTo>
                    <a:pt x="448" y="886"/>
                  </a:lnTo>
                  <a:lnTo>
                    <a:pt x="428" y="929"/>
                  </a:lnTo>
                  <a:lnTo>
                    <a:pt x="397" y="983"/>
                  </a:lnTo>
                  <a:lnTo>
                    <a:pt x="356" y="1026"/>
                  </a:lnTo>
                  <a:lnTo>
                    <a:pt x="306" y="1058"/>
                  </a:lnTo>
                  <a:lnTo>
                    <a:pt x="244" y="1069"/>
                  </a:lnTo>
                  <a:lnTo>
                    <a:pt x="188" y="1058"/>
                  </a:lnTo>
                  <a:lnTo>
                    <a:pt x="143" y="1031"/>
                  </a:lnTo>
                  <a:lnTo>
                    <a:pt x="112" y="988"/>
                  </a:lnTo>
                  <a:lnTo>
                    <a:pt x="102" y="935"/>
                  </a:lnTo>
                  <a:lnTo>
                    <a:pt x="102" y="913"/>
                  </a:lnTo>
                  <a:lnTo>
                    <a:pt x="117" y="865"/>
                  </a:lnTo>
                  <a:lnTo>
                    <a:pt x="112" y="870"/>
                  </a:lnTo>
                  <a:lnTo>
                    <a:pt x="204" y="612"/>
                  </a:lnTo>
                  <a:lnTo>
                    <a:pt x="224" y="559"/>
                  </a:lnTo>
                  <a:lnTo>
                    <a:pt x="239" y="521"/>
                  </a:lnTo>
                  <a:lnTo>
                    <a:pt x="244" y="494"/>
                  </a:lnTo>
                  <a:lnTo>
                    <a:pt x="250" y="473"/>
                  </a:lnTo>
                  <a:lnTo>
                    <a:pt x="250" y="430"/>
                  </a:lnTo>
                  <a:lnTo>
                    <a:pt x="244" y="414"/>
                  </a:lnTo>
                  <a:lnTo>
                    <a:pt x="239" y="403"/>
                  </a:lnTo>
                  <a:lnTo>
                    <a:pt x="229" y="392"/>
                  </a:lnTo>
                  <a:lnTo>
                    <a:pt x="214" y="392"/>
                  </a:lnTo>
                  <a:lnTo>
                    <a:pt x="168" y="403"/>
                  </a:lnTo>
                  <a:lnTo>
                    <a:pt x="127" y="435"/>
                  </a:lnTo>
                  <a:lnTo>
                    <a:pt x="87" y="494"/>
                  </a:lnTo>
                  <a:lnTo>
                    <a:pt x="51" y="586"/>
                  </a:lnTo>
                  <a:lnTo>
                    <a:pt x="51" y="596"/>
                  </a:lnTo>
                  <a:lnTo>
                    <a:pt x="46" y="607"/>
                  </a:lnTo>
                  <a:lnTo>
                    <a:pt x="36" y="612"/>
                  </a:lnTo>
                  <a:lnTo>
                    <a:pt x="15" y="612"/>
                  </a:lnTo>
                  <a:lnTo>
                    <a:pt x="5" y="607"/>
                  </a:lnTo>
                  <a:lnTo>
                    <a:pt x="0" y="602"/>
                  </a:lnTo>
                  <a:lnTo>
                    <a:pt x="0" y="591"/>
                  </a:lnTo>
                  <a:lnTo>
                    <a:pt x="5" y="569"/>
                  </a:lnTo>
                  <a:lnTo>
                    <a:pt x="15" y="532"/>
                  </a:lnTo>
                  <a:lnTo>
                    <a:pt x="41" y="483"/>
                  </a:lnTo>
                  <a:lnTo>
                    <a:pt x="71" y="435"/>
                  </a:lnTo>
                  <a:lnTo>
                    <a:pt x="112" y="392"/>
                  </a:lnTo>
                  <a:lnTo>
                    <a:pt x="163" y="360"/>
                  </a:lnTo>
                  <a:lnTo>
                    <a:pt x="224" y="349"/>
                  </a:lnTo>
                  <a:close/>
                  <a:moveTo>
                    <a:pt x="367" y="0"/>
                  </a:moveTo>
                  <a:lnTo>
                    <a:pt x="382" y="0"/>
                  </a:lnTo>
                  <a:lnTo>
                    <a:pt x="397" y="5"/>
                  </a:lnTo>
                  <a:lnTo>
                    <a:pt x="412" y="16"/>
                  </a:lnTo>
                  <a:lnTo>
                    <a:pt x="428" y="48"/>
                  </a:lnTo>
                  <a:lnTo>
                    <a:pt x="428" y="64"/>
                  </a:lnTo>
                  <a:lnTo>
                    <a:pt x="418" y="102"/>
                  </a:lnTo>
                  <a:lnTo>
                    <a:pt x="382" y="134"/>
                  </a:lnTo>
                  <a:lnTo>
                    <a:pt x="341" y="150"/>
                  </a:lnTo>
                  <a:lnTo>
                    <a:pt x="321" y="145"/>
                  </a:lnTo>
                  <a:lnTo>
                    <a:pt x="306" y="140"/>
                  </a:lnTo>
                  <a:lnTo>
                    <a:pt x="295" y="129"/>
                  </a:lnTo>
                  <a:lnTo>
                    <a:pt x="285" y="113"/>
                  </a:lnTo>
                  <a:lnTo>
                    <a:pt x="280" y="102"/>
                  </a:lnTo>
                  <a:lnTo>
                    <a:pt x="280" y="86"/>
                  </a:lnTo>
                  <a:lnTo>
                    <a:pt x="295" y="43"/>
                  </a:lnTo>
                  <a:lnTo>
                    <a:pt x="326" y="1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16687" y="2246"/>
              <a:ext cx="900" cy="1139"/>
            </a:xfrm>
            <a:custGeom>
              <a:avLst/>
              <a:gdLst/>
              <a:ahLst/>
              <a:cxnLst>
                <a:cxn ang="0">
                  <a:pos x="585" y="64"/>
                </a:cxn>
                <a:cxn ang="0">
                  <a:pos x="493" y="155"/>
                </a:cxn>
                <a:cxn ang="0">
                  <a:pos x="453" y="295"/>
                </a:cxn>
                <a:cxn ang="0">
                  <a:pos x="488" y="408"/>
                </a:cxn>
                <a:cxn ang="0">
                  <a:pos x="575" y="478"/>
                </a:cxn>
                <a:cxn ang="0">
                  <a:pos x="661" y="515"/>
                </a:cxn>
                <a:cxn ang="0">
                  <a:pos x="697" y="526"/>
                </a:cxn>
                <a:cxn ang="0">
                  <a:pos x="722" y="392"/>
                </a:cxn>
                <a:cxn ang="0">
                  <a:pos x="733" y="193"/>
                </a:cxn>
                <a:cxn ang="0">
                  <a:pos x="707" y="91"/>
                </a:cxn>
                <a:cxn ang="0">
                  <a:pos x="641" y="48"/>
                </a:cxn>
                <a:cxn ang="0">
                  <a:pos x="707" y="10"/>
                </a:cxn>
                <a:cxn ang="0">
                  <a:pos x="789" y="91"/>
                </a:cxn>
                <a:cxn ang="0">
                  <a:pos x="834" y="215"/>
                </a:cxn>
                <a:cxn ang="0">
                  <a:pos x="844" y="338"/>
                </a:cxn>
                <a:cxn ang="0">
                  <a:pos x="839" y="451"/>
                </a:cxn>
                <a:cxn ang="0">
                  <a:pos x="814" y="548"/>
                </a:cxn>
                <a:cxn ang="0">
                  <a:pos x="819" y="548"/>
                </a:cxn>
                <a:cxn ang="0">
                  <a:pos x="880" y="564"/>
                </a:cxn>
                <a:cxn ang="0">
                  <a:pos x="900" y="601"/>
                </a:cxn>
                <a:cxn ang="0">
                  <a:pos x="875" y="612"/>
                </a:cxn>
                <a:cxn ang="0">
                  <a:pos x="824" y="601"/>
                </a:cxn>
                <a:cxn ang="0">
                  <a:pos x="778" y="703"/>
                </a:cxn>
                <a:cxn ang="0">
                  <a:pos x="677" y="913"/>
                </a:cxn>
                <a:cxn ang="0">
                  <a:pos x="539" y="1074"/>
                </a:cxn>
                <a:cxn ang="0">
                  <a:pos x="376" y="1139"/>
                </a:cxn>
                <a:cxn ang="0">
                  <a:pos x="264" y="1123"/>
                </a:cxn>
                <a:cxn ang="0">
                  <a:pos x="178" y="1069"/>
                </a:cxn>
                <a:cxn ang="0">
                  <a:pos x="142" y="951"/>
                </a:cxn>
                <a:cxn ang="0">
                  <a:pos x="157" y="838"/>
                </a:cxn>
                <a:cxn ang="0">
                  <a:pos x="168" y="779"/>
                </a:cxn>
                <a:cxn ang="0">
                  <a:pos x="183" y="714"/>
                </a:cxn>
                <a:cxn ang="0">
                  <a:pos x="213" y="601"/>
                </a:cxn>
                <a:cxn ang="0">
                  <a:pos x="224" y="521"/>
                </a:cxn>
                <a:cxn ang="0">
                  <a:pos x="213" y="483"/>
                </a:cxn>
                <a:cxn ang="0">
                  <a:pos x="173" y="462"/>
                </a:cxn>
                <a:cxn ang="0">
                  <a:pos x="117" y="494"/>
                </a:cxn>
                <a:cxn ang="0">
                  <a:pos x="76" y="580"/>
                </a:cxn>
                <a:cxn ang="0">
                  <a:pos x="56" y="655"/>
                </a:cxn>
                <a:cxn ang="0">
                  <a:pos x="45" y="677"/>
                </a:cxn>
                <a:cxn ang="0">
                  <a:pos x="15" y="682"/>
                </a:cxn>
                <a:cxn ang="0">
                  <a:pos x="0" y="671"/>
                </a:cxn>
                <a:cxn ang="0">
                  <a:pos x="15" y="596"/>
                </a:cxn>
                <a:cxn ang="0">
                  <a:pos x="81" y="467"/>
                </a:cxn>
                <a:cxn ang="0">
                  <a:pos x="137" y="424"/>
                </a:cxn>
                <a:cxn ang="0">
                  <a:pos x="239" y="429"/>
                </a:cxn>
                <a:cxn ang="0">
                  <a:pos x="325" y="505"/>
                </a:cxn>
                <a:cxn ang="0">
                  <a:pos x="336" y="612"/>
                </a:cxn>
                <a:cxn ang="0">
                  <a:pos x="305" y="725"/>
                </a:cxn>
                <a:cxn ang="0">
                  <a:pos x="280" y="827"/>
                </a:cxn>
                <a:cxn ang="0">
                  <a:pos x="264" y="913"/>
                </a:cxn>
                <a:cxn ang="0">
                  <a:pos x="259" y="994"/>
                </a:cxn>
                <a:cxn ang="0">
                  <a:pos x="280" y="1053"/>
                </a:cxn>
                <a:cxn ang="0">
                  <a:pos x="336" y="1090"/>
                </a:cxn>
                <a:cxn ang="0">
                  <a:pos x="432" y="1085"/>
                </a:cxn>
                <a:cxn ang="0">
                  <a:pos x="529" y="988"/>
                </a:cxn>
                <a:cxn ang="0">
                  <a:pos x="621" y="800"/>
                </a:cxn>
                <a:cxn ang="0">
                  <a:pos x="687" y="569"/>
                </a:cxn>
                <a:cxn ang="0">
                  <a:pos x="524" y="499"/>
                </a:cxn>
                <a:cxn ang="0">
                  <a:pos x="437" y="413"/>
                </a:cxn>
                <a:cxn ang="0">
                  <a:pos x="402" y="290"/>
                </a:cxn>
                <a:cxn ang="0">
                  <a:pos x="453" y="123"/>
                </a:cxn>
                <a:cxn ang="0">
                  <a:pos x="575" y="16"/>
                </a:cxn>
              </a:cxnLst>
              <a:rect l="0" t="0" r="r" b="b"/>
              <a:pathLst>
                <a:path w="900" h="1139">
                  <a:moveTo>
                    <a:pt x="641" y="48"/>
                  </a:moveTo>
                  <a:lnTo>
                    <a:pt x="585" y="64"/>
                  </a:lnTo>
                  <a:lnTo>
                    <a:pt x="534" y="102"/>
                  </a:lnTo>
                  <a:lnTo>
                    <a:pt x="493" y="155"/>
                  </a:lnTo>
                  <a:lnTo>
                    <a:pt x="463" y="225"/>
                  </a:lnTo>
                  <a:lnTo>
                    <a:pt x="453" y="295"/>
                  </a:lnTo>
                  <a:lnTo>
                    <a:pt x="463" y="354"/>
                  </a:lnTo>
                  <a:lnTo>
                    <a:pt x="488" y="408"/>
                  </a:lnTo>
                  <a:lnTo>
                    <a:pt x="529" y="446"/>
                  </a:lnTo>
                  <a:lnTo>
                    <a:pt x="575" y="478"/>
                  </a:lnTo>
                  <a:lnTo>
                    <a:pt x="621" y="499"/>
                  </a:lnTo>
                  <a:lnTo>
                    <a:pt x="661" y="515"/>
                  </a:lnTo>
                  <a:lnTo>
                    <a:pt x="692" y="526"/>
                  </a:lnTo>
                  <a:lnTo>
                    <a:pt x="697" y="526"/>
                  </a:lnTo>
                  <a:lnTo>
                    <a:pt x="692" y="526"/>
                  </a:lnTo>
                  <a:lnTo>
                    <a:pt x="722" y="392"/>
                  </a:lnTo>
                  <a:lnTo>
                    <a:pt x="733" y="252"/>
                  </a:lnTo>
                  <a:lnTo>
                    <a:pt x="733" y="193"/>
                  </a:lnTo>
                  <a:lnTo>
                    <a:pt x="722" y="134"/>
                  </a:lnTo>
                  <a:lnTo>
                    <a:pt x="707" y="91"/>
                  </a:lnTo>
                  <a:lnTo>
                    <a:pt x="682" y="59"/>
                  </a:lnTo>
                  <a:lnTo>
                    <a:pt x="641" y="48"/>
                  </a:lnTo>
                  <a:close/>
                  <a:moveTo>
                    <a:pt x="646" y="0"/>
                  </a:moveTo>
                  <a:lnTo>
                    <a:pt x="707" y="10"/>
                  </a:lnTo>
                  <a:lnTo>
                    <a:pt x="753" y="43"/>
                  </a:lnTo>
                  <a:lnTo>
                    <a:pt x="789" y="91"/>
                  </a:lnTo>
                  <a:lnTo>
                    <a:pt x="814" y="150"/>
                  </a:lnTo>
                  <a:lnTo>
                    <a:pt x="834" y="215"/>
                  </a:lnTo>
                  <a:lnTo>
                    <a:pt x="839" y="279"/>
                  </a:lnTo>
                  <a:lnTo>
                    <a:pt x="844" y="338"/>
                  </a:lnTo>
                  <a:lnTo>
                    <a:pt x="844" y="376"/>
                  </a:lnTo>
                  <a:lnTo>
                    <a:pt x="839" y="451"/>
                  </a:lnTo>
                  <a:lnTo>
                    <a:pt x="819" y="548"/>
                  </a:lnTo>
                  <a:lnTo>
                    <a:pt x="814" y="548"/>
                  </a:lnTo>
                  <a:lnTo>
                    <a:pt x="819" y="553"/>
                  </a:lnTo>
                  <a:lnTo>
                    <a:pt x="819" y="548"/>
                  </a:lnTo>
                  <a:lnTo>
                    <a:pt x="865" y="558"/>
                  </a:lnTo>
                  <a:lnTo>
                    <a:pt x="880" y="564"/>
                  </a:lnTo>
                  <a:lnTo>
                    <a:pt x="900" y="575"/>
                  </a:lnTo>
                  <a:lnTo>
                    <a:pt x="900" y="601"/>
                  </a:lnTo>
                  <a:lnTo>
                    <a:pt x="890" y="612"/>
                  </a:lnTo>
                  <a:lnTo>
                    <a:pt x="875" y="612"/>
                  </a:lnTo>
                  <a:lnTo>
                    <a:pt x="844" y="601"/>
                  </a:lnTo>
                  <a:lnTo>
                    <a:pt x="824" y="601"/>
                  </a:lnTo>
                  <a:lnTo>
                    <a:pt x="809" y="596"/>
                  </a:lnTo>
                  <a:lnTo>
                    <a:pt x="778" y="703"/>
                  </a:lnTo>
                  <a:lnTo>
                    <a:pt x="733" y="811"/>
                  </a:lnTo>
                  <a:lnTo>
                    <a:pt x="677" y="913"/>
                  </a:lnTo>
                  <a:lnTo>
                    <a:pt x="610" y="999"/>
                  </a:lnTo>
                  <a:lnTo>
                    <a:pt x="539" y="1074"/>
                  </a:lnTo>
                  <a:lnTo>
                    <a:pt x="463" y="1123"/>
                  </a:lnTo>
                  <a:lnTo>
                    <a:pt x="376" y="1139"/>
                  </a:lnTo>
                  <a:lnTo>
                    <a:pt x="320" y="1133"/>
                  </a:lnTo>
                  <a:lnTo>
                    <a:pt x="264" y="1123"/>
                  </a:lnTo>
                  <a:lnTo>
                    <a:pt x="213" y="1101"/>
                  </a:lnTo>
                  <a:lnTo>
                    <a:pt x="178" y="1069"/>
                  </a:lnTo>
                  <a:lnTo>
                    <a:pt x="152" y="1015"/>
                  </a:lnTo>
                  <a:lnTo>
                    <a:pt x="142" y="951"/>
                  </a:lnTo>
                  <a:lnTo>
                    <a:pt x="147" y="897"/>
                  </a:lnTo>
                  <a:lnTo>
                    <a:pt x="157" y="838"/>
                  </a:lnTo>
                  <a:lnTo>
                    <a:pt x="162" y="816"/>
                  </a:lnTo>
                  <a:lnTo>
                    <a:pt x="168" y="779"/>
                  </a:lnTo>
                  <a:lnTo>
                    <a:pt x="178" y="741"/>
                  </a:lnTo>
                  <a:lnTo>
                    <a:pt x="183" y="714"/>
                  </a:lnTo>
                  <a:lnTo>
                    <a:pt x="208" y="623"/>
                  </a:lnTo>
                  <a:lnTo>
                    <a:pt x="213" y="601"/>
                  </a:lnTo>
                  <a:lnTo>
                    <a:pt x="224" y="569"/>
                  </a:lnTo>
                  <a:lnTo>
                    <a:pt x="224" y="521"/>
                  </a:lnTo>
                  <a:lnTo>
                    <a:pt x="218" y="505"/>
                  </a:lnTo>
                  <a:lnTo>
                    <a:pt x="213" y="483"/>
                  </a:lnTo>
                  <a:lnTo>
                    <a:pt x="203" y="472"/>
                  </a:lnTo>
                  <a:lnTo>
                    <a:pt x="173" y="462"/>
                  </a:lnTo>
                  <a:lnTo>
                    <a:pt x="142" y="472"/>
                  </a:lnTo>
                  <a:lnTo>
                    <a:pt x="117" y="494"/>
                  </a:lnTo>
                  <a:lnTo>
                    <a:pt x="91" y="532"/>
                  </a:lnTo>
                  <a:lnTo>
                    <a:pt x="76" y="580"/>
                  </a:lnTo>
                  <a:lnTo>
                    <a:pt x="61" y="634"/>
                  </a:lnTo>
                  <a:lnTo>
                    <a:pt x="56" y="655"/>
                  </a:lnTo>
                  <a:lnTo>
                    <a:pt x="51" y="671"/>
                  </a:lnTo>
                  <a:lnTo>
                    <a:pt x="45" y="677"/>
                  </a:lnTo>
                  <a:lnTo>
                    <a:pt x="35" y="682"/>
                  </a:lnTo>
                  <a:lnTo>
                    <a:pt x="15" y="682"/>
                  </a:lnTo>
                  <a:lnTo>
                    <a:pt x="5" y="677"/>
                  </a:lnTo>
                  <a:lnTo>
                    <a:pt x="0" y="671"/>
                  </a:lnTo>
                  <a:lnTo>
                    <a:pt x="0" y="661"/>
                  </a:lnTo>
                  <a:lnTo>
                    <a:pt x="15" y="596"/>
                  </a:lnTo>
                  <a:lnTo>
                    <a:pt x="56" y="499"/>
                  </a:lnTo>
                  <a:lnTo>
                    <a:pt x="81" y="467"/>
                  </a:lnTo>
                  <a:lnTo>
                    <a:pt x="107" y="440"/>
                  </a:lnTo>
                  <a:lnTo>
                    <a:pt x="137" y="424"/>
                  </a:lnTo>
                  <a:lnTo>
                    <a:pt x="178" y="419"/>
                  </a:lnTo>
                  <a:lnTo>
                    <a:pt x="239" y="429"/>
                  </a:lnTo>
                  <a:lnTo>
                    <a:pt x="290" y="462"/>
                  </a:lnTo>
                  <a:lnTo>
                    <a:pt x="325" y="505"/>
                  </a:lnTo>
                  <a:lnTo>
                    <a:pt x="341" y="569"/>
                  </a:lnTo>
                  <a:lnTo>
                    <a:pt x="336" y="612"/>
                  </a:lnTo>
                  <a:lnTo>
                    <a:pt x="325" y="661"/>
                  </a:lnTo>
                  <a:lnTo>
                    <a:pt x="305" y="725"/>
                  </a:lnTo>
                  <a:lnTo>
                    <a:pt x="300" y="752"/>
                  </a:lnTo>
                  <a:lnTo>
                    <a:pt x="280" y="827"/>
                  </a:lnTo>
                  <a:lnTo>
                    <a:pt x="269" y="875"/>
                  </a:lnTo>
                  <a:lnTo>
                    <a:pt x="264" y="913"/>
                  </a:lnTo>
                  <a:lnTo>
                    <a:pt x="259" y="940"/>
                  </a:lnTo>
                  <a:lnTo>
                    <a:pt x="259" y="994"/>
                  </a:lnTo>
                  <a:lnTo>
                    <a:pt x="264" y="1026"/>
                  </a:lnTo>
                  <a:lnTo>
                    <a:pt x="280" y="1053"/>
                  </a:lnTo>
                  <a:lnTo>
                    <a:pt x="300" y="1074"/>
                  </a:lnTo>
                  <a:lnTo>
                    <a:pt x="336" y="1090"/>
                  </a:lnTo>
                  <a:lnTo>
                    <a:pt x="381" y="1096"/>
                  </a:lnTo>
                  <a:lnTo>
                    <a:pt x="432" y="1085"/>
                  </a:lnTo>
                  <a:lnTo>
                    <a:pt x="478" y="1047"/>
                  </a:lnTo>
                  <a:lnTo>
                    <a:pt x="529" y="988"/>
                  </a:lnTo>
                  <a:lnTo>
                    <a:pt x="575" y="908"/>
                  </a:lnTo>
                  <a:lnTo>
                    <a:pt x="621" y="800"/>
                  </a:lnTo>
                  <a:lnTo>
                    <a:pt x="661" y="682"/>
                  </a:lnTo>
                  <a:lnTo>
                    <a:pt x="687" y="569"/>
                  </a:lnTo>
                  <a:lnTo>
                    <a:pt x="636" y="553"/>
                  </a:lnTo>
                  <a:lnTo>
                    <a:pt x="524" y="499"/>
                  </a:lnTo>
                  <a:lnTo>
                    <a:pt x="478" y="462"/>
                  </a:lnTo>
                  <a:lnTo>
                    <a:pt x="437" y="413"/>
                  </a:lnTo>
                  <a:lnTo>
                    <a:pt x="412" y="360"/>
                  </a:lnTo>
                  <a:lnTo>
                    <a:pt x="402" y="290"/>
                  </a:lnTo>
                  <a:lnTo>
                    <a:pt x="417" y="204"/>
                  </a:lnTo>
                  <a:lnTo>
                    <a:pt x="453" y="123"/>
                  </a:lnTo>
                  <a:lnTo>
                    <a:pt x="509" y="59"/>
                  </a:lnTo>
                  <a:lnTo>
                    <a:pt x="575" y="16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5410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45E02"/>
                </a:solidFill>
              </a:rPr>
              <a:t>The path segments are ``</a:t>
            </a:r>
            <a:r>
              <a:rPr lang="en-US" sz="3200" b="1" i="1" u="sng" dirty="0" smtClean="0">
                <a:solidFill>
                  <a:srgbClr val="345E02"/>
                </a:solidFill>
              </a:rPr>
              <a:t>S-walls of type  </a:t>
            </a:r>
            <a:r>
              <a:rPr lang="en-US" sz="3200" b="1" i="1" u="sng" dirty="0" err="1" smtClean="0">
                <a:solidFill>
                  <a:srgbClr val="345E02"/>
                </a:solidFill>
              </a:rPr>
              <a:t>ij</a:t>
            </a:r>
            <a:r>
              <a:rPr lang="en-US" sz="3200" dirty="0" smtClean="0">
                <a:solidFill>
                  <a:srgbClr val="345E02"/>
                </a:solidFill>
              </a:rPr>
              <a:t>’’  </a:t>
            </a:r>
            <a:endParaRPr lang="en-US" sz="3200" dirty="0">
              <a:solidFill>
                <a:srgbClr val="345E0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95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sym typeface="Mathematica5"/>
              </a:rPr>
              <a:t>Spectral network </a:t>
            </a:r>
            <a:r>
              <a:rPr lang="en-US" sz="4400" baseline="-25000" dirty="0" smtClean="0">
                <a:solidFill>
                  <a:srgbClr val="0000FF"/>
                </a:solidFill>
                <a:sym typeface="Mathematica1"/>
              </a:rPr>
              <a:t></a:t>
            </a:r>
            <a:r>
              <a:rPr lang="en-US" sz="4400" dirty="0" smtClean="0">
                <a:solidFill>
                  <a:srgbClr val="0000FF"/>
                </a:solidFill>
                <a:sym typeface="Symbol"/>
              </a:rPr>
              <a:t> of phase </a:t>
            </a:r>
            <a:r>
              <a:rPr lang="en-US" sz="4400" dirty="0" smtClean="0">
                <a:solidFill>
                  <a:srgbClr val="0000FF"/>
                </a:solidFill>
                <a:sym typeface="Mathematica1"/>
              </a:rPr>
              <a:t> is </a:t>
            </a:r>
          </a:p>
          <a:p>
            <a:r>
              <a:rPr lang="en-US" sz="4400" dirty="0">
                <a:solidFill>
                  <a:srgbClr val="0000FF"/>
                </a:solidFill>
                <a:sym typeface="Mathematica1"/>
              </a:rPr>
              <a:t>a</a:t>
            </a:r>
            <a:r>
              <a:rPr lang="en-US" sz="4400" dirty="0" smtClean="0">
                <a:solidFill>
                  <a:srgbClr val="0000FF"/>
                </a:solidFill>
                <a:sym typeface="Mathematica1"/>
              </a:rPr>
              <a:t> graph in C.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918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705600" cy="630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381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00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524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838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447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905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23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But how do we choose which WKB paths to fit together? 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the network -1/3</a:t>
            </a:r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4038600" y="1676400"/>
            <a:ext cx="4038600" cy="3374886"/>
            <a:chOff x="2514600" y="2438400"/>
            <a:chExt cx="4038600" cy="3374886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2743200" y="3886200"/>
              <a:ext cx="1447800" cy="914400"/>
            </a:xfrm>
            <a:prstGeom prst="line">
              <a:avLst/>
            </a:prstGeom>
            <a:ln w="38100">
              <a:solidFill>
                <a:srgbClr val="FF6699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667000" y="3124200"/>
              <a:ext cx="1447800" cy="762000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lus 7"/>
            <p:cNvSpPr/>
            <p:nvPr/>
          </p:nvSpPr>
          <p:spPr>
            <a:xfrm rot="19810000">
              <a:off x="3955725" y="3727124"/>
              <a:ext cx="381000" cy="381000"/>
            </a:xfrm>
            <a:prstGeom prst="mathPl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4267670" y="2971800"/>
              <a:ext cx="1142530" cy="87617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91000" y="4038600"/>
              <a:ext cx="75730" cy="1486022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10200" y="28956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ij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43400" y="51054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ji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600" y="24384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6600FF"/>
                  </a:solidFill>
                </a:rPr>
                <a:t>ji</a:t>
              </a:r>
              <a:endParaRPr lang="en-US" sz="4000" dirty="0">
                <a:solidFill>
                  <a:srgbClr val="6600FF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2286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Near a (simple) branch point of type (</a:t>
            </a:r>
            <a:r>
              <a:rPr lang="en-US" sz="3200" dirty="0" err="1" smtClean="0">
                <a:solidFill>
                  <a:srgbClr val="FF0000"/>
                </a:solidFill>
              </a:rPr>
              <a:t>ij</a:t>
            </a:r>
            <a:r>
              <a:rPr lang="en-US" sz="3200" dirty="0" smtClean="0">
                <a:solidFill>
                  <a:srgbClr val="FF0000"/>
                </a:solidFill>
              </a:rPr>
              <a:t>):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638800"/>
            <a:ext cx="4381500" cy="7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209800" y="3886200"/>
            <a:ext cx="3977593" cy="2514600"/>
            <a:chOff x="1371600" y="3048000"/>
            <a:chExt cx="5272993" cy="3352800"/>
          </a:xfrm>
        </p:grpSpPr>
        <p:grpSp>
          <p:nvGrpSpPr>
            <p:cNvPr id="13" name="Group 12"/>
            <p:cNvGrpSpPr/>
            <p:nvPr/>
          </p:nvGrpSpPr>
          <p:grpSpPr>
            <a:xfrm>
              <a:off x="1371600" y="3200400"/>
              <a:ext cx="5272993" cy="3200400"/>
              <a:chOff x="1600200" y="3124200"/>
              <a:chExt cx="5272993" cy="320040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2667000" y="3429000"/>
                <a:ext cx="3429000" cy="27432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0800000">
                <a:off x="2514600" y="3276600"/>
                <a:ext cx="3657600" cy="304800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0"/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1905002" y="5105400"/>
                <a:ext cx="548593" cy="660564"/>
                <a:chOff x="1422" y="3262"/>
                <a:chExt cx="1656" cy="1994"/>
              </a:xfrm>
              <a:solidFill>
                <a:srgbClr val="FF0000"/>
              </a:solidFill>
            </p:grpSpPr>
            <p:sp>
              <p:nvSpPr>
                <p:cNvPr id="26" name="Freeform 12"/>
                <p:cNvSpPr>
                  <a:spLocks noEditPoints="1"/>
                </p:cNvSpPr>
                <p:nvPr/>
              </p:nvSpPr>
              <p:spPr bwMode="auto">
                <a:xfrm>
                  <a:off x="1422" y="3262"/>
                  <a:ext cx="612" cy="1548"/>
                </a:xfrm>
                <a:custGeom>
                  <a:avLst/>
                  <a:gdLst/>
                  <a:ahLst/>
                  <a:cxnLst>
                    <a:cxn ang="0">
                      <a:pos x="400" y="527"/>
                    </a:cxn>
                    <a:cxn ang="0">
                      <a:pos x="476" y="605"/>
                    </a:cxn>
                    <a:cxn ang="0">
                      <a:pos x="495" y="714"/>
                    </a:cxn>
                    <a:cxn ang="0">
                      <a:pos x="463" y="816"/>
                    </a:cxn>
                    <a:cxn ang="0">
                      <a:pos x="442" y="876"/>
                    </a:cxn>
                    <a:cxn ang="0">
                      <a:pos x="419" y="933"/>
                    </a:cxn>
                    <a:cxn ang="0">
                      <a:pos x="305" y="1243"/>
                    </a:cxn>
                    <a:cxn ang="0">
                      <a:pos x="271" y="1336"/>
                    </a:cxn>
                    <a:cxn ang="0">
                      <a:pos x="258" y="1397"/>
                    </a:cxn>
                    <a:cxn ang="0">
                      <a:pos x="265" y="1469"/>
                    </a:cxn>
                    <a:cxn ang="0">
                      <a:pos x="311" y="1497"/>
                    </a:cxn>
                    <a:cxn ang="0">
                      <a:pos x="416" y="1455"/>
                    </a:cxn>
                    <a:cxn ang="0">
                      <a:pos x="494" y="1350"/>
                    </a:cxn>
                    <a:cxn ang="0">
                      <a:pos x="546" y="1211"/>
                    </a:cxn>
                    <a:cxn ang="0">
                      <a:pos x="569" y="1173"/>
                    </a:cxn>
                    <a:cxn ang="0">
                      <a:pos x="596" y="1172"/>
                    </a:cxn>
                    <a:cxn ang="0">
                      <a:pos x="612" y="1193"/>
                    </a:cxn>
                    <a:cxn ang="0">
                      <a:pos x="601" y="1241"/>
                    </a:cxn>
                    <a:cxn ang="0">
                      <a:pos x="564" y="1335"/>
                    </a:cxn>
                    <a:cxn ang="0">
                      <a:pos x="500" y="1441"/>
                    </a:cxn>
                    <a:cxn ang="0">
                      <a:pos x="406" y="1523"/>
                    </a:cxn>
                    <a:cxn ang="0">
                      <a:pos x="282" y="1546"/>
                    </a:cxn>
                    <a:cxn ang="0">
                      <a:pos x="173" y="1495"/>
                    </a:cxn>
                    <a:cxn ang="0">
                      <a:pos x="122" y="1386"/>
                    </a:cxn>
                    <a:cxn ang="0">
                      <a:pos x="134" y="1283"/>
                    </a:cxn>
                    <a:cxn ang="0">
                      <a:pos x="174" y="1174"/>
                    </a:cxn>
                    <a:cxn ang="0">
                      <a:pos x="213" y="1069"/>
                    </a:cxn>
                    <a:cxn ang="0">
                      <a:pos x="275" y="906"/>
                    </a:cxn>
                    <a:cxn ang="0">
                      <a:pos x="318" y="790"/>
                    </a:cxn>
                    <a:cxn ang="0">
                      <a:pos x="342" y="722"/>
                    </a:cxn>
                    <a:cxn ang="0">
                      <a:pos x="359" y="627"/>
                    </a:cxn>
                    <a:cxn ang="0">
                      <a:pos x="342" y="569"/>
                    </a:cxn>
                    <a:cxn ang="0">
                      <a:pos x="311" y="555"/>
                    </a:cxn>
                    <a:cxn ang="0">
                      <a:pos x="251" y="564"/>
                    </a:cxn>
                    <a:cxn ang="0">
                      <a:pos x="168" y="626"/>
                    </a:cxn>
                    <a:cxn ang="0">
                      <a:pos x="91" y="762"/>
                    </a:cxn>
                    <a:cxn ang="0">
                      <a:pos x="53" y="872"/>
                    </a:cxn>
                    <a:cxn ang="0">
                      <a:pos x="23" y="880"/>
                    </a:cxn>
                    <a:cxn ang="0">
                      <a:pos x="1" y="866"/>
                    </a:cxn>
                    <a:cxn ang="0">
                      <a:pos x="7" y="826"/>
                    </a:cxn>
                    <a:cxn ang="0">
                      <a:pos x="40" y="738"/>
                    </a:cxn>
                    <a:cxn ang="0">
                      <a:pos x="99" y="631"/>
                    </a:cxn>
                    <a:cxn ang="0">
                      <a:pos x="188" y="541"/>
                    </a:cxn>
                    <a:cxn ang="0">
                      <a:pos x="307" y="504"/>
                    </a:cxn>
                    <a:cxn ang="0">
                      <a:pos x="561" y="19"/>
                    </a:cxn>
                    <a:cxn ang="0">
                      <a:pos x="590" y="84"/>
                    </a:cxn>
                    <a:cxn ang="0">
                      <a:pos x="567" y="150"/>
                    </a:cxn>
                    <a:cxn ang="0">
                      <a:pos x="498" y="198"/>
                    </a:cxn>
                    <a:cxn ang="0">
                      <a:pos x="421" y="192"/>
                    </a:cxn>
                    <a:cxn ang="0">
                      <a:pos x="381" y="135"/>
                    </a:cxn>
                    <a:cxn ang="0">
                      <a:pos x="411" y="45"/>
                    </a:cxn>
                    <a:cxn ang="0">
                      <a:pos x="503" y="0"/>
                    </a:cxn>
                  </a:cxnLst>
                  <a:rect l="0" t="0" r="r" b="b"/>
                  <a:pathLst>
                    <a:path w="612" h="1548">
                      <a:moveTo>
                        <a:pt x="307" y="504"/>
                      </a:moveTo>
                      <a:lnTo>
                        <a:pt x="333" y="505"/>
                      </a:lnTo>
                      <a:lnTo>
                        <a:pt x="356" y="510"/>
                      </a:lnTo>
                      <a:lnTo>
                        <a:pt x="379" y="517"/>
                      </a:lnTo>
                      <a:lnTo>
                        <a:pt x="400" y="527"/>
                      </a:lnTo>
                      <a:lnTo>
                        <a:pt x="419" y="538"/>
                      </a:lnTo>
                      <a:lnTo>
                        <a:pt x="436" y="552"/>
                      </a:lnTo>
                      <a:lnTo>
                        <a:pt x="451" y="569"/>
                      </a:lnTo>
                      <a:lnTo>
                        <a:pt x="464" y="586"/>
                      </a:lnTo>
                      <a:lnTo>
                        <a:pt x="476" y="605"/>
                      </a:lnTo>
                      <a:lnTo>
                        <a:pt x="484" y="626"/>
                      </a:lnTo>
                      <a:lnTo>
                        <a:pt x="491" y="647"/>
                      </a:lnTo>
                      <a:lnTo>
                        <a:pt x="494" y="669"/>
                      </a:lnTo>
                      <a:lnTo>
                        <a:pt x="496" y="693"/>
                      </a:lnTo>
                      <a:lnTo>
                        <a:pt x="495" y="714"/>
                      </a:lnTo>
                      <a:lnTo>
                        <a:pt x="492" y="734"/>
                      </a:lnTo>
                      <a:lnTo>
                        <a:pt x="488" y="753"/>
                      </a:lnTo>
                      <a:lnTo>
                        <a:pt x="481" y="773"/>
                      </a:lnTo>
                      <a:lnTo>
                        <a:pt x="473" y="794"/>
                      </a:lnTo>
                      <a:lnTo>
                        <a:pt x="463" y="816"/>
                      </a:lnTo>
                      <a:lnTo>
                        <a:pt x="458" y="831"/>
                      </a:lnTo>
                      <a:lnTo>
                        <a:pt x="453" y="845"/>
                      </a:lnTo>
                      <a:lnTo>
                        <a:pt x="449" y="856"/>
                      </a:lnTo>
                      <a:lnTo>
                        <a:pt x="446" y="866"/>
                      </a:lnTo>
                      <a:lnTo>
                        <a:pt x="442" y="876"/>
                      </a:lnTo>
                      <a:lnTo>
                        <a:pt x="439" y="885"/>
                      </a:lnTo>
                      <a:lnTo>
                        <a:pt x="435" y="895"/>
                      </a:lnTo>
                      <a:lnTo>
                        <a:pt x="431" y="906"/>
                      </a:lnTo>
                      <a:lnTo>
                        <a:pt x="426" y="919"/>
                      </a:lnTo>
                      <a:lnTo>
                        <a:pt x="419" y="933"/>
                      </a:lnTo>
                      <a:lnTo>
                        <a:pt x="412" y="950"/>
                      </a:lnTo>
                      <a:lnTo>
                        <a:pt x="413" y="950"/>
                      </a:lnTo>
                      <a:lnTo>
                        <a:pt x="326" y="1189"/>
                      </a:lnTo>
                      <a:lnTo>
                        <a:pt x="315" y="1217"/>
                      </a:lnTo>
                      <a:lnTo>
                        <a:pt x="305" y="1243"/>
                      </a:lnTo>
                      <a:lnTo>
                        <a:pt x="296" y="1266"/>
                      </a:lnTo>
                      <a:lnTo>
                        <a:pt x="289" y="1287"/>
                      </a:lnTo>
                      <a:lnTo>
                        <a:pt x="282" y="1305"/>
                      </a:lnTo>
                      <a:lnTo>
                        <a:pt x="276" y="1322"/>
                      </a:lnTo>
                      <a:lnTo>
                        <a:pt x="271" y="1336"/>
                      </a:lnTo>
                      <a:lnTo>
                        <a:pt x="267" y="1350"/>
                      </a:lnTo>
                      <a:lnTo>
                        <a:pt x="264" y="1362"/>
                      </a:lnTo>
                      <a:lnTo>
                        <a:pt x="261" y="1374"/>
                      </a:lnTo>
                      <a:lnTo>
                        <a:pt x="259" y="1386"/>
                      </a:lnTo>
                      <a:lnTo>
                        <a:pt x="258" y="1397"/>
                      </a:lnTo>
                      <a:lnTo>
                        <a:pt x="257" y="1409"/>
                      </a:lnTo>
                      <a:lnTo>
                        <a:pt x="257" y="1421"/>
                      </a:lnTo>
                      <a:lnTo>
                        <a:pt x="258" y="1440"/>
                      </a:lnTo>
                      <a:lnTo>
                        <a:pt x="260" y="1456"/>
                      </a:lnTo>
                      <a:lnTo>
                        <a:pt x="265" y="1469"/>
                      </a:lnTo>
                      <a:lnTo>
                        <a:pt x="270" y="1479"/>
                      </a:lnTo>
                      <a:lnTo>
                        <a:pt x="278" y="1488"/>
                      </a:lnTo>
                      <a:lnTo>
                        <a:pt x="287" y="1493"/>
                      </a:lnTo>
                      <a:lnTo>
                        <a:pt x="299" y="1496"/>
                      </a:lnTo>
                      <a:lnTo>
                        <a:pt x="311" y="1497"/>
                      </a:lnTo>
                      <a:lnTo>
                        <a:pt x="335" y="1495"/>
                      </a:lnTo>
                      <a:lnTo>
                        <a:pt x="357" y="1490"/>
                      </a:lnTo>
                      <a:lnTo>
                        <a:pt x="378" y="1481"/>
                      </a:lnTo>
                      <a:lnTo>
                        <a:pt x="398" y="1470"/>
                      </a:lnTo>
                      <a:lnTo>
                        <a:pt x="416" y="1455"/>
                      </a:lnTo>
                      <a:lnTo>
                        <a:pt x="434" y="1438"/>
                      </a:lnTo>
                      <a:lnTo>
                        <a:pt x="451" y="1419"/>
                      </a:lnTo>
                      <a:lnTo>
                        <a:pt x="466" y="1398"/>
                      </a:lnTo>
                      <a:lnTo>
                        <a:pt x="481" y="1374"/>
                      </a:lnTo>
                      <a:lnTo>
                        <a:pt x="494" y="1350"/>
                      </a:lnTo>
                      <a:lnTo>
                        <a:pt x="506" y="1324"/>
                      </a:lnTo>
                      <a:lnTo>
                        <a:pt x="518" y="1296"/>
                      </a:lnTo>
                      <a:lnTo>
                        <a:pt x="529" y="1269"/>
                      </a:lnTo>
                      <a:lnTo>
                        <a:pt x="538" y="1240"/>
                      </a:lnTo>
                      <a:lnTo>
                        <a:pt x="546" y="1211"/>
                      </a:lnTo>
                      <a:lnTo>
                        <a:pt x="552" y="1198"/>
                      </a:lnTo>
                      <a:lnTo>
                        <a:pt x="556" y="1189"/>
                      </a:lnTo>
                      <a:lnTo>
                        <a:pt x="560" y="1181"/>
                      </a:lnTo>
                      <a:lnTo>
                        <a:pt x="564" y="1176"/>
                      </a:lnTo>
                      <a:lnTo>
                        <a:pt x="569" y="1173"/>
                      </a:lnTo>
                      <a:lnTo>
                        <a:pt x="575" y="1172"/>
                      </a:lnTo>
                      <a:lnTo>
                        <a:pt x="583" y="1171"/>
                      </a:lnTo>
                      <a:lnTo>
                        <a:pt x="586" y="1171"/>
                      </a:lnTo>
                      <a:lnTo>
                        <a:pt x="590" y="1172"/>
                      </a:lnTo>
                      <a:lnTo>
                        <a:pt x="596" y="1172"/>
                      </a:lnTo>
                      <a:lnTo>
                        <a:pt x="600" y="1174"/>
                      </a:lnTo>
                      <a:lnTo>
                        <a:pt x="605" y="1176"/>
                      </a:lnTo>
                      <a:lnTo>
                        <a:pt x="608" y="1180"/>
                      </a:lnTo>
                      <a:lnTo>
                        <a:pt x="611" y="1186"/>
                      </a:lnTo>
                      <a:lnTo>
                        <a:pt x="612" y="1193"/>
                      </a:lnTo>
                      <a:lnTo>
                        <a:pt x="611" y="1197"/>
                      </a:lnTo>
                      <a:lnTo>
                        <a:pt x="610" y="1204"/>
                      </a:lnTo>
                      <a:lnTo>
                        <a:pt x="608" y="1214"/>
                      </a:lnTo>
                      <a:lnTo>
                        <a:pt x="604" y="1226"/>
                      </a:lnTo>
                      <a:lnTo>
                        <a:pt x="601" y="1241"/>
                      </a:lnTo>
                      <a:lnTo>
                        <a:pt x="595" y="1257"/>
                      </a:lnTo>
                      <a:lnTo>
                        <a:pt x="589" y="1275"/>
                      </a:lnTo>
                      <a:lnTo>
                        <a:pt x="582" y="1295"/>
                      </a:lnTo>
                      <a:lnTo>
                        <a:pt x="573" y="1314"/>
                      </a:lnTo>
                      <a:lnTo>
                        <a:pt x="564" y="1335"/>
                      </a:lnTo>
                      <a:lnTo>
                        <a:pt x="553" y="1357"/>
                      </a:lnTo>
                      <a:lnTo>
                        <a:pt x="541" y="1378"/>
                      </a:lnTo>
                      <a:lnTo>
                        <a:pt x="529" y="1400"/>
                      </a:lnTo>
                      <a:lnTo>
                        <a:pt x="515" y="1421"/>
                      </a:lnTo>
                      <a:lnTo>
                        <a:pt x="500" y="1441"/>
                      </a:lnTo>
                      <a:lnTo>
                        <a:pt x="484" y="1460"/>
                      </a:lnTo>
                      <a:lnTo>
                        <a:pt x="466" y="1479"/>
                      </a:lnTo>
                      <a:lnTo>
                        <a:pt x="447" y="1495"/>
                      </a:lnTo>
                      <a:lnTo>
                        <a:pt x="427" y="1510"/>
                      </a:lnTo>
                      <a:lnTo>
                        <a:pt x="406" y="1523"/>
                      </a:lnTo>
                      <a:lnTo>
                        <a:pt x="383" y="1533"/>
                      </a:lnTo>
                      <a:lnTo>
                        <a:pt x="360" y="1541"/>
                      </a:lnTo>
                      <a:lnTo>
                        <a:pt x="335" y="1546"/>
                      </a:lnTo>
                      <a:lnTo>
                        <a:pt x="308" y="1548"/>
                      </a:lnTo>
                      <a:lnTo>
                        <a:pt x="282" y="1546"/>
                      </a:lnTo>
                      <a:lnTo>
                        <a:pt x="256" y="1541"/>
                      </a:lnTo>
                      <a:lnTo>
                        <a:pt x="233" y="1534"/>
                      </a:lnTo>
                      <a:lnTo>
                        <a:pt x="211" y="1523"/>
                      </a:lnTo>
                      <a:lnTo>
                        <a:pt x="191" y="1510"/>
                      </a:lnTo>
                      <a:lnTo>
                        <a:pt x="173" y="1495"/>
                      </a:lnTo>
                      <a:lnTo>
                        <a:pt x="158" y="1476"/>
                      </a:lnTo>
                      <a:lnTo>
                        <a:pt x="144" y="1457"/>
                      </a:lnTo>
                      <a:lnTo>
                        <a:pt x="134" y="1434"/>
                      </a:lnTo>
                      <a:lnTo>
                        <a:pt x="126" y="1411"/>
                      </a:lnTo>
                      <a:lnTo>
                        <a:pt x="122" y="1386"/>
                      </a:lnTo>
                      <a:lnTo>
                        <a:pt x="120" y="1359"/>
                      </a:lnTo>
                      <a:lnTo>
                        <a:pt x="121" y="1342"/>
                      </a:lnTo>
                      <a:lnTo>
                        <a:pt x="124" y="1324"/>
                      </a:lnTo>
                      <a:lnTo>
                        <a:pt x="128" y="1304"/>
                      </a:lnTo>
                      <a:lnTo>
                        <a:pt x="134" y="1283"/>
                      </a:lnTo>
                      <a:lnTo>
                        <a:pt x="141" y="1261"/>
                      </a:lnTo>
                      <a:lnTo>
                        <a:pt x="149" y="1239"/>
                      </a:lnTo>
                      <a:lnTo>
                        <a:pt x="157" y="1217"/>
                      </a:lnTo>
                      <a:lnTo>
                        <a:pt x="166" y="1195"/>
                      </a:lnTo>
                      <a:lnTo>
                        <a:pt x="174" y="1174"/>
                      </a:lnTo>
                      <a:lnTo>
                        <a:pt x="180" y="1157"/>
                      </a:lnTo>
                      <a:lnTo>
                        <a:pt x="187" y="1138"/>
                      </a:lnTo>
                      <a:lnTo>
                        <a:pt x="196" y="1117"/>
                      </a:lnTo>
                      <a:lnTo>
                        <a:pt x="204" y="1093"/>
                      </a:lnTo>
                      <a:lnTo>
                        <a:pt x="213" y="1069"/>
                      </a:lnTo>
                      <a:lnTo>
                        <a:pt x="223" y="1043"/>
                      </a:lnTo>
                      <a:lnTo>
                        <a:pt x="244" y="988"/>
                      </a:lnTo>
                      <a:lnTo>
                        <a:pt x="254" y="960"/>
                      </a:lnTo>
                      <a:lnTo>
                        <a:pt x="265" y="933"/>
                      </a:lnTo>
                      <a:lnTo>
                        <a:pt x="275" y="906"/>
                      </a:lnTo>
                      <a:lnTo>
                        <a:pt x="284" y="880"/>
                      </a:lnTo>
                      <a:lnTo>
                        <a:pt x="294" y="855"/>
                      </a:lnTo>
                      <a:lnTo>
                        <a:pt x="302" y="831"/>
                      </a:lnTo>
                      <a:lnTo>
                        <a:pt x="311" y="810"/>
                      </a:lnTo>
                      <a:lnTo>
                        <a:pt x="318" y="790"/>
                      </a:lnTo>
                      <a:lnTo>
                        <a:pt x="324" y="772"/>
                      </a:lnTo>
                      <a:lnTo>
                        <a:pt x="330" y="758"/>
                      </a:lnTo>
                      <a:lnTo>
                        <a:pt x="333" y="747"/>
                      </a:lnTo>
                      <a:lnTo>
                        <a:pt x="337" y="736"/>
                      </a:lnTo>
                      <a:lnTo>
                        <a:pt x="342" y="722"/>
                      </a:lnTo>
                      <a:lnTo>
                        <a:pt x="346" y="707"/>
                      </a:lnTo>
                      <a:lnTo>
                        <a:pt x="351" y="688"/>
                      </a:lnTo>
                      <a:lnTo>
                        <a:pt x="355" y="669"/>
                      </a:lnTo>
                      <a:lnTo>
                        <a:pt x="357" y="648"/>
                      </a:lnTo>
                      <a:lnTo>
                        <a:pt x="359" y="627"/>
                      </a:lnTo>
                      <a:lnTo>
                        <a:pt x="358" y="610"/>
                      </a:lnTo>
                      <a:lnTo>
                        <a:pt x="355" y="597"/>
                      </a:lnTo>
                      <a:lnTo>
                        <a:pt x="352" y="585"/>
                      </a:lnTo>
                      <a:lnTo>
                        <a:pt x="348" y="576"/>
                      </a:lnTo>
                      <a:lnTo>
                        <a:pt x="342" y="569"/>
                      </a:lnTo>
                      <a:lnTo>
                        <a:pt x="337" y="564"/>
                      </a:lnTo>
                      <a:lnTo>
                        <a:pt x="330" y="560"/>
                      </a:lnTo>
                      <a:lnTo>
                        <a:pt x="324" y="557"/>
                      </a:lnTo>
                      <a:lnTo>
                        <a:pt x="318" y="556"/>
                      </a:lnTo>
                      <a:lnTo>
                        <a:pt x="311" y="555"/>
                      </a:lnTo>
                      <a:lnTo>
                        <a:pt x="306" y="555"/>
                      </a:lnTo>
                      <a:lnTo>
                        <a:pt x="301" y="555"/>
                      </a:lnTo>
                      <a:lnTo>
                        <a:pt x="284" y="555"/>
                      </a:lnTo>
                      <a:lnTo>
                        <a:pt x="268" y="559"/>
                      </a:lnTo>
                      <a:lnTo>
                        <a:pt x="251" y="564"/>
                      </a:lnTo>
                      <a:lnTo>
                        <a:pt x="234" y="571"/>
                      </a:lnTo>
                      <a:lnTo>
                        <a:pt x="218" y="581"/>
                      </a:lnTo>
                      <a:lnTo>
                        <a:pt x="201" y="593"/>
                      </a:lnTo>
                      <a:lnTo>
                        <a:pt x="184" y="608"/>
                      </a:lnTo>
                      <a:lnTo>
                        <a:pt x="168" y="626"/>
                      </a:lnTo>
                      <a:lnTo>
                        <a:pt x="151" y="646"/>
                      </a:lnTo>
                      <a:lnTo>
                        <a:pt x="136" y="670"/>
                      </a:lnTo>
                      <a:lnTo>
                        <a:pt x="120" y="697"/>
                      </a:lnTo>
                      <a:lnTo>
                        <a:pt x="105" y="728"/>
                      </a:lnTo>
                      <a:lnTo>
                        <a:pt x="91" y="762"/>
                      </a:lnTo>
                      <a:lnTo>
                        <a:pt x="78" y="799"/>
                      </a:lnTo>
                      <a:lnTo>
                        <a:pt x="65" y="841"/>
                      </a:lnTo>
                      <a:lnTo>
                        <a:pt x="60" y="854"/>
                      </a:lnTo>
                      <a:lnTo>
                        <a:pt x="57" y="864"/>
                      </a:lnTo>
                      <a:lnTo>
                        <a:pt x="53" y="872"/>
                      </a:lnTo>
                      <a:lnTo>
                        <a:pt x="48" y="876"/>
                      </a:lnTo>
                      <a:lnTo>
                        <a:pt x="43" y="879"/>
                      </a:lnTo>
                      <a:lnTo>
                        <a:pt x="37" y="881"/>
                      </a:lnTo>
                      <a:lnTo>
                        <a:pt x="26" y="881"/>
                      </a:lnTo>
                      <a:lnTo>
                        <a:pt x="23" y="880"/>
                      </a:lnTo>
                      <a:lnTo>
                        <a:pt x="18" y="879"/>
                      </a:lnTo>
                      <a:lnTo>
                        <a:pt x="13" y="878"/>
                      </a:lnTo>
                      <a:lnTo>
                        <a:pt x="8" y="876"/>
                      </a:lnTo>
                      <a:lnTo>
                        <a:pt x="4" y="872"/>
                      </a:lnTo>
                      <a:lnTo>
                        <a:pt x="1" y="866"/>
                      </a:lnTo>
                      <a:lnTo>
                        <a:pt x="0" y="859"/>
                      </a:lnTo>
                      <a:lnTo>
                        <a:pt x="0" y="855"/>
                      </a:lnTo>
                      <a:lnTo>
                        <a:pt x="2" y="848"/>
                      </a:lnTo>
                      <a:lnTo>
                        <a:pt x="4" y="838"/>
                      </a:lnTo>
                      <a:lnTo>
                        <a:pt x="7" y="826"/>
                      </a:lnTo>
                      <a:lnTo>
                        <a:pt x="12" y="811"/>
                      </a:lnTo>
                      <a:lnTo>
                        <a:pt x="17" y="795"/>
                      </a:lnTo>
                      <a:lnTo>
                        <a:pt x="24" y="777"/>
                      </a:lnTo>
                      <a:lnTo>
                        <a:pt x="31" y="757"/>
                      </a:lnTo>
                      <a:lnTo>
                        <a:pt x="40" y="738"/>
                      </a:lnTo>
                      <a:lnTo>
                        <a:pt x="50" y="717"/>
                      </a:lnTo>
                      <a:lnTo>
                        <a:pt x="60" y="695"/>
                      </a:lnTo>
                      <a:lnTo>
                        <a:pt x="72" y="674"/>
                      </a:lnTo>
                      <a:lnTo>
                        <a:pt x="85" y="652"/>
                      </a:lnTo>
                      <a:lnTo>
                        <a:pt x="99" y="631"/>
                      </a:lnTo>
                      <a:lnTo>
                        <a:pt x="115" y="611"/>
                      </a:lnTo>
                      <a:lnTo>
                        <a:pt x="131" y="591"/>
                      </a:lnTo>
                      <a:lnTo>
                        <a:pt x="149" y="573"/>
                      </a:lnTo>
                      <a:lnTo>
                        <a:pt x="168" y="557"/>
                      </a:lnTo>
                      <a:lnTo>
                        <a:pt x="188" y="541"/>
                      </a:lnTo>
                      <a:lnTo>
                        <a:pt x="209" y="529"/>
                      </a:lnTo>
                      <a:lnTo>
                        <a:pt x="232" y="519"/>
                      </a:lnTo>
                      <a:lnTo>
                        <a:pt x="256" y="510"/>
                      </a:lnTo>
                      <a:lnTo>
                        <a:pt x="281" y="506"/>
                      </a:lnTo>
                      <a:lnTo>
                        <a:pt x="307" y="504"/>
                      </a:lnTo>
                      <a:close/>
                      <a:moveTo>
                        <a:pt x="503" y="0"/>
                      </a:moveTo>
                      <a:lnTo>
                        <a:pt x="520" y="2"/>
                      </a:lnTo>
                      <a:lnTo>
                        <a:pt x="536" y="5"/>
                      </a:lnTo>
                      <a:lnTo>
                        <a:pt x="549" y="12"/>
                      </a:lnTo>
                      <a:lnTo>
                        <a:pt x="561" y="19"/>
                      </a:lnTo>
                      <a:lnTo>
                        <a:pt x="572" y="29"/>
                      </a:lnTo>
                      <a:lnTo>
                        <a:pt x="579" y="41"/>
                      </a:lnTo>
                      <a:lnTo>
                        <a:pt x="585" y="54"/>
                      </a:lnTo>
                      <a:lnTo>
                        <a:pt x="589" y="69"/>
                      </a:lnTo>
                      <a:lnTo>
                        <a:pt x="590" y="84"/>
                      </a:lnTo>
                      <a:lnTo>
                        <a:pt x="590" y="84"/>
                      </a:lnTo>
                      <a:lnTo>
                        <a:pt x="589" y="102"/>
                      </a:lnTo>
                      <a:lnTo>
                        <a:pt x="584" y="119"/>
                      </a:lnTo>
                      <a:lnTo>
                        <a:pt x="577" y="136"/>
                      </a:lnTo>
                      <a:lnTo>
                        <a:pt x="567" y="150"/>
                      </a:lnTo>
                      <a:lnTo>
                        <a:pt x="556" y="164"/>
                      </a:lnTo>
                      <a:lnTo>
                        <a:pt x="542" y="175"/>
                      </a:lnTo>
                      <a:lnTo>
                        <a:pt x="529" y="185"/>
                      </a:lnTo>
                      <a:lnTo>
                        <a:pt x="513" y="193"/>
                      </a:lnTo>
                      <a:lnTo>
                        <a:pt x="498" y="198"/>
                      </a:lnTo>
                      <a:lnTo>
                        <a:pt x="482" y="202"/>
                      </a:lnTo>
                      <a:lnTo>
                        <a:pt x="467" y="203"/>
                      </a:lnTo>
                      <a:lnTo>
                        <a:pt x="450" y="202"/>
                      </a:lnTo>
                      <a:lnTo>
                        <a:pt x="434" y="198"/>
                      </a:lnTo>
                      <a:lnTo>
                        <a:pt x="421" y="192"/>
                      </a:lnTo>
                      <a:lnTo>
                        <a:pt x="409" y="184"/>
                      </a:lnTo>
                      <a:lnTo>
                        <a:pt x="398" y="174"/>
                      </a:lnTo>
                      <a:lnTo>
                        <a:pt x="390" y="162"/>
                      </a:lnTo>
                      <a:lnTo>
                        <a:pt x="385" y="150"/>
                      </a:lnTo>
                      <a:lnTo>
                        <a:pt x="381" y="135"/>
                      </a:lnTo>
                      <a:lnTo>
                        <a:pt x="380" y="120"/>
                      </a:lnTo>
                      <a:lnTo>
                        <a:pt x="382" y="100"/>
                      </a:lnTo>
                      <a:lnTo>
                        <a:pt x="388" y="80"/>
                      </a:lnTo>
                      <a:lnTo>
                        <a:pt x="398" y="62"/>
                      </a:lnTo>
                      <a:lnTo>
                        <a:pt x="411" y="45"/>
                      </a:lnTo>
                      <a:lnTo>
                        <a:pt x="426" y="30"/>
                      </a:lnTo>
                      <a:lnTo>
                        <a:pt x="444" y="17"/>
                      </a:lnTo>
                      <a:lnTo>
                        <a:pt x="463" y="9"/>
                      </a:lnTo>
                      <a:lnTo>
                        <a:pt x="483" y="2"/>
                      </a:lnTo>
                      <a:lnTo>
                        <a:pt x="50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3"/>
                <p:cNvSpPr>
                  <a:spLocks noEditPoints="1"/>
                </p:cNvSpPr>
                <p:nvPr/>
              </p:nvSpPr>
              <p:spPr bwMode="auto">
                <a:xfrm>
                  <a:off x="2134" y="3262"/>
                  <a:ext cx="944" cy="1994"/>
                </a:xfrm>
                <a:custGeom>
                  <a:avLst/>
                  <a:gdLst/>
                  <a:ahLst/>
                  <a:cxnLst>
                    <a:cxn ang="0">
                      <a:pos x="718" y="514"/>
                    </a:cxn>
                    <a:cxn ang="0">
                      <a:pos x="796" y="560"/>
                    </a:cxn>
                    <a:cxn ang="0">
                      <a:pos x="846" y="637"/>
                    </a:cxn>
                    <a:cxn ang="0">
                      <a:pos x="858" y="719"/>
                    </a:cxn>
                    <a:cxn ang="0">
                      <a:pos x="852" y="779"/>
                    </a:cxn>
                    <a:cxn ang="0">
                      <a:pos x="610" y="1718"/>
                    </a:cxn>
                    <a:cxn ang="0">
                      <a:pos x="534" y="1838"/>
                    </a:cxn>
                    <a:cxn ang="0">
                      <a:pos x="431" y="1924"/>
                    </a:cxn>
                    <a:cxn ang="0">
                      <a:pos x="316" y="1976"/>
                    </a:cxn>
                    <a:cxn ang="0">
                      <a:pos x="203" y="1994"/>
                    </a:cxn>
                    <a:cxn ang="0">
                      <a:pos x="107" y="1980"/>
                    </a:cxn>
                    <a:cxn ang="0">
                      <a:pos x="36" y="1939"/>
                    </a:cxn>
                    <a:cxn ang="0">
                      <a:pos x="2" y="1873"/>
                    </a:cxn>
                    <a:cxn ang="0">
                      <a:pos x="14" y="1793"/>
                    </a:cxn>
                    <a:cxn ang="0">
                      <a:pos x="61" y="1741"/>
                    </a:cxn>
                    <a:cxn ang="0">
                      <a:pos x="124" y="1722"/>
                    </a:cxn>
                    <a:cxn ang="0">
                      <a:pos x="180" y="1740"/>
                    </a:cxn>
                    <a:cxn ang="0">
                      <a:pos x="207" y="1780"/>
                    </a:cxn>
                    <a:cxn ang="0">
                      <a:pos x="206" y="1831"/>
                    </a:cxn>
                    <a:cxn ang="0">
                      <a:pos x="174" y="1888"/>
                    </a:cxn>
                    <a:cxn ang="0">
                      <a:pos x="108" y="1926"/>
                    </a:cxn>
                    <a:cxn ang="0">
                      <a:pos x="177" y="1943"/>
                    </a:cxn>
                    <a:cxn ang="0">
                      <a:pos x="249" y="1936"/>
                    </a:cxn>
                    <a:cxn ang="0">
                      <a:pos x="348" y="1879"/>
                    </a:cxn>
                    <a:cxn ang="0">
                      <a:pos x="427" y="1776"/>
                    </a:cxn>
                    <a:cxn ang="0">
                      <a:pos x="480" y="1640"/>
                    </a:cxn>
                    <a:cxn ang="0">
                      <a:pos x="705" y="747"/>
                    </a:cxn>
                    <a:cxn ang="0">
                      <a:pos x="714" y="659"/>
                    </a:cxn>
                    <a:cxn ang="0">
                      <a:pos x="703" y="593"/>
                    </a:cxn>
                    <a:cxn ang="0">
                      <a:pos x="679" y="562"/>
                    </a:cxn>
                    <a:cxn ang="0">
                      <a:pos x="649" y="553"/>
                    </a:cxn>
                    <a:cxn ang="0">
                      <a:pos x="563" y="572"/>
                    </a:cxn>
                    <a:cxn ang="0">
                      <a:pos x="470" y="641"/>
                    </a:cxn>
                    <a:cxn ang="0">
                      <a:pos x="395" y="747"/>
                    </a:cxn>
                    <a:cxn ang="0">
                      <a:pos x="346" y="850"/>
                    </a:cxn>
                    <a:cxn ang="0">
                      <a:pos x="328" y="876"/>
                    </a:cxn>
                    <a:cxn ang="0">
                      <a:pos x="306" y="880"/>
                    </a:cxn>
                    <a:cxn ang="0">
                      <a:pos x="288" y="875"/>
                    </a:cxn>
                    <a:cxn ang="0">
                      <a:pos x="280" y="854"/>
                    </a:cxn>
                    <a:cxn ang="0">
                      <a:pos x="299" y="807"/>
                    </a:cxn>
                    <a:cxn ang="0">
                      <a:pos x="339" y="729"/>
                    </a:cxn>
                    <a:cxn ang="0">
                      <a:pos x="402" y="640"/>
                    </a:cxn>
                    <a:cxn ang="0">
                      <a:pos x="486" y="560"/>
                    </a:cxn>
                    <a:cxn ang="0">
                      <a:pos x="590" y="510"/>
                    </a:cxn>
                    <a:cxn ang="0">
                      <a:pos x="874" y="2"/>
                    </a:cxn>
                    <a:cxn ang="0">
                      <a:pos x="925" y="31"/>
                    </a:cxn>
                    <a:cxn ang="0">
                      <a:pos x="944" y="84"/>
                    </a:cxn>
                    <a:cxn ang="0">
                      <a:pos x="925" y="142"/>
                    </a:cxn>
                    <a:cxn ang="0">
                      <a:pos x="859" y="195"/>
                    </a:cxn>
                    <a:cxn ang="0">
                      <a:pos x="786" y="198"/>
                    </a:cxn>
                    <a:cxn ang="0">
                      <a:pos x="743" y="162"/>
                    </a:cxn>
                    <a:cxn ang="0">
                      <a:pos x="735" y="102"/>
                    </a:cxn>
                    <a:cxn ang="0">
                      <a:pos x="768" y="40"/>
                    </a:cxn>
                    <a:cxn ang="0">
                      <a:pos x="826" y="5"/>
                    </a:cxn>
                  </a:cxnLst>
                  <a:rect l="0" t="0" r="r" b="b"/>
                  <a:pathLst>
                    <a:path w="944" h="1994">
                      <a:moveTo>
                        <a:pt x="649" y="503"/>
                      </a:moveTo>
                      <a:lnTo>
                        <a:pt x="673" y="505"/>
                      </a:lnTo>
                      <a:lnTo>
                        <a:pt x="695" y="509"/>
                      </a:lnTo>
                      <a:lnTo>
                        <a:pt x="718" y="514"/>
                      </a:lnTo>
                      <a:lnTo>
                        <a:pt x="740" y="522"/>
                      </a:lnTo>
                      <a:lnTo>
                        <a:pt x="760" y="533"/>
                      </a:lnTo>
                      <a:lnTo>
                        <a:pt x="778" y="545"/>
                      </a:lnTo>
                      <a:lnTo>
                        <a:pt x="796" y="560"/>
                      </a:lnTo>
                      <a:lnTo>
                        <a:pt x="811" y="576"/>
                      </a:lnTo>
                      <a:lnTo>
                        <a:pt x="825" y="595"/>
                      </a:lnTo>
                      <a:lnTo>
                        <a:pt x="836" y="615"/>
                      </a:lnTo>
                      <a:lnTo>
                        <a:pt x="846" y="637"/>
                      </a:lnTo>
                      <a:lnTo>
                        <a:pt x="853" y="661"/>
                      </a:lnTo>
                      <a:lnTo>
                        <a:pt x="857" y="686"/>
                      </a:lnTo>
                      <a:lnTo>
                        <a:pt x="858" y="714"/>
                      </a:lnTo>
                      <a:lnTo>
                        <a:pt x="858" y="719"/>
                      </a:lnTo>
                      <a:lnTo>
                        <a:pt x="858" y="729"/>
                      </a:lnTo>
                      <a:lnTo>
                        <a:pt x="857" y="743"/>
                      </a:lnTo>
                      <a:lnTo>
                        <a:pt x="855" y="759"/>
                      </a:lnTo>
                      <a:lnTo>
                        <a:pt x="852" y="779"/>
                      </a:lnTo>
                      <a:lnTo>
                        <a:pt x="848" y="801"/>
                      </a:lnTo>
                      <a:lnTo>
                        <a:pt x="634" y="1646"/>
                      </a:lnTo>
                      <a:lnTo>
                        <a:pt x="623" y="1683"/>
                      </a:lnTo>
                      <a:lnTo>
                        <a:pt x="610" y="1718"/>
                      </a:lnTo>
                      <a:lnTo>
                        <a:pt x="594" y="1751"/>
                      </a:lnTo>
                      <a:lnTo>
                        <a:pt x="576" y="1782"/>
                      </a:lnTo>
                      <a:lnTo>
                        <a:pt x="556" y="1811"/>
                      </a:lnTo>
                      <a:lnTo>
                        <a:pt x="534" y="1838"/>
                      </a:lnTo>
                      <a:lnTo>
                        <a:pt x="510" y="1862"/>
                      </a:lnTo>
                      <a:lnTo>
                        <a:pt x="484" y="1885"/>
                      </a:lnTo>
                      <a:lnTo>
                        <a:pt x="458" y="1905"/>
                      </a:lnTo>
                      <a:lnTo>
                        <a:pt x="431" y="1924"/>
                      </a:lnTo>
                      <a:lnTo>
                        <a:pt x="402" y="1940"/>
                      </a:lnTo>
                      <a:lnTo>
                        <a:pt x="374" y="1955"/>
                      </a:lnTo>
                      <a:lnTo>
                        <a:pt x="345" y="1967"/>
                      </a:lnTo>
                      <a:lnTo>
                        <a:pt x="316" y="1976"/>
                      </a:lnTo>
                      <a:lnTo>
                        <a:pt x="287" y="1984"/>
                      </a:lnTo>
                      <a:lnTo>
                        <a:pt x="258" y="1990"/>
                      </a:lnTo>
                      <a:lnTo>
                        <a:pt x="230" y="1993"/>
                      </a:lnTo>
                      <a:lnTo>
                        <a:pt x="203" y="1994"/>
                      </a:lnTo>
                      <a:lnTo>
                        <a:pt x="178" y="1993"/>
                      </a:lnTo>
                      <a:lnTo>
                        <a:pt x="153" y="1990"/>
                      </a:lnTo>
                      <a:lnTo>
                        <a:pt x="130" y="1986"/>
                      </a:lnTo>
                      <a:lnTo>
                        <a:pt x="107" y="1980"/>
                      </a:lnTo>
                      <a:lnTo>
                        <a:pt x="87" y="1972"/>
                      </a:lnTo>
                      <a:lnTo>
                        <a:pt x="69" y="1963"/>
                      </a:lnTo>
                      <a:lnTo>
                        <a:pt x="52" y="1952"/>
                      </a:lnTo>
                      <a:lnTo>
                        <a:pt x="36" y="1939"/>
                      </a:lnTo>
                      <a:lnTo>
                        <a:pt x="24" y="1925"/>
                      </a:lnTo>
                      <a:lnTo>
                        <a:pt x="14" y="1909"/>
                      </a:lnTo>
                      <a:lnTo>
                        <a:pt x="7" y="1891"/>
                      </a:lnTo>
                      <a:lnTo>
                        <a:pt x="2" y="1873"/>
                      </a:lnTo>
                      <a:lnTo>
                        <a:pt x="0" y="1853"/>
                      </a:lnTo>
                      <a:lnTo>
                        <a:pt x="2" y="1831"/>
                      </a:lnTo>
                      <a:lnTo>
                        <a:pt x="7" y="1811"/>
                      </a:lnTo>
                      <a:lnTo>
                        <a:pt x="14" y="1793"/>
                      </a:lnTo>
                      <a:lnTo>
                        <a:pt x="23" y="1777"/>
                      </a:lnTo>
                      <a:lnTo>
                        <a:pt x="34" y="1762"/>
                      </a:lnTo>
                      <a:lnTo>
                        <a:pt x="47" y="1750"/>
                      </a:lnTo>
                      <a:lnTo>
                        <a:pt x="61" y="1741"/>
                      </a:lnTo>
                      <a:lnTo>
                        <a:pt x="76" y="1733"/>
                      </a:lnTo>
                      <a:lnTo>
                        <a:pt x="91" y="1727"/>
                      </a:lnTo>
                      <a:lnTo>
                        <a:pt x="107" y="1724"/>
                      </a:lnTo>
                      <a:lnTo>
                        <a:pt x="124" y="1722"/>
                      </a:lnTo>
                      <a:lnTo>
                        <a:pt x="141" y="1724"/>
                      </a:lnTo>
                      <a:lnTo>
                        <a:pt x="156" y="1728"/>
                      </a:lnTo>
                      <a:lnTo>
                        <a:pt x="169" y="1733"/>
                      </a:lnTo>
                      <a:lnTo>
                        <a:pt x="180" y="1740"/>
                      </a:lnTo>
                      <a:lnTo>
                        <a:pt x="190" y="1749"/>
                      </a:lnTo>
                      <a:lnTo>
                        <a:pt x="197" y="1759"/>
                      </a:lnTo>
                      <a:lnTo>
                        <a:pt x="203" y="1769"/>
                      </a:lnTo>
                      <a:lnTo>
                        <a:pt x="207" y="1780"/>
                      </a:lnTo>
                      <a:lnTo>
                        <a:pt x="209" y="1791"/>
                      </a:lnTo>
                      <a:lnTo>
                        <a:pt x="210" y="1802"/>
                      </a:lnTo>
                      <a:lnTo>
                        <a:pt x="209" y="1817"/>
                      </a:lnTo>
                      <a:lnTo>
                        <a:pt x="206" y="1831"/>
                      </a:lnTo>
                      <a:lnTo>
                        <a:pt x="201" y="1847"/>
                      </a:lnTo>
                      <a:lnTo>
                        <a:pt x="194" y="1861"/>
                      </a:lnTo>
                      <a:lnTo>
                        <a:pt x="185" y="1875"/>
                      </a:lnTo>
                      <a:lnTo>
                        <a:pt x="174" y="1888"/>
                      </a:lnTo>
                      <a:lnTo>
                        <a:pt x="161" y="1900"/>
                      </a:lnTo>
                      <a:lnTo>
                        <a:pt x="146" y="1910"/>
                      </a:lnTo>
                      <a:lnTo>
                        <a:pt x="128" y="1919"/>
                      </a:lnTo>
                      <a:lnTo>
                        <a:pt x="108" y="1926"/>
                      </a:lnTo>
                      <a:lnTo>
                        <a:pt x="128" y="1933"/>
                      </a:lnTo>
                      <a:lnTo>
                        <a:pt x="146" y="1938"/>
                      </a:lnTo>
                      <a:lnTo>
                        <a:pt x="163" y="1941"/>
                      </a:lnTo>
                      <a:lnTo>
                        <a:pt x="177" y="1943"/>
                      </a:lnTo>
                      <a:lnTo>
                        <a:pt x="187" y="1944"/>
                      </a:lnTo>
                      <a:lnTo>
                        <a:pt x="195" y="1944"/>
                      </a:lnTo>
                      <a:lnTo>
                        <a:pt x="223" y="1942"/>
                      </a:lnTo>
                      <a:lnTo>
                        <a:pt x="249" y="1936"/>
                      </a:lnTo>
                      <a:lnTo>
                        <a:pt x="276" y="1927"/>
                      </a:lnTo>
                      <a:lnTo>
                        <a:pt x="301" y="1914"/>
                      </a:lnTo>
                      <a:lnTo>
                        <a:pt x="325" y="1898"/>
                      </a:lnTo>
                      <a:lnTo>
                        <a:pt x="348" y="1879"/>
                      </a:lnTo>
                      <a:lnTo>
                        <a:pt x="370" y="1857"/>
                      </a:lnTo>
                      <a:lnTo>
                        <a:pt x="391" y="1833"/>
                      </a:lnTo>
                      <a:lnTo>
                        <a:pt x="410" y="1805"/>
                      </a:lnTo>
                      <a:lnTo>
                        <a:pt x="427" y="1776"/>
                      </a:lnTo>
                      <a:lnTo>
                        <a:pt x="444" y="1745"/>
                      </a:lnTo>
                      <a:lnTo>
                        <a:pt x="458" y="1711"/>
                      </a:lnTo>
                      <a:lnTo>
                        <a:pt x="470" y="1676"/>
                      </a:lnTo>
                      <a:lnTo>
                        <a:pt x="480" y="1640"/>
                      </a:lnTo>
                      <a:lnTo>
                        <a:pt x="482" y="1638"/>
                      </a:lnTo>
                      <a:lnTo>
                        <a:pt x="699" y="778"/>
                      </a:lnTo>
                      <a:lnTo>
                        <a:pt x="702" y="762"/>
                      </a:lnTo>
                      <a:lnTo>
                        <a:pt x="705" y="747"/>
                      </a:lnTo>
                      <a:lnTo>
                        <a:pt x="710" y="716"/>
                      </a:lnTo>
                      <a:lnTo>
                        <a:pt x="712" y="699"/>
                      </a:lnTo>
                      <a:lnTo>
                        <a:pt x="713" y="680"/>
                      </a:lnTo>
                      <a:lnTo>
                        <a:pt x="714" y="659"/>
                      </a:lnTo>
                      <a:lnTo>
                        <a:pt x="713" y="638"/>
                      </a:lnTo>
                      <a:lnTo>
                        <a:pt x="711" y="621"/>
                      </a:lnTo>
                      <a:lnTo>
                        <a:pt x="708" y="606"/>
                      </a:lnTo>
                      <a:lnTo>
                        <a:pt x="703" y="593"/>
                      </a:lnTo>
                      <a:lnTo>
                        <a:pt x="699" y="583"/>
                      </a:lnTo>
                      <a:lnTo>
                        <a:pt x="693" y="574"/>
                      </a:lnTo>
                      <a:lnTo>
                        <a:pt x="686" y="567"/>
                      </a:lnTo>
                      <a:lnTo>
                        <a:pt x="679" y="562"/>
                      </a:lnTo>
                      <a:lnTo>
                        <a:pt x="673" y="559"/>
                      </a:lnTo>
                      <a:lnTo>
                        <a:pt x="665" y="556"/>
                      </a:lnTo>
                      <a:lnTo>
                        <a:pt x="657" y="555"/>
                      </a:lnTo>
                      <a:lnTo>
                        <a:pt x="649" y="553"/>
                      </a:lnTo>
                      <a:lnTo>
                        <a:pt x="642" y="553"/>
                      </a:lnTo>
                      <a:lnTo>
                        <a:pt x="615" y="555"/>
                      </a:lnTo>
                      <a:lnTo>
                        <a:pt x="589" y="562"/>
                      </a:lnTo>
                      <a:lnTo>
                        <a:pt x="563" y="572"/>
                      </a:lnTo>
                      <a:lnTo>
                        <a:pt x="539" y="584"/>
                      </a:lnTo>
                      <a:lnTo>
                        <a:pt x="515" y="601"/>
                      </a:lnTo>
                      <a:lnTo>
                        <a:pt x="492" y="620"/>
                      </a:lnTo>
                      <a:lnTo>
                        <a:pt x="470" y="641"/>
                      </a:lnTo>
                      <a:lnTo>
                        <a:pt x="449" y="666"/>
                      </a:lnTo>
                      <a:lnTo>
                        <a:pt x="429" y="691"/>
                      </a:lnTo>
                      <a:lnTo>
                        <a:pt x="411" y="718"/>
                      </a:lnTo>
                      <a:lnTo>
                        <a:pt x="395" y="747"/>
                      </a:lnTo>
                      <a:lnTo>
                        <a:pt x="379" y="776"/>
                      </a:lnTo>
                      <a:lnTo>
                        <a:pt x="365" y="806"/>
                      </a:lnTo>
                      <a:lnTo>
                        <a:pt x="352" y="836"/>
                      </a:lnTo>
                      <a:lnTo>
                        <a:pt x="346" y="850"/>
                      </a:lnTo>
                      <a:lnTo>
                        <a:pt x="340" y="860"/>
                      </a:lnTo>
                      <a:lnTo>
                        <a:pt x="336" y="867"/>
                      </a:lnTo>
                      <a:lnTo>
                        <a:pt x="332" y="872"/>
                      </a:lnTo>
                      <a:lnTo>
                        <a:pt x="328" y="876"/>
                      </a:lnTo>
                      <a:lnTo>
                        <a:pt x="324" y="878"/>
                      </a:lnTo>
                      <a:lnTo>
                        <a:pt x="320" y="879"/>
                      </a:lnTo>
                      <a:lnTo>
                        <a:pt x="315" y="880"/>
                      </a:lnTo>
                      <a:lnTo>
                        <a:pt x="306" y="880"/>
                      </a:lnTo>
                      <a:lnTo>
                        <a:pt x="302" y="879"/>
                      </a:lnTo>
                      <a:lnTo>
                        <a:pt x="298" y="879"/>
                      </a:lnTo>
                      <a:lnTo>
                        <a:pt x="293" y="878"/>
                      </a:lnTo>
                      <a:lnTo>
                        <a:pt x="288" y="875"/>
                      </a:lnTo>
                      <a:lnTo>
                        <a:pt x="283" y="871"/>
                      </a:lnTo>
                      <a:lnTo>
                        <a:pt x="281" y="866"/>
                      </a:lnTo>
                      <a:lnTo>
                        <a:pt x="280" y="859"/>
                      </a:lnTo>
                      <a:lnTo>
                        <a:pt x="280" y="854"/>
                      </a:lnTo>
                      <a:lnTo>
                        <a:pt x="283" y="847"/>
                      </a:lnTo>
                      <a:lnTo>
                        <a:pt x="287" y="836"/>
                      </a:lnTo>
                      <a:lnTo>
                        <a:pt x="292" y="822"/>
                      </a:lnTo>
                      <a:lnTo>
                        <a:pt x="299" y="807"/>
                      </a:lnTo>
                      <a:lnTo>
                        <a:pt x="306" y="790"/>
                      </a:lnTo>
                      <a:lnTo>
                        <a:pt x="316" y="771"/>
                      </a:lnTo>
                      <a:lnTo>
                        <a:pt x="327" y="750"/>
                      </a:lnTo>
                      <a:lnTo>
                        <a:pt x="339" y="729"/>
                      </a:lnTo>
                      <a:lnTo>
                        <a:pt x="353" y="707"/>
                      </a:lnTo>
                      <a:lnTo>
                        <a:pt x="368" y="684"/>
                      </a:lnTo>
                      <a:lnTo>
                        <a:pt x="384" y="662"/>
                      </a:lnTo>
                      <a:lnTo>
                        <a:pt x="402" y="640"/>
                      </a:lnTo>
                      <a:lnTo>
                        <a:pt x="421" y="618"/>
                      </a:lnTo>
                      <a:lnTo>
                        <a:pt x="441" y="597"/>
                      </a:lnTo>
                      <a:lnTo>
                        <a:pt x="463" y="578"/>
                      </a:lnTo>
                      <a:lnTo>
                        <a:pt x="486" y="560"/>
                      </a:lnTo>
                      <a:lnTo>
                        <a:pt x="510" y="544"/>
                      </a:lnTo>
                      <a:lnTo>
                        <a:pt x="535" y="530"/>
                      </a:lnTo>
                      <a:lnTo>
                        <a:pt x="562" y="519"/>
                      </a:lnTo>
                      <a:lnTo>
                        <a:pt x="590" y="510"/>
                      </a:lnTo>
                      <a:lnTo>
                        <a:pt x="618" y="505"/>
                      </a:lnTo>
                      <a:lnTo>
                        <a:pt x="649" y="503"/>
                      </a:lnTo>
                      <a:close/>
                      <a:moveTo>
                        <a:pt x="856" y="0"/>
                      </a:moveTo>
                      <a:lnTo>
                        <a:pt x="874" y="2"/>
                      </a:lnTo>
                      <a:lnTo>
                        <a:pt x="890" y="6"/>
                      </a:lnTo>
                      <a:lnTo>
                        <a:pt x="903" y="12"/>
                      </a:lnTo>
                      <a:lnTo>
                        <a:pt x="915" y="21"/>
                      </a:lnTo>
                      <a:lnTo>
                        <a:pt x="925" y="31"/>
                      </a:lnTo>
                      <a:lnTo>
                        <a:pt x="933" y="43"/>
                      </a:lnTo>
                      <a:lnTo>
                        <a:pt x="939" y="56"/>
                      </a:lnTo>
                      <a:lnTo>
                        <a:pt x="942" y="69"/>
                      </a:lnTo>
                      <a:lnTo>
                        <a:pt x="944" y="84"/>
                      </a:lnTo>
                      <a:lnTo>
                        <a:pt x="943" y="84"/>
                      </a:lnTo>
                      <a:lnTo>
                        <a:pt x="941" y="104"/>
                      </a:lnTo>
                      <a:lnTo>
                        <a:pt x="935" y="124"/>
                      </a:lnTo>
                      <a:lnTo>
                        <a:pt x="925" y="142"/>
                      </a:lnTo>
                      <a:lnTo>
                        <a:pt x="912" y="159"/>
                      </a:lnTo>
                      <a:lnTo>
                        <a:pt x="896" y="174"/>
                      </a:lnTo>
                      <a:lnTo>
                        <a:pt x="878" y="186"/>
                      </a:lnTo>
                      <a:lnTo>
                        <a:pt x="859" y="195"/>
                      </a:lnTo>
                      <a:lnTo>
                        <a:pt x="838" y="202"/>
                      </a:lnTo>
                      <a:lnTo>
                        <a:pt x="817" y="203"/>
                      </a:lnTo>
                      <a:lnTo>
                        <a:pt x="800" y="202"/>
                      </a:lnTo>
                      <a:lnTo>
                        <a:pt x="786" y="198"/>
                      </a:lnTo>
                      <a:lnTo>
                        <a:pt x="772" y="192"/>
                      </a:lnTo>
                      <a:lnTo>
                        <a:pt x="761" y="184"/>
                      </a:lnTo>
                      <a:lnTo>
                        <a:pt x="752" y="174"/>
                      </a:lnTo>
                      <a:lnTo>
                        <a:pt x="743" y="162"/>
                      </a:lnTo>
                      <a:lnTo>
                        <a:pt x="738" y="150"/>
                      </a:lnTo>
                      <a:lnTo>
                        <a:pt x="734" y="135"/>
                      </a:lnTo>
                      <a:lnTo>
                        <a:pt x="733" y="120"/>
                      </a:lnTo>
                      <a:lnTo>
                        <a:pt x="735" y="102"/>
                      </a:lnTo>
                      <a:lnTo>
                        <a:pt x="740" y="84"/>
                      </a:lnTo>
                      <a:lnTo>
                        <a:pt x="747" y="68"/>
                      </a:lnTo>
                      <a:lnTo>
                        <a:pt x="757" y="53"/>
                      </a:lnTo>
                      <a:lnTo>
                        <a:pt x="768" y="40"/>
                      </a:lnTo>
                      <a:lnTo>
                        <a:pt x="781" y="29"/>
                      </a:lnTo>
                      <a:lnTo>
                        <a:pt x="795" y="19"/>
                      </a:lnTo>
                      <a:lnTo>
                        <a:pt x="810" y="11"/>
                      </a:lnTo>
                      <a:lnTo>
                        <a:pt x="826" y="5"/>
                      </a:lnTo>
                      <a:lnTo>
                        <a:pt x="841" y="2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"/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 bwMode="auto">
              <a:xfrm>
                <a:off x="5715000" y="5105400"/>
                <a:ext cx="756766" cy="660564"/>
                <a:chOff x="3729" y="3411"/>
                <a:chExt cx="2297" cy="2005"/>
              </a:xfrm>
              <a:solidFill>
                <a:srgbClr val="0000FF"/>
              </a:solidFill>
            </p:grpSpPr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3729" y="3485"/>
                  <a:ext cx="951" cy="1931"/>
                </a:xfrm>
                <a:custGeom>
                  <a:avLst/>
                  <a:gdLst/>
                  <a:ahLst/>
                  <a:cxnLst>
                    <a:cxn ang="0">
                      <a:pos x="726" y="502"/>
                    </a:cxn>
                    <a:cxn ang="0">
                      <a:pos x="808" y="553"/>
                    </a:cxn>
                    <a:cxn ang="0">
                      <a:pos x="855" y="639"/>
                    </a:cxn>
                    <a:cxn ang="0">
                      <a:pos x="862" y="713"/>
                    </a:cxn>
                    <a:cxn ang="0">
                      <a:pos x="637" y="1594"/>
                    </a:cxn>
                    <a:cxn ang="0">
                      <a:pos x="574" y="1732"/>
                    </a:cxn>
                    <a:cxn ang="0">
                      <a:pos x="473" y="1835"/>
                    </a:cxn>
                    <a:cxn ang="0">
                      <a:pos x="354" y="1901"/>
                    </a:cxn>
                    <a:cxn ang="0">
                      <a:pos x="232" y="1929"/>
                    </a:cxn>
                    <a:cxn ang="0">
                      <a:pos x="124" y="1922"/>
                    </a:cxn>
                    <a:cxn ang="0">
                      <a:pos x="42" y="1883"/>
                    </a:cxn>
                    <a:cxn ang="0">
                      <a:pos x="1" y="1815"/>
                    </a:cxn>
                    <a:cxn ang="0">
                      <a:pos x="15" y="1731"/>
                    </a:cxn>
                    <a:cxn ang="0">
                      <a:pos x="71" y="1679"/>
                    </a:cxn>
                    <a:cxn ang="0">
                      <a:pos x="143" y="1669"/>
                    </a:cxn>
                    <a:cxn ang="0">
                      <a:pos x="195" y="1698"/>
                    </a:cxn>
                    <a:cxn ang="0">
                      <a:pos x="211" y="1744"/>
                    </a:cxn>
                    <a:cxn ang="0">
                      <a:pos x="192" y="1807"/>
                    </a:cxn>
                    <a:cxn ang="0">
                      <a:pos x="131" y="1856"/>
                    </a:cxn>
                    <a:cxn ang="0">
                      <a:pos x="173" y="1880"/>
                    </a:cxn>
                    <a:cxn ang="0">
                      <a:pos x="261" y="1870"/>
                    </a:cxn>
                    <a:cxn ang="0">
                      <a:pos x="373" y="1796"/>
                    </a:cxn>
                    <a:cxn ang="0">
                      <a:pos x="457" y="1666"/>
                    </a:cxn>
                    <a:cxn ang="0">
                      <a:pos x="702" y="756"/>
                    </a:cxn>
                    <a:cxn ang="0">
                      <a:pos x="716" y="664"/>
                    </a:cxn>
                    <a:cxn ang="0">
                      <a:pos x="709" y="582"/>
                    </a:cxn>
                    <a:cxn ang="0">
                      <a:pos x="680" y="546"/>
                    </a:cxn>
                    <a:cxn ang="0">
                      <a:pos x="643" y="538"/>
                    </a:cxn>
                    <a:cxn ang="0">
                      <a:pos x="532" y="573"/>
                    </a:cxn>
                    <a:cxn ang="0">
                      <a:pos x="438" y="662"/>
                    </a:cxn>
                    <a:cxn ang="0">
                      <a:pos x="366" y="781"/>
                    </a:cxn>
                    <a:cxn ang="0">
                      <a:pos x="335" y="844"/>
                    </a:cxn>
                    <a:cxn ang="0">
                      <a:pos x="316" y="854"/>
                    </a:cxn>
                    <a:cxn ang="0">
                      <a:pos x="290" y="850"/>
                    </a:cxn>
                    <a:cxn ang="0">
                      <a:pos x="281" y="828"/>
                    </a:cxn>
                    <a:cxn ang="0">
                      <a:pos x="303" y="776"/>
                    </a:cxn>
                    <a:cxn ang="0">
                      <a:pos x="352" y="689"/>
                    </a:cxn>
                    <a:cxn ang="0">
                      <a:pos x="427" y="596"/>
                    </a:cxn>
                    <a:cxn ang="0">
                      <a:pos x="527" y="520"/>
                    </a:cxn>
                    <a:cxn ang="0">
                      <a:pos x="651" y="490"/>
                    </a:cxn>
                    <a:cxn ang="0">
                      <a:pos x="914" y="15"/>
                    </a:cxn>
                    <a:cxn ang="0">
                      <a:pos x="949" y="65"/>
                    </a:cxn>
                    <a:cxn ang="0">
                      <a:pos x="940" y="125"/>
                    </a:cxn>
                    <a:cxn ang="0">
                      <a:pos x="871" y="187"/>
                    </a:cxn>
                    <a:cxn ang="0">
                      <a:pos x="789" y="191"/>
                    </a:cxn>
                    <a:cxn ang="0">
                      <a:pos x="746" y="149"/>
                    </a:cxn>
                    <a:cxn ang="0">
                      <a:pos x="748" y="79"/>
                    </a:cxn>
                    <a:cxn ang="0">
                      <a:pos x="796" y="22"/>
                    </a:cxn>
                    <a:cxn ang="0">
                      <a:pos x="863" y="0"/>
                    </a:cxn>
                  </a:cxnLst>
                  <a:rect l="0" t="0" r="r" b="b"/>
                  <a:pathLst>
                    <a:path w="951" h="1931">
                      <a:moveTo>
                        <a:pt x="651" y="490"/>
                      </a:moveTo>
                      <a:lnTo>
                        <a:pt x="677" y="491"/>
                      </a:lnTo>
                      <a:lnTo>
                        <a:pt x="702" y="495"/>
                      </a:lnTo>
                      <a:lnTo>
                        <a:pt x="726" y="502"/>
                      </a:lnTo>
                      <a:lnTo>
                        <a:pt x="749" y="511"/>
                      </a:lnTo>
                      <a:lnTo>
                        <a:pt x="770" y="523"/>
                      </a:lnTo>
                      <a:lnTo>
                        <a:pt x="790" y="536"/>
                      </a:lnTo>
                      <a:lnTo>
                        <a:pt x="808" y="553"/>
                      </a:lnTo>
                      <a:lnTo>
                        <a:pt x="824" y="571"/>
                      </a:lnTo>
                      <a:lnTo>
                        <a:pt x="837" y="591"/>
                      </a:lnTo>
                      <a:lnTo>
                        <a:pt x="848" y="614"/>
                      </a:lnTo>
                      <a:lnTo>
                        <a:pt x="855" y="639"/>
                      </a:lnTo>
                      <a:lnTo>
                        <a:pt x="861" y="665"/>
                      </a:lnTo>
                      <a:lnTo>
                        <a:pt x="862" y="693"/>
                      </a:lnTo>
                      <a:lnTo>
                        <a:pt x="862" y="700"/>
                      </a:lnTo>
                      <a:lnTo>
                        <a:pt x="862" y="713"/>
                      </a:lnTo>
                      <a:lnTo>
                        <a:pt x="860" y="730"/>
                      </a:lnTo>
                      <a:lnTo>
                        <a:pt x="857" y="752"/>
                      </a:lnTo>
                      <a:lnTo>
                        <a:pt x="852" y="777"/>
                      </a:lnTo>
                      <a:lnTo>
                        <a:pt x="637" y="1594"/>
                      </a:lnTo>
                      <a:lnTo>
                        <a:pt x="626" y="1632"/>
                      </a:lnTo>
                      <a:lnTo>
                        <a:pt x="611" y="1667"/>
                      </a:lnTo>
                      <a:lnTo>
                        <a:pt x="594" y="1701"/>
                      </a:lnTo>
                      <a:lnTo>
                        <a:pt x="574" y="1732"/>
                      </a:lnTo>
                      <a:lnTo>
                        <a:pt x="552" y="1762"/>
                      </a:lnTo>
                      <a:lnTo>
                        <a:pt x="527" y="1788"/>
                      </a:lnTo>
                      <a:lnTo>
                        <a:pt x="501" y="1812"/>
                      </a:lnTo>
                      <a:lnTo>
                        <a:pt x="473" y="1835"/>
                      </a:lnTo>
                      <a:lnTo>
                        <a:pt x="445" y="1855"/>
                      </a:lnTo>
                      <a:lnTo>
                        <a:pt x="415" y="1872"/>
                      </a:lnTo>
                      <a:lnTo>
                        <a:pt x="385" y="1888"/>
                      </a:lnTo>
                      <a:lnTo>
                        <a:pt x="354" y="1901"/>
                      </a:lnTo>
                      <a:lnTo>
                        <a:pt x="323" y="1911"/>
                      </a:lnTo>
                      <a:lnTo>
                        <a:pt x="293" y="1920"/>
                      </a:lnTo>
                      <a:lnTo>
                        <a:pt x="262" y="1926"/>
                      </a:lnTo>
                      <a:lnTo>
                        <a:pt x="232" y="1929"/>
                      </a:lnTo>
                      <a:lnTo>
                        <a:pt x="203" y="1931"/>
                      </a:lnTo>
                      <a:lnTo>
                        <a:pt x="175" y="1930"/>
                      </a:lnTo>
                      <a:lnTo>
                        <a:pt x="149" y="1927"/>
                      </a:lnTo>
                      <a:lnTo>
                        <a:pt x="124" y="1922"/>
                      </a:lnTo>
                      <a:lnTo>
                        <a:pt x="101" y="1915"/>
                      </a:lnTo>
                      <a:lnTo>
                        <a:pt x="79" y="1906"/>
                      </a:lnTo>
                      <a:lnTo>
                        <a:pt x="60" y="1895"/>
                      </a:lnTo>
                      <a:lnTo>
                        <a:pt x="42" y="1883"/>
                      </a:lnTo>
                      <a:lnTo>
                        <a:pt x="28" y="1868"/>
                      </a:lnTo>
                      <a:lnTo>
                        <a:pt x="16" y="1852"/>
                      </a:lnTo>
                      <a:lnTo>
                        <a:pt x="7" y="1834"/>
                      </a:lnTo>
                      <a:lnTo>
                        <a:pt x="1" y="1815"/>
                      </a:lnTo>
                      <a:lnTo>
                        <a:pt x="0" y="1794"/>
                      </a:lnTo>
                      <a:lnTo>
                        <a:pt x="1" y="1771"/>
                      </a:lnTo>
                      <a:lnTo>
                        <a:pt x="7" y="1750"/>
                      </a:lnTo>
                      <a:lnTo>
                        <a:pt x="15" y="1731"/>
                      </a:lnTo>
                      <a:lnTo>
                        <a:pt x="26" y="1714"/>
                      </a:lnTo>
                      <a:lnTo>
                        <a:pt x="40" y="1700"/>
                      </a:lnTo>
                      <a:lnTo>
                        <a:pt x="55" y="1688"/>
                      </a:lnTo>
                      <a:lnTo>
                        <a:pt x="71" y="1679"/>
                      </a:lnTo>
                      <a:lnTo>
                        <a:pt x="88" y="1673"/>
                      </a:lnTo>
                      <a:lnTo>
                        <a:pt x="105" y="1669"/>
                      </a:lnTo>
                      <a:lnTo>
                        <a:pt x="123" y="1667"/>
                      </a:lnTo>
                      <a:lnTo>
                        <a:pt x="143" y="1669"/>
                      </a:lnTo>
                      <a:lnTo>
                        <a:pt x="160" y="1673"/>
                      </a:lnTo>
                      <a:lnTo>
                        <a:pt x="174" y="1679"/>
                      </a:lnTo>
                      <a:lnTo>
                        <a:pt x="185" y="1687"/>
                      </a:lnTo>
                      <a:lnTo>
                        <a:pt x="195" y="1698"/>
                      </a:lnTo>
                      <a:lnTo>
                        <a:pt x="202" y="1708"/>
                      </a:lnTo>
                      <a:lnTo>
                        <a:pt x="207" y="1720"/>
                      </a:lnTo>
                      <a:lnTo>
                        <a:pt x="210" y="1732"/>
                      </a:lnTo>
                      <a:lnTo>
                        <a:pt x="211" y="1744"/>
                      </a:lnTo>
                      <a:lnTo>
                        <a:pt x="210" y="1760"/>
                      </a:lnTo>
                      <a:lnTo>
                        <a:pt x="206" y="1776"/>
                      </a:lnTo>
                      <a:lnTo>
                        <a:pt x="200" y="1791"/>
                      </a:lnTo>
                      <a:lnTo>
                        <a:pt x="192" y="1807"/>
                      </a:lnTo>
                      <a:lnTo>
                        <a:pt x="180" y="1821"/>
                      </a:lnTo>
                      <a:lnTo>
                        <a:pt x="167" y="1835"/>
                      </a:lnTo>
                      <a:lnTo>
                        <a:pt x="150" y="1847"/>
                      </a:lnTo>
                      <a:lnTo>
                        <a:pt x="131" y="1856"/>
                      </a:lnTo>
                      <a:lnTo>
                        <a:pt x="109" y="1863"/>
                      </a:lnTo>
                      <a:lnTo>
                        <a:pt x="133" y="1872"/>
                      </a:lnTo>
                      <a:lnTo>
                        <a:pt x="154" y="1877"/>
                      </a:lnTo>
                      <a:lnTo>
                        <a:pt x="173" y="1880"/>
                      </a:lnTo>
                      <a:lnTo>
                        <a:pt x="188" y="1881"/>
                      </a:lnTo>
                      <a:lnTo>
                        <a:pt x="197" y="1881"/>
                      </a:lnTo>
                      <a:lnTo>
                        <a:pt x="230" y="1878"/>
                      </a:lnTo>
                      <a:lnTo>
                        <a:pt x="261" y="1870"/>
                      </a:lnTo>
                      <a:lnTo>
                        <a:pt x="291" y="1858"/>
                      </a:lnTo>
                      <a:lnTo>
                        <a:pt x="320" y="1842"/>
                      </a:lnTo>
                      <a:lnTo>
                        <a:pt x="348" y="1821"/>
                      </a:lnTo>
                      <a:lnTo>
                        <a:pt x="373" y="1796"/>
                      </a:lnTo>
                      <a:lnTo>
                        <a:pt x="397" y="1768"/>
                      </a:lnTo>
                      <a:lnTo>
                        <a:pt x="420" y="1737"/>
                      </a:lnTo>
                      <a:lnTo>
                        <a:pt x="439" y="1702"/>
                      </a:lnTo>
                      <a:lnTo>
                        <a:pt x="457" y="1666"/>
                      </a:lnTo>
                      <a:lnTo>
                        <a:pt x="472" y="1627"/>
                      </a:lnTo>
                      <a:lnTo>
                        <a:pt x="484" y="1586"/>
                      </a:lnTo>
                      <a:lnTo>
                        <a:pt x="484" y="1587"/>
                      </a:lnTo>
                      <a:lnTo>
                        <a:pt x="702" y="756"/>
                      </a:lnTo>
                      <a:lnTo>
                        <a:pt x="706" y="737"/>
                      </a:lnTo>
                      <a:lnTo>
                        <a:pt x="712" y="703"/>
                      </a:lnTo>
                      <a:lnTo>
                        <a:pt x="714" y="685"/>
                      </a:lnTo>
                      <a:lnTo>
                        <a:pt x="716" y="664"/>
                      </a:lnTo>
                      <a:lnTo>
                        <a:pt x="716" y="640"/>
                      </a:lnTo>
                      <a:lnTo>
                        <a:pt x="716" y="617"/>
                      </a:lnTo>
                      <a:lnTo>
                        <a:pt x="713" y="598"/>
                      </a:lnTo>
                      <a:lnTo>
                        <a:pt x="709" y="582"/>
                      </a:lnTo>
                      <a:lnTo>
                        <a:pt x="702" y="569"/>
                      </a:lnTo>
                      <a:lnTo>
                        <a:pt x="696" y="559"/>
                      </a:lnTo>
                      <a:lnTo>
                        <a:pt x="689" y="552"/>
                      </a:lnTo>
                      <a:lnTo>
                        <a:pt x="680" y="546"/>
                      </a:lnTo>
                      <a:lnTo>
                        <a:pt x="671" y="542"/>
                      </a:lnTo>
                      <a:lnTo>
                        <a:pt x="662" y="540"/>
                      </a:lnTo>
                      <a:lnTo>
                        <a:pt x="653" y="538"/>
                      </a:lnTo>
                      <a:lnTo>
                        <a:pt x="643" y="538"/>
                      </a:lnTo>
                      <a:lnTo>
                        <a:pt x="615" y="541"/>
                      </a:lnTo>
                      <a:lnTo>
                        <a:pt x="586" y="547"/>
                      </a:lnTo>
                      <a:lnTo>
                        <a:pt x="559" y="559"/>
                      </a:lnTo>
                      <a:lnTo>
                        <a:pt x="532" y="573"/>
                      </a:lnTo>
                      <a:lnTo>
                        <a:pt x="507" y="591"/>
                      </a:lnTo>
                      <a:lnTo>
                        <a:pt x="482" y="612"/>
                      </a:lnTo>
                      <a:lnTo>
                        <a:pt x="460" y="636"/>
                      </a:lnTo>
                      <a:lnTo>
                        <a:pt x="438" y="662"/>
                      </a:lnTo>
                      <a:lnTo>
                        <a:pt x="417" y="689"/>
                      </a:lnTo>
                      <a:lnTo>
                        <a:pt x="398" y="719"/>
                      </a:lnTo>
                      <a:lnTo>
                        <a:pt x="381" y="749"/>
                      </a:lnTo>
                      <a:lnTo>
                        <a:pt x="366" y="781"/>
                      </a:lnTo>
                      <a:lnTo>
                        <a:pt x="352" y="812"/>
                      </a:lnTo>
                      <a:lnTo>
                        <a:pt x="345" y="826"/>
                      </a:lnTo>
                      <a:lnTo>
                        <a:pt x="339" y="836"/>
                      </a:lnTo>
                      <a:lnTo>
                        <a:pt x="335" y="844"/>
                      </a:lnTo>
                      <a:lnTo>
                        <a:pt x="331" y="849"/>
                      </a:lnTo>
                      <a:lnTo>
                        <a:pt x="327" y="852"/>
                      </a:lnTo>
                      <a:lnTo>
                        <a:pt x="322" y="853"/>
                      </a:lnTo>
                      <a:lnTo>
                        <a:pt x="316" y="854"/>
                      </a:lnTo>
                      <a:lnTo>
                        <a:pt x="307" y="854"/>
                      </a:lnTo>
                      <a:lnTo>
                        <a:pt x="302" y="853"/>
                      </a:lnTo>
                      <a:lnTo>
                        <a:pt x="296" y="853"/>
                      </a:lnTo>
                      <a:lnTo>
                        <a:pt x="290" y="850"/>
                      </a:lnTo>
                      <a:lnTo>
                        <a:pt x="286" y="847"/>
                      </a:lnTo>
                      <a:lnTo>
                        <a:pt x="282" y="841"/>
                      </a:lnTo>
                      <a:lnTo>
                        <a:pt x="280" y="833"/>
                      </a:lnTo>
                      <a:lnTo>
                        <a:pt x="281" y="828"/>
                      </a:lnTo>
                      <a:lnTo>
                        <a:pt x="284" y="820"/>
                      </a:lnTo>
                      <a:lnTo>
                        <a:pt x="288" y="808"/>
                      </a:lnTo>
                      <a:lnTo>
                        <a:pt x="295" y="793"/>
                      </a:lnTo>
                      <a:lnTo>
                        <a:pt x="303" y="776"/>
                      </a:lnTo>
                      <a:lnTo>
                        <a:pt x="312" y="756"/>
                      </a:lnTo>
                      <a:lnTo>
                        <a:pt x="324" y="735"/>
                      </a:lnTo>
                      <a:lnTo>
                        <a:pt x="337" y="713"/>
                      </a:lnTo>
                      <a:lnTo>
                        <a:pt x="352" y="689"/>
                      </a:lnTo>
                      <a:lnTo>
                        <a:pt x="368" y="666"/>
                      </a:lnTo>
                      <a:lnTo>
                        <a:pt x="387" y="642"/>
                      </a:lnTo>
                      <a:lnTo>
                        <a:pt x="406" y="618"/>
                      </a:lnTo>
                      <a:lnTo>
                        <a:pt x="427" y="596"/>
                      </a:lnTo>
                      <a:lnTo>
                        <a:pt x="450" y="574"/>
                      </a:lnTo>
                      <a:lnTo>
                        <a:pt x="474" y="554"/>
                      </a:lnTo>
                      <a:lnTo>
                        <a:pt x="500" y="536"/>
                      </a:lnTo>
                      <a:lnTo>
                        <a:pt x="527" y="520"/>
                      </a:lnTo>
                      <a:lnTo>
                        <a:pt x="556" y="508"/>
                      </a:lnTo>
                      <a:lnTo>
                        <a:pt x="586" y="498"/>
                      </a:lnTo>
                      <a:lnTo>
                        <a:pt x="618" y="492"/>
                      </a:lnTo>
                      <a:lnTo>
                        <a:pt x="651" y="490"/>
                      </a:lnTo>
                      <a:close/>
                      <a:moveTo>
                        <a:pt x="863" y="0"/>
                      </a:moveTo>
                      <a:lnTo>
                        <a:pt x="883" y="2"/>
                      </a:lnTo>
                      <a:lnTo>
                        <a:pt x="900" y="7"/>
                      </a:lnTo>
                      <a:lnTo>
                        <a:pt x="914" y="15"/>
                      </a:lnTo>
                      <a:lnTo>
                        <a:pt x="927" y="25"/>
                      </a:lnTo>
                      <a:lnTo>
                        <a:pt x="937" y="37"/>
                      </a:lnTo>
                      <a:lnTo>
                        <a:pt x="944" y="51"/>
                      </a:lnTo>
                      <a:lnTo>
                        <a:pt x="949" y="65"/>
                      </a:lnTo>
                      <a:lnTo>
                        <a:pt x="950" y="81"/>
                      </a:lnTo>
                      <a:lnTo>
                        <a:pt x="951" y="82"/>
                      </a:lnTo>
                      <a:lnTo>
                        <a:pt x="948" y="104"/>
                      </a:lnTo>
                      <a:lnTo>
                        <a:pt x="940" y="125"/>
                      </a:lnTo>
                      <a:lnTo>
                        <a:pt x="928" y="144"/>
                      </a:lnTo>
                      <a:lnTo>
                        <a:pt x="911" y="162"/>
                      </a:lnTo>
                      <a:lnTo>
                        <a:pt x="893" y="176"/>
                      </a:lnTo>
                      <a:lnTo>
                        <a:pt x="871" y="187"/>
                      </a:lnTo>
                      <a:lnTo>
                        <a:pt x="848" y="195"/>
                      </a:lnTo>
                      <a:lnTo>
                        <a:pt x="824" y="197"/>
                      </a:lnTo>
                      <a:lnTo>
                        <a:pt x="805" y="196"/>
                      </a:lnTo>
                      <a:lnTo>
                        <a:pt x="789" y="191"/>
                      </a:lnTo>
                      <a:lnTo>
                        <a:pt x="775" y="184"/>
                      </a:lnTo>
                      <a:lnTo>
                        <a:pt x="762" y="174"/>
                      </a:lnTo>
                      <a:lnTo>
                        <a:pt x="753" y="162"/>
                      </a:lnTo>
                      <a:lnTo>
                        <a:pt x="746" y="149"/>
                      </a:lnTo>
                      <a:lnTo>
                        <a:pt x="741" y="133"/>
                      </a:lnTo>
                      <a:lnTo>
                        <a:pt x="740" y="116"/>
                      </a:lnTo>
                      <a:lnTo>
                        <a:pt x="742" y="97"/>
                      </a:lnTo>
                      <a:lnTo>
                        <a:pt x="748" y="79"/>
                      </a:lnTo>
                      <a:lnTo>
                        <a:pt x="756" y="62"/>
                      </a:lnTo>
                      <a:lnTo>
                        <a:pt x="768" y="47"/>
                      </a:lnTo>
                      <a:lnTo>
                        <a:pt x="781" y="33"/>
                      </a:lnTo>
                      <a:lnTo>
                        <a:pt x="796" y="22"/>
                      </a:lnTo>
                      <a:lnTo>
                        <a:pt x="812" y="13"/>
                      </a:lnTo>
                      <a:lnTo>
                        <a:pt x="829" y="6"/>
                      </a:lnTo>
                      <a:lnTo>
                        <a:pt x="846" y="2"/>
                      </a:lnTo>
                      <a:lnTo>
                        <a:pt x="86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9"/>
                <p:cNvSpPr>
                  <a:spLocks/>
                </p:cNvSpPr>
                <p:nvPr/>
              </p:nvSpPr>
              <p:spPr bwMode="auto">
                <a:xfrm>
                  <a:off x="4976" y="3411"/>
                  <a:ext cx="1050" cy="1572"/>
                </a:xfrm>
                <a:custGeom>
                  <a:avLst/>
                  <a:gdLst/>
                  <a:ahLst/>
                  <a:cxnLst>
                    <a:cxn ang="0">
                      <a:pos x="531" y="7"/>
                    </a:cxn>
                    <a:cxn ang="0">
                      <a:pos x="538" y="25"/>
                    </a:cxn>
                    <a:cxn ang="0">
                      <a:pos x="399" y="909"/>
                    </a:cxn>
                    <a:cxn ang="0">
                      <a:pos x="555" y="759"/>
                    </a:cxn>
                    <a:cxn ang="0">
                      <a:pos x="702" y="629"/>
                    </a:cxn>
                    <a:cxn ang="0">
                      <a:pos x="814" y="574"/>
                    </a:cxn>
                    <a:cxn ang="0">
                      <a:pos x="893" y="563"/>
                    </a:cxn>
                    <a:cxn ang="0">
                      <a:pos x="997" y="596"/>
                    </a:cxn>
                    <a:cxn ang="0">
                      <a:pos x="1046" y="670"/>
                    </a:cxn>
                    <a:cxn ang="0">
                      <a:pos x="1037" y="766"/>
                    </a:cxn>
                    <a:cxn ang="0">
                      <a:pos x="973" y="830"/>
                    </a:cxn>
                    <a:cxn ang="0">
                      <a:pos x="886" y="835"/>
                    </a:cxn>
                    <a:cxn ang="0">
                      <a:pos x="839" y="787"/>
                    </a:cxn>
                    <a:cxn ang="0">
                      <a:pos x="839" y="739"/>
                    </a:cxn>
                    <a:cxn ang="0">
                      <a:pos x="869" y="683"/>
                    </a:cxn>
                    <a:cxn ang="0">
                      <a:pos x="947" y="644"/>
                    </a:cxn>
                    <a:cxn ang="0">
                      <a:pos x="959" y="634"/>
                    </a:cxn>
                    <a:cxn ang="0">
                      <a:pos x="923" y="618"/>
                    </a:cxn>
                    <a:cxn ang="0">
                      <a:pos x="890" y="612"/>
                    </a:cxn>
                    <a:cxn ang="0">
                      <a:pos x="723" y="674"/>
                    </a:cxn>
                    <a:cxn ang="0">
                      <a:pos x="559" y="826"/>
                    </a:cxn>
                    <a:cxn ang="0">
                      <a:pos x="389" y="972"/>
                    </a:cxn>
                    <a:cxn ang="0">
                      <a:pos x="494" y="1017"/>
                    </a:cxn>
                    <a:cxn ang="0">
                      <a:pos x="624" y="1077"/>
                    </a:cxn>
                    <a:cxn ang="0">
                      <a:pos x="693" y="1174"/>
                    </a:cxn>
                    <a:cxn ang="0">
                      <a:pos x="698" y="1265"/>
                    </a:cxn>
                    <a:cxn ang="0">
                      <a:pos x="678" y="1369"/>
                    </a:cxn>
                    <a:cxn ang="0">
                      <a:pos x="683" y="1476"/>
                    </a:cxn>
                    <a:cxn ang="0">
                      <a:pos x="724" y="1521"/>
                    </a:cxn>
                    <a:cxn ang="0">
                      <a:pos x="812" y="1506"/>
                    </a:cxn>
                    <a:cxn ang="0">
                      <a:pos x="891" y="1410"/>
                    </a:cxn>
                    <a:cxn ang="0">
                      <a:pos x="948" y="1247"/>
                    </a:cxn>
                    <a:cxn ang="0">
                      <a:pos x="972" y="1209"/>
                    </a:cxn>
                    <a:cxn ang="0">
                      <a:pos x="1000" y="1212"/>
                    </a:cxn>
                    <a:cxn ang="0">
                      <a:pos x="1008" y="1238"/>
                    </a:cxn>
                    <a:cxn ang="0">
                      <a:pos x="986" y="1316"/>
                    </a:cxn>
                    <a:cxn ang="0">
                      <a:pos x="939" y="1430"/>
                    </a:cxn>
                    <a:cxn ang="0">
                      <a:pos x="842" y="1544"/>
                    </a:cxn>
                    <a:cxn ang="0">
                      <a:pos x="715" y="1571"/>
                    </a:cxn>
                    <a:cxn ang="0">
                      <a:pos x="591" y="1512"/>
                    </a:cxn>
                    <a:cxn ang="0">
                      <a:pos x="531" y="1384"/>
                    </a:cxn>
                    <a:cxn ang="0">
                      <a:pos x="545" y="1251"/>
                    </a:cxn>
                    <a:cxn ang="0">
                      <a:pos x="532" y="1161"/>
                    </a:cxn>
                    <a:cxn ang="0">
                      <a:pos x="460" y="1088"/>
                    </a:cxn>
                    <a:cxn ang="0">
                      <a:pos x="361" y="1050"/>
                    </a:cxn>
                    <a:cxn ang="0">
                      <a:pos x="278" y="1036"/>
                    </a:cxn>
                    <a:cxn ang="0">
                      <a:pos x="257" y="1115"/>
                    </a:cxn>
                    <a:cxn ang="0">
                      <a:pos x="222" y="1250"/>
                    </a:cxn>
                    <a:cxn ang="0">
                      <a:pos x="177" y="1420"/>
                    </a:cxn>
                    <a:cxn ang="0">
                      <a:pos x="151" y="1512"/>
                    </a:cxn>
                    <a:cxn ang="0">
                      <a:pos x="104" y="1563"/>
                    </a:cxn>
                    <a:cxn ang="0">
                      <a:pos x="44" y="1568"/>
                    </a:cxn>
                    <a:cxn ang="0">
                      <a:pos x="6" y="1536"/>
                    </a:cxn>
                    <a:cxn ang="0">
                      <a:pos x="3" y="1488"/>
                    </a:cxn>
                    <a:cxn ang="0">
                      <a:pos x="353" y="130"/>
                    </a:cxn>
                    <a:cxn ang="0">
                      <a:pos x="344" y="107"/>
                    </a:cxn>
                    <a:cxn ang="0">
                      <a:pos x="284" y="93"/>
                    </a:cxn>
                    <a:cxn ang="0">
                      <a:pos x="192" y="87"/>
                    </a:cxn>
                    <a:cxn ang="0">
                      <a:pos x="185" y="44"/>
                    </a:cxn>
                    <a:cxn ang="0">
                      <a:pos x="213" y="24"/>
                    </a:cxn>
                    <a:cxn ang="0">
                      <a:pos x="287" y="17"/>
                    </a:cxn>
                    <a:cxn ang="0">
                      <a:pos x="448" y="3"/>
                    </a:cxn>
                  </a:cxnLst>
                  <a:rect l="0" t="0" r="r" b="b"/>
                  <a:pathLst>
                    <a:path w="1050" h="1572">
                      <a:moveTo>
                        <a:pt x="490" y="0"/>
                      </a:moveTo>
                      <a:lnTo>
                        <a:pt x="506" y="0"/>
                      </a:lnTo>
                      <a:lnTo>
                        <a:pt x="517" y="1"/>
                      </a:lnTo>
                      <a:lnTo>
                        <a:pt x="524" y="3"/>
                      </a:lnTo>
                      <a:lnTo>
                        <a:pt x="531" y="7"/>
                      </a:lnTo>
                      <a:lnTo>
                        <a:pt x="535" y="12"/>
                      </a:lnTo>
                      <a:lnTo>
                        <a:pt x="537" y="15"/>
                      </a:lnTo>
                      <a:lnTo>
                        <a:pt x="538" y="20"/>
                      </a:lnTo>
                      <a:lnTo>
                        <a:pt x="538" y="23"/>
                      </a:lnTo>
                      <a:lnTo>
                        <a:pt x="538" y="25"/>
                      </a:lnTo>
                      <a:lnTo>
                        <a:pt x="540" y="27"/>
                      </a:lnTo>
                      <a:lnTo>
                        <a:pt x="300" y="966"/>
                      </a:lnTo>
                      <a:lnTo>
                        <a:pt x="333" y="951"/>
                      </a:lnTo>
                      <a:lnTo>
                        <a:pt x="366" y="932"/>
                      </a:lnTo>
                      <a:lnTo>
                        <a:pt x="399" y="909"/>
                      </a:lnTo>
                      <a:lnTo>
                        <a:pt x="432" y="882"/>
                      </a:lnTo>
                      <a:lnTo>
                        <a:pt x="464" y="853"/>
                      </a:lnTo>
                      <a:lnTo>
                        <a:pt x="495" y="822"/>
                      </a:lnTo>
                      <a:lnTo>
                        <a:pt x="525" y="790"/>
                      </a:lnTo>
                      <a:lnTo>
                        <a:pt x="555" y="759"/>
                      </a:lnTo>
                      <a:lnTo>
                        <a:pt x="587" y="725"/>
                      </a:lnTo>
                      <a:lnTo>
                        <a:pt x="618" y="695"/>
                      </a:lnTo>
                      <a:lnTo>
                        <a:pt x="648" y="670"/>
                      </a:lnTo>
                      <a:lnTo>
                        <a:pt x="676" y="647"/>
                      </a:lnTo>
                      <a:lnTo>
                        <a:pt x="702" y="629"/>
                      </a:lnTo>
                      <a:lnTo>
                        <a:pt x="728" y="613"/>
                      </a:lnTo>
                      <a:lnTo>
                        <a:pt x="751" y="600"/>
                      </a:lnTo>
                      <a:lnTo>
                        <a:pt x="774" y="589"/>
                      </a:lnTo>
                      <a:lnTo>
                        <a:pt x="794" y="580"/>
                      </a:lnTo>
                      <a:lnTo>
                        <a:pt x="814" y="574"/>
                      </a:lnTo>
                      <a:lnTo>
                        <a:pt x="832" y="570"/>
                      </a:lnTo>
                      <a:lnTo>
                        <a:pt x="849" y="566"/>
                      </a:lnTo>
                      <a:lnTo>
                        <a:pt x="865" y="564"/>
                      </a:lnTo>
                      <a:lnTo>
                        <a:pt x="879" y="563"/>
                      </a:lnTo>
                      <a:lnTo>
                        <a:pt x="893" y="563"/>
                      </a:lnTo>
                      <a:lnTo>
                        <a:pt x="919" y="564"/>
                      </a:lnTo>
                      <a:lnTo>
                        <a:pt x="942" y="569"/>
                      </a:lnTo>
                      <a:lnTo>
                        <a:pt x="962" y="576"/>
                      </a:lnTo>
                      <a:lnTo>
                        <a:pt x="981" y="585"/>
                      </a:lnTo>
                      <a:lnTo>
                        <a:pt x="997" y="596"/>
                      </a:lnTo>
                      <a:lnTo>
                        <a:pt x="1011" y="609"/>
                      </a:lnTo>
                      <a:lnTo>
                        <a:pt x="1024" y="622"/>
                      </a:lnTo>
                      <a:lnTo>
                        <a:pt x="1033" y="638"/>
                      </a:lnTo>
                      <a:lnTo>
                        <a:pt x="1041" y="653"/>
                      </a:lnTo>
                      <a:lnTo>
                        <a:pt x="1046" y="670"/>
                      </a:lnTo>
                      <a:lnTo>
                        <a:pt x="1049" y="687"/>
                      </a:lnTo>
                      <a:lnTo>
                        <a:pt x="1050" y="704"/>
                      </a:lnTo>
                      <a:lnTo>
                        <a:pt x="1048" y="727"/>
                      </a:lnTo>
                      <a:lnTo>
                        <a:pt x="1044" y="748"/>
                      </a:lnTo>
                      <a:lnTo>
                        <a:pt x="1037" y="766"/>
                      </a:lnTo>
                      <a:lnTo>
                        <a:pt x="1028" y="784"/>
                      </a:lnTo>
                      <a:lnTo>
                        <a:pt x="1016" y="799"/>
                      </a:lnTo>
                      <a:lnTo>
                        <a:pt x="1003" y="811"/>
                      </a:lnTo>
                      <a:lnTo>
                        <a:pt x="989" y="822"/>
                      </a:lnTo>
                      <a:lnTo>
                        <a:pt x="973" y="830"/>
                      </a:lnTo>
                      <a:lnTo>
                        <a:pt x="957" y="836"/>
                      </a:lnTo>
                      <a:lnTo>
                        <a:pt x="940" y="839"/>
                      </a:lnTo>
                      <a:lnTo>
                        <a:pt x="923" y="841"/>
                      </a:lnTo>
                      <a:lnTo>
                        <a:pt x="903" y="839"/>
                      </a:lnTo>
                      <a:lnTo>
                        <a:pt x="886" y="835"/>
                      </a:lnTo>
                      <a:lnTo>
                        <a:pt x="872" y="829"/>
                      </a:lnTo>
                      <a:lnTo>
                        <a:pt x="861" y="820"/>
                      </a:lnTo>
                      <a:lnTo>
                        <a:pt x="851" y="810"/>
                      </a:lnTo>
                      <a:lnTo>
                        <a:pt x="844" y="799"/>
                      </a:lnTo>
                      <a:lnTo>
                        <a:pt x="839" y="787"/>
                      </a:lnTo>
                      <a:lnTo>
                        <a:pt x="836" y="775"/>
                      </a:lnTo>
                      <a:lnTo>
                        <a:pt x="835" y="763"/>
                      </a:lnTo>
                      <a:lnTo>
                        <a:pt x="835" y="757"/>
                      </a:lnTo>
                      <a:lnTo>
                        <a:pt x="837" y="748"/>
                      </a:lnTo>
                      <a:lnTo>
                        <a:pt x="839" y="739"/>
                      </a:lnTo>
                      <a:lnTo>
                        <a:pt x="842" y="728"/>
                      </a:lnTo>
                      <a:lnTo>
                        <a:pt x="847" y="717"/>
                      </a:lnTo>
                      <a:lnTo>
                        <a:pt x="853" y="706"/>
                      </a:lnTo>
                      <a:lnTo>
                        <a:pt x="860" y="694"/>
                      </a:lnTo>
                      <a:lnTo>
                        <a:pt x="869" y="683"/>
                      </a:lnTo>
                      <a:lnTo>
                        <a:pt x="881" y="673"/>
                      </a:lnTo>
                      <a:lnTo>
                        <a:pt x="894" y="663"/>
                      </a:lnTo>
                      <a:lnTo>
                        <a:pt x="910" y="655"/>
                      </a:lnTo>
                      <a:lnTo>
                        <a:pt x="927" y="648"/>
                      </a:lnTo>
                      <a:lnTo>
                        <a:pt x="947" y="644"/>
                      </a:lnTo>
                      <a:lnTo>
                        <a:pt x="970" y="641"/>
                      </a:lnTo>
                      <a:lnTo>
                        <a:pt x="967" y="639"/>
                      </a:lnTo>
                      <a:lnTo>
                        <a:pt x="962" y="635"/>
                      </a:lnTo>
                      <a:lnTo>
                        <a:pt x="961" y="634"/>
                      </a:lnTo>
                      <a:lnTo>
                        <a:pt x="959" y="634"/>
                      </a:lnTo>
                      <a:lnTo>
                        <a:pt x="951" y="628"/>
                      </a:lnTo>
                      <a:lnTo>
                        <a:pt x="944" y="624"/>
                      </a:lnTo>
                      <a:lnTo>
                        <a:pt x="938" y="621"/>
                      </a:lnTo>
                      <a:lnTo>
                        <a:pt x="931" y="619"/>
                      </a:lnTo>
                      <a:lnTo>
                        <a:pt x="923" y="618"/>
                      </a:lnTo>
                      <a:lnTo>
                        <a:pt x="912" y="616"/>
                      </a:lnTo>
                      <a:lnTo>
                        <a:pt x="908" y="614"/>
                      </a:lnTo>
                      <a:lnTo>
                        <a:pt x="904" y="613"/>
                      </a:lnTo>
                      <a:lnTo>
                        <a:pt x="899" y="612"/>
                      </a:lnTo>
                      <a:lnTo>
                        <a:pt x="890" y="612"/>
                      </a:lnTo>
                      <a:lnTo>
                        <a:pt x="856" y="615"/>
                      </a:lnTo>
                      <a:lnTo>
                        <a:pt x="823" y="623"/>
                      </a:lnTo>
                      <a:lnTo>
                        <a:pt x="789" y="636"/>
                      </a:lnTo>
                      <a:lnTo>
                        <a:pt x="756" y="653"/>
                      </a:lnTo>
                      <a:lnTo>
                        <a:pt x="723" y="674"/>
                      </a:lnTo>
                      <a:lnTo>
                        <a:pt x="690" y="700"/>
                      </a:lnTo>
                      <a:lnTo>
                        <a:pt x="657" y="728"/>
                      </a:lnTo>
                      <a:lnTo>
                        <a:pt x="625" y="758"/>
                      </a:lnTo>
                      <a:lnTo>
                        <a:pt x="591" y="791"/>
                      </a:lnTo>
                      <a:lnTo>
                        <a:pt x="559" y="826"/>
                      </a:lnTo>
                      <a:lnTo>
                        <a:pt x="508" y="875"/>
                      </a:lnTo>
                      <a:lnTo>
                        <a:pt x="480" y="901"/>
                      </a:lnTo>
                      <a:lnTo>
                        <a:pt x="451" y="927"/>
                      </a:lnTo>
                      <a:lnTo>
                        <a:pt x="420" y="950"/>
                      </a:lnTo>
                      <a:lnTo>
                        <a:pt x="389" y="972"/>
                      </a:lnTo>
                      <a:lnTo>
                        <a:pt x="358" y="991"/>
                      </a:lnTo>
                      <a:lnTo>
                        <a:pt x="394" y="996"/>
                      </a:lnTo>
                      <a:lnTo>
                        <a:pt x="429" y="1002"/>
                      </a:lnTo>
                      <a:lnTo>
                        <a:pt x="462" y="1009"/>
                      </a:lnTo>
                      <a:lnTo>
                        <a:pt x="494" y="1017"/>
                      </a:lnTo>
                      <a:lnTo>
                        <a:pt x="524" y="1027"/>
                      </a:lnTo>
                      <a:lnTo>
                        <a:pt x="552" y="1037"/>
                      </a:lnTo>
                      <a:lnTo>
                        <a:pt x="579" y="1049"/>
                      </a:lnTo>
                      <a:lnTo>
                        <a:pt x="603" y="1063"/>
                      </a:lnTo>
                      <a:lnTo>
                        <a:pt x="624" y="1077"/>
                      </a:lnTo>
                      <a:lnTo>
                        <a:pt x="643" y="1093"/>
                      </a:lnTo>
                      <a:lnTo>
                        <a:pt x="660" y="1111"/>
                      </a:lnTo>
                      <a:lnTo>
                        <a:pt x="674" y="1130"/>
                      </a:lnTo>
                      <a:lnTo>
                        <a:pt x="685" y="1152"/>
                      </a:lnTo>
                      <a:lnTo>
                        <a:pt x="693" y="1174"/>
                      </a:lnTo>
                      <a:lnTo>
                        <a:pt x="698" y="1199"/>
                      </a:lnTo>
                      <a:lnTo>
                        <a:pt x="700" y="1226"/>
                      </a:lnTo>
                      <a:lnTo>
                        <a:pt x="700" y="1244"/>
                      </a:lnTo>
                      <a:lnTo>
                        <a:pt x="699" y="1254"/>
                      </a:lnTo>
                      <a:lnTo>
                        <a:pt x="698" y="1265"/>
                      </a:lnTo>
                      <a:lnTo>
                        <a:pt x="696" y="1279"/>
                      </a:lnTo>
                      <a:lnTo>
                        <a:pt x="693" y="1296"/>
                      </a:lnTo>
                      <a:lnTo>
                        <a:pt x="687" y="1319"/>
                      </a:lnTo>
                      <a:lnTo>
                        <a:pt x="682" y="1343"/>
                      </a:lnTo>
                      <a:lnTo>
                        <a:pt x="678" y="1369"/>
                      </a:lnTo>
                      <a:lnTo>
                        <a:pt x="676" y="1394"/>
                      </a:lnTo>
                      <a:lnTo>
                        <a:pt x="675" y="1419"/>
                      </a:lnTo>
                      <a:lnTo>
                        <a:pt x="676" y="1441"/>
                      </a:lnTo>
                      <a:lnTo>
                        <a:pt x="678" y="1461"/>
                      </a:lnTo>
                      <a:lnTo>
                        <a:pt x="683" y="1476"/>
                      </a:lnTo>
                      <a:lnTo>
                        <a:pt x="688" y="1491"/>
                      </a:lnTo>
                      <a:lnTo>
                        <a:pt x="695" y="1501"/>
                      </a:lnTo>
                      <a:lnTo>
                        <a:pt x="704" y="1510"/>
                      </a:lnTo>
                      <a:lnTo>
                        <a:pt x="713" y="1516"/>
                      </a:lnTo>
                      <a:lnTo>
                        <a:pt x="724" y="1521"/>
                      </a:lnTo>
                      <a:lnTo>
                        <a:pt x="736" y="1523"/>
                      </a:lnTo>
                      <a:lnTo>
                        <a:pt x="748" y="1524"/>
                      </a:lnTo>
                      <a:lnTo>
                        <a:pt x="771" y="1521"/>
                      </a:lnTo>
                      <a:lnTo>
                        <a:pt x="792" y="1516"/>
                      </a:lnTo>
                      <a:lnTo>
                        <a:pt x="812" y="1506"/>
                      </a:lnTo>
                      <a:lnTo>
                        <a:pt x="830" y="1494"/>
                      </a:lnTo>
                      <a:lnTo>
                        <a:pt x="847" y="1477"/>
                      </a:lnTo>
                      <a:lnTo>
                        <a:pt x="862" y="1458"/>
                      </a:lnTo>
                      <a:lnTo>
                        <a:pt x="877" y="1435"/>
                      </a:lnTo>
                      <a:lnTo>
                        <a:pt x="891" y="1410"/>
                      </a:lnTo>
                      <a:lnTo>
                        <a:pt x="904" y="1382"/>
                      </a:lnTo>
                      <a:lnTo>
                        <a:pt x="916" y="1351"/>
                      </a:lnTo>
                      <a:lnTo>
                        <a:pt x="927" y="1319"/>
                      </a:lnTo>
                      <a:lnTo>
                        <a:pt x="938" y="1283"/>
                      </a:lnTo>
                      <a:lnTo>
                        <a:pt x="948" y="1247"/>
                      </a:lnTo>
                      <a:lnTo>
                        <a:pt x="951" y="1233"/>
                      </a:lnTo>
                      <a:lnTo>
                        <a:pt x="955" y="1222"/>
                      </a:lnTo>
                      <a:lnTo>
                        <a:pt x="959" y="1215"/>
                      </a:lnTo>
                      <a:lnTo>
                        <a:pt x="965" y="1211"/>
                      </a:lnTo>
                      <a:lnTo>
                        <a:pt x="972" y="1209"/>
                      </a:lnTo>
                      <a:lnTo>
                        <a:pt x="981" y="1208"/>
                      </a:lnTo>
                      <a:lnTo>
                        <a:pt x="985" y="1208"/>
                      </a:lnTo>
                      <a:lnTo>
                        <a:pt x="989" y="1209"/>
                      </a:lnTo>
                      <a:lnTo>
                        <a:pt x="995" y="1209"/>
                      </a:lnTo>
                      <a:lnTo>
                        <a:pt x="1000" y="1212"/>
                      </a:lnTo>
                      <a:lnTo>
                        <a:pt x="1005" y="1215"/>
                      </a:lnTo>
                      <a:lnTo>
                        <a:pt x="1008" y="1221"/>
                      </a:lnTo>
                      <a:lnTo>
                        <a:pt x="1010" y="1229"/>
                      </a:lnTo>
                      <a:lnTo>
                        <a:pt x="1009" y="1232"/>
                      </a:lnTo>
                      <a:lnTo>
                        <a:pt x="1008" y="1238"/>
                      </a:lnTo>
                      <a:lnTo>
                        <a:pt x="1006" y="1248"/>
                      </a:lnTo>
                      <a:lnTo>
                        <a:pt x="1002" y="1262"/>
                      </a:lnTo>
                      <a:lnTo>
                        <a:pt x="998" y="1277"/>
                      </a:lnTo>
                      <a:lnTo>
                        <a:pt x="993" y="1295"/>
                      </a:lnTo>
                      <a:lnTo>
                        <a:pt x="986" y="1316"/>
                      </a:lnTo>
                      <a:lnTo>
                        <a:pt x="979" y="1337"/>
                      </a:lnTo>
                      <a:lnTo>
                        <a:pt x="971" y="1360"/>
                      </a:lnTo>
                      <a:lnTo>
                        <a:pt x="961" y="1383"/>
                      </a:lnTo>
                      <a:lnTo>
                        <a:pt x="951" y="1407"/>
                      </a:lnTo>
                      <a:lnTo>
                        <a:pt x="939" y="1430"/>
                      </a:lnTo>
                      <a:lnTo>
                        <a:pt x="926" y="1453"/>
                      </a:lnTo>
                      <a:lnTo>
                        <a:pt x="906" y="1482"/>
                      </a:lnTo>
                      <a:lnTo>
                        <a:pt x="886" y="1507"/>
                      </a:lnTo>
                      <a:lnTo>
                        <a:pt x="864" y="1528"/>
                      </a:lnTo>
                      <a:lnTo>
                        <a:pt x="842" y="1544"/>
                      </a:lnTo>
                      <a:lnTo>
                        <a:pt x="819" y="1556"/>
                      </a:lnTo>
                      <a:lnTo>
                        <a:pt x="795" y="1565"/>
                      </a:lnTo>
                      <a:lnTo>
                        <a:pt x="770" y="1571"/>
                      </a:lnTo>
                      <a:lnTo>
                        <a:pt x="744" y="1572"/>
                      </a:lnTo>
                      <a:lnTo>
                        <a:pt x="715" y="1571"/>
                      </a:lnTo>
                      <a:lnTo>
                        <a:pt x="687" y="1565"/>
                      </a:lnTo>
                      <a:lnTo>
                        <a:pt x="660" y="1556"/>
                      </a:lnTo>
                      <a:lnTo>
                        <a:pt x="635" y="1544"/>
                      </a:lnTo>
                      <a:lnTo>
                        <a:pt x="612" y="1530"/>
                      </a:lnTo>
                      <a:lnTo>
                        <a:pt x="591" y="1512"/>
                      </a:lnTo>
                      <a:lnTo>
                        <a:pt x="573" y="1491"/>
                      </a:lnTo>
                      <a:lnTo>
                        <a:pt x="558" y="1468"/>
                      </a:lnTo>
                      <a:lnTo>
                        <a:pt x="545" y="1442"/>
                      </a:lnTo>
                      <a:lnTo>
                        <a:pt x="537" y="1414"/>
                      </a:lnTo>
                      <a:lnTo>
                        <a:pt x="531" y="1384"/>
                      </a:lnTo>
                      <a:lnTo>
                        <a:pt x="529" y="1351"/>
                      </a:lnTo>
                      <a:lnTo>
                        <a:pt x="531" y="1326"/>
                      </a:lnTo>
                      <a:lnTo>
                        <a:pt x="534" y="1300"/>
                      </a:lnTo>
                      <a:lnTo>
                        <a:pt x="543" y="1262"/>
                      </a:lnTo>
                      <a:lnTo>
                        <a:pt x="545" y="1251"/>
                      </a:lnTo>
                      <a:lnTo>
                        <a:pt x="547" y="1235"/>
                      </a:lnTo>
                      <a:lnTo>
                        <a:pt x="547" y="1225"/>
                      </a:lnTo>
                      <a:lnTo>
                        <a:pt x="545" y="1202"/>
                      </a:lnTo>
                      <a:lnTo>
                        <a:pt x="540" y="1180"/>
                      </a:lnTo>
                      <a:lnTo>
                        <a:pt x="532" y="1161"/>
                      </a:lnTo>
                      <a:lnTo>
                        <a:pt x="522" y="1143"/>
                      </a:lnTo>
                      <a:lnTo>
                        <a:pt x="509" y="1126"/>
                      </a:lnTo>
                      <a:lnTo>
                        <a:pt x="494" y="1112"/>
                      </a:lnTo>
                      <a:lnTo>
                        <a:pt x="478" y="1099"/>
                      </a:lnTo>
                      <a:lnTo>
                        <a:pt x="460" y="1088"/>
                      </a:lnTo>
                      <a:lnTo>
                        <a:pt x="441" y="1078"/>
                      </a:lnTo>
                      <a:lnTo>
                        <a:pt x="421" y="1069"/>
                      </a:lnTo>
                      <a:lnTo>
                        <a:pt x="401" y="1062"/>
                      </a:lnTo>
                      <a:lnTo>
                        <a:pt x="382" y="1055"/>
                      </a:lnTo>
                      <a:lnTo>
                        <a:pt x="361" y="1050"/>
                      </a:lnTo>
                      <a:lnTo>
                        <a:pt x="342" y="1045"/>
                      </a:lnTo>
                      <a:lnTo>
                        <a:pt x="324" y="1042"/>
                      </a:lnTo>
                      <a:lnTo>
                        <a:pt x="307" y="1039"/>
                      </a:lnTo>
                      <a:lnTo>
                        <a:pt x="292" y="1037"/>
                      </a:lnTo>
                      <a:lnTo>
                        <a:pt x="278" y="1036"/>
                      </a:lnTo>
                      <a:lnTo>
                        <a:pt x="275" y="1045"/>
                      </a:lnTo>
                      <a:lnTo>
                        <a:pt x="272" y="1058"/>
                      </a:lnTo>
                      <a:lnTo>
                        <a:pt x="267" y="1075"/>
                      </a:lnTo>
                      <a:lnTo>
                        <a:pt x="263" y="1093"/>
                      </a:lnTo>
                      <a:lnTo>
                        <a:pt x="257" y="1115"/>
                      </a:lnTo>
                      <a:lnTo>
                        <a:pt x="250" y="1139"/>
                      </a:lnTo>
                      <a:lnTo>
                        <a:pt x="244" y="1165"/>
                      </a:lnTo>
                      <a:lnTo>
                        <a:pt x="237" y="1193"/>
                      </a:lnTo>
                      <a:lnTo>
                        <a:pt x="229" y="1221"/>
                      </a:lnTo>
                      <a:lnTo>
                        <a:pt x="222" y="1250"/>
                      </a:lnTo>
                      <a:lnTo>
                        <a:pt x="215" y="1280"/>
                      </a:lnTo>
                      <a:lnTo>
                        <a:pt x="199" y="1338"/>
                      </a:lnTo>
                      <a:lnTo>
                        <a:pt x="191" y="1366"/>
                      </a:lnTo>
                      <a:lnTo>
                        <a:pt x="184" y="1393"/>
                      </a:lnTo>
                      <a:lnTo>
                        <a:pt x="177" y="1420"/>
                      </a:lnTo>
                      <a:lnTo>
                        <a:pt x="171" y="1443"/>
                      </a:lnTo>
                      <a:lnTo>
                        <a:pt x="165" y="1465"/>
                      </a:lnTo>
                      <a:lnTo>
                        <a:pt x="160" y="1484"/>
                      </a:lnTo>
                      <a:lnTo>
                        <a:pt x="155" y="1500"/>
                      </a:lnTo>
                      <a:lnTo>
                        <a:pt x="151" y="1512"/>
                      </a:lnTo>
                      <a:lnTo>
                        <a:pt x="148" y="1521"/>
                      </a:lnTo>
                      <a:lnTo>
                        <a:pt x="146" y="1527"/>
                      </a:lnTo>
                      <a:lnTo>
                        <a:pt x="136" y="1541"/>
                      </a:lnTo>
                      <a:lnTo>
                        <a:pt x="122" y="1553"/>
                      </a:lnTo>
                      <a:lnTo>
                        <a:pt x="104" y="1563"/>
                      </a:lnTo>
                      <a:lnTo>
                        <a:pt x="86" y="1570"/>
                      </a:lnTo>
                      <a:lnTo>
                        <a:pt x="66" y="1572"/>
                      </a:lnTo>
                      <a:lnTo>
                        <a:pt x="60" y="1572"/>
                      </a:lnTo>
                      <a:lnTo>
                        <a:pt x="52" y="1571"/>
                      </a:lnTo>
                      <a:lnTo>
                        <a:pt x="44" y="1568"/>
                      </a:lnTo>
                      <a:lnTo>
                        <a:pt x="35" y="1565"/>
                      </a:lnTo>
                      <a:lnTo>
                        <a:pt x="27" y="1560"/>
                      </a:lnTo>
                      <a:lnTo>
                        <a:pt x="18" y="1554"/>
                      </a:lnTo>
                      <a:lnTo>
                        <a:pt x="11" y="1546"/>
                      </a:lnTo>
                      <a:lnTo>
                        <a:pt x="6" y="1536"/>
                      </a:lnTo>
                      <a:lnTo>
                        <a:pt x="2" y="1524"/>
                      </a:lnTo>
                      <a:lnTo>
                        <a:pt x="0" y="1509"/>
                      </a:lnTo>
                      <a:lnTo>
                        <a:pt x="0" y="1499"/>
                      </a:lnTo>
                      <a:lnTo>
                        <a:pt x="1" y="1494"/>
                      </a:lnTo>
                      <a:lnTo>
                        <a:pt x="3" y="1488"/>
                      </a:lnTo>
                      <a:lnTo>
                        <a:pt x="4" y="1481"/>
                      </a:lnTo>
                      <a:lnTo>
                        <a:pt x="7" y="1472"/>
                      </a:lnTo>
                      <a:lnTo>
                        <a:pt x="11" y="1460"/>
                      </a:lnTo>
                      <a:lnTo>
                        <a:pt x="346" y="176"/>
                      </a:lnTo>
                      <a:lnTo>
                        <a:pt x="353" y="130"/>
                      </a:lnTo>
                      <a:lnTo>
                        <a:pt x="353" y="125"/>
                      </a:lnTo>
                      <a:lnTo>
                        <a:pt x="352" y="120"/>
                      </a:lnTo>
                      <a:lnTo>
                        <a:pt x="351" y="116"/>
                      </a:lnTo>
                      <a:lnTo>
                        <a:pt x="347" y="111"/>
                      </a:lnTo>
                      <a:lnTo>
                        <a:pt x="344" y="107"/>
                      </a:lnTo>
                      <a:lnTo>
                        <a:pt x="337" y="103"/>
                      </a:lnTo>
                      <a:lnTo>
                        <a:pt x="328" y="100"/>
                      </a:lnTo>
                      <a:lnTo>
                        <a:pt x="316" y="97"/>
                      </a:lnTo>
                      <a:lnTo>
                        <a:pt x="302" y="95"/>
                      </a:lnTo>
                      <a:lnTo>
                        <a:pt x="284" y="93"/>
                      </a:lnTo>
                      <a:lnTo>
                        <a:pt x="262" y="92"/>
                      </a:lnTo>
                      <a:lnTo>
                        <a:pt x="222" y="92"/>
                      </a:lnTo>
                      <a:lnTo>
                        <a:pt x="210" y="91"/>
                      </a:lnTo>
                      <a:lnTo>
                        <a:pt x="200" y="89"/>
                      </a:lnTo>
                      <a:lnTo>
                        <a:pt x="192" y="87"/>
                      </a:lnTo>
                      <a:lnTo>
                        <a:pt x="187" y="83"/>
                      </a:lnTo>
                      <a:lnTo>
                        <a:pt x="183" y="76"/>
                      </a:lnTo>
                      <a:lnTo>
                        <a:pt x="182" y="67"/>
                      </a:lnTo>
                      <a:lnTo>
                        <a:pt x="183" y="54"/>
                      </a:lnTo>
                      <a:lnTo>
                        <a:pt x="185" y="44"/>
                      </a:lnTo>
                      <a:lnTo>
                        <a:pt x="189" y="37"/>
                      </a:lnTo>
                      <a:lnTo>
                        <a:pt x="195" y="31"/>
                      </a:lnTo>
                      <a:lnTo>
                        <a:pt x="200" y="27"/>
                      </a:lnTo>
                      <a:lnTo>
                        <a:pt x="206" y="25"/>
                      </a:lnTo>
                      <a:lnTo>
                        <a:pt x="213" y="24"/>
                      </a:lnTo>
                      <a:lnTo>
                        <a:pt x="219" y="22"/>
                      </a:lnTo>
                      <a:lnTo>
                        <a:pt x="226" y="21"/>
                      </a:lnTo>
                      <a:lnTo>
                        <a:pt x="243" y="20"/>
                      </a:lnTo>
                      <a:lnTo>
                        <a:pt x="263" y="18"/>
                      </a:lnTo>
                      <a:lnTo>
                        <a:pt x="287" y="17"/>
                      </a:lnTo>
                      <a:lnTo>
                        <a:pt x="313" y="15"/>
                      </a:lnTo>
                      <a:lnTo>
                        <a:pt x="340" y="12"/>
                      </a:lnTo>
                      <a:lnTo>
                        <a:pt x="396" y="7"/>
                      </a:lnTo>
                      <a:lnTo>
                        <a:pt x="424" y="5"/>
                      </a:lnTo>
                      <a:lnTo>
                        <a:pt x="448" y="3"/>
                      </a:lnTo>
                      <a:lnTo>
                        <a:pt x="472" y="2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0"/>
              <p:cNvGrpSpPr>
                <a:grpSpLocks noChangeAspect="1"/>
              </p:cNvGrpSpPr>
              <p:nvPr>
                <p:custDataLst>
                  <p:tags r:id="rId4"/>
                </p:custDataLst>
              </p:nvPr>
            </p:nvGrpSpPr>
            <p:grpSpPr bwMode="auto">
              <a:xfrm>
                <a:off x="6324600" y="3124200"/>
                <a:ext cx="548593" cy="660564"/>
                <a:chOff x="1422" y="3262"/>
                <a:chExt cx="1656" cy="1994"/>
              </a:xfrm>
              <a:solidFill>
                <a:srgbClr val="FF0000"/>
              </a:solidFill>
            </p:grpSpPr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422" y="3262"/>
                  <a:ext cx="612" cy="1548"/>
                </a:xfrm>
                <a:custGeom>
                  <a:avLst/>
                  <a:gdLst/>
                  <a:ahLst/>
                  <a:cxnLst>
                    <a:cxn ang="0">
                      <a:pos x="400" y="527"/>
                    </a:cxn>
                    <a:cxn ang="0">
                      <a:pos x="476" y="605"/>
                    </a:cxn>
                    <a:cxn ang="0">
                      <a:pos x="495" y="714"/>
                    </a:cxn>
                    <a:cxn ang="0">
                      <a:pos x="463" y="816"/>
                    </a:cxn>
                    <a:cxn ang="0">
                      <a:pos x="442" y="876"/>
                    </a:cxn>
                    <a:cxn ang="0">
                      <a:pos x="419" y="933"/>
                    </a:cxn>
                    <a:cxn ang="0">
                      <a:pos x="305" y="1243"/>
                    </a:cxn>
                    <a:cxn ang="0">
                      <a:pos x="271" y="1336"/>
                    </a:cxn>
                    <a:cxn ang="0">
                      <a:pos x="258" y="1397"/>
                    </a:cxn>
                    <a:cxn ang="0">
                      <a:pos x="265" y="1469"/>
                    </a:cxn>
                    <a:cxn ang="0">
                      <a:pos x="311" y="1497"/>
                    </a:cxn>
                    <a:cxn ang="0">
                      <a:pos x="416" y="1455"/>
                    </a:cxn>
                    <a:cxn ang="0">
                      <a:pos x="494" y="1350"/>
                    </a:cxn>
                    <a:cxn ang="0">
                      <a:pos x="546" y="1211"/>
                    </a:cxn>
                    <a:cxn ang="0">
                      <a:pos x="569" y="1173"/>
                    </a:cxn>
                    <a:cxn ang="0">
                      <a:pos x="596" y="1172"/>
                    </a:cxn>
                    <a:cxn ang="0">
                      <a:pos x="612" y="1193"/>
                    </a:cxn>
                    <a:cxn ang="0">
                      <a:pos x="601" y="1241"/>
                    </a:cxn>
                    <a:cxn ang="0">
                      <a:pos x="564" y="1335"/>
                    </a:cxn>
                    <a:cxn ang="0">
                      <a:pos x="500" y="1441"/>
                    </a:cxn>
                    <a:cxn ang="0">
                      <a:pos x="406" y="1523"/>
                    </a:cxn>
                    <a:cxn ang="0">
                      <a:pos x="282" y="1546"/>
                    </a:cxn>
                    <a:cxn ang="0">
                      <a:pos x="173" y="1495"/>
                    </a:cxn>
                    <a:cxn ang="0">
                      <a:pos x="122" y="1386"/>
                    </a:cxn>
                    <a:cxn ang="0">
                      <a:pos x="134" y="1283"/>
                    </a:cxn>
                    <a:cxn ang="0">
                      <a:pos x="174" y="1174"/>
                    </a:cxn>
                    <a:cxn ang="0">
                      <a:pos x="213" y="1069"/>
                    </a:cxn>
                    <a:cxn ang="0">
                      <a:pos x="275" y="906"/>
                    </a:cxn>
                    <a:cxn ang="0">
                      <a:pos x="318" y="790"/>
                    </a:cxn>
                    <a:cxn ang="0">
                      <a:pos x="342" y="722"/>
                    </a:cxn>
                    <a:cxn ang="0">
                      <a:pos x="359" y="627"/>
                    </a:cxn>
                    <a:cxn ang="0">
                      <a:pos x="342" y="569"/>
                    </a:cxn>
                    <a:cxn ang="0">
                      <a:pos x="311" y="555"/>
                    </a:cxn>
                    <a:cxn ang="0">
                      <a:pos x="251" y="564"/>
                    </a:cxn>
                    <a:cxn ang="0">
                      <a:pos x="168" y="626"/>
                    </a:cxn>
                    <a:cxn ang="0">
                      <a:pos x="91" y="762"/>
                    </a:cxn>
                    <a:cxn ang="0">
                      <a:pos x="53" y="872"/>
                    </a:cxn>
                    <a:cxn ang="0">
                      <a:pos x="23" y="880"/>
                    </a:cxn>
                    <a:cxn ang="0">
                      <a:pos x="1" y="866"/>
                    </a:cxn>
                    <a:cxn ang="0">
                      <a:pos x="7" y="826"/>
                    </a:cxn>
                    <a:cxn ang="0">
                      <a:pos x="40" y="738"/>
                    </a:cxn>
                    <a:cxn ang="0">
                      <a:pos x="99" y="631"/>
                    </a:cxn>
                    <a:cxn ang="0">
                      <a:pos x="188" y="541"/>
                    </a:cxn>
                    <a:cxn ang="0">
                      <a:pos x="307" y="504"/>
                    </a:cxn>
                    <a:cxn ang="0">
                      <a:pos x="561" y="19"/>
                    </a:cxn>
                    <a:cxn ang="0">
                      <a:pos x="590" y="84"/>
                    </a:cxn>
                    <a:cxn ang="0">
                      <a:pos x="567" y="150"/>
                    </a:cxn>
                    <a:cxn ang="0">
                      <a:pos x="498" y="198"/>
                    </a:cxn>
                    <a:cxn ang="0">
                      <a:pos x="421" y="192"/>
                    </a:cxn>
                    <a:cxn ang="0">
                      <a:pos x="381" y="135"/>
                    </a:cxn>
                    <a:cxn ang="0">
                      <a:pos x="411" y="45"/>
                    </a:cxn>
                    <a:cxn ang="0">
                      <a:pos x="503" y="0"/>
                    </a:cxn>
                  </a:cxnLst>
                  <a:rect l="0" t="0" r="r" b="b"/>
                  <a:pathLst>
                    <a:path w="612" h="1548">
                      <a:moveTo>
                        <a:pt x="307" y="504"/>
                      </a:moveTo>
                      <a:lnTo>
                        <a:pt x="333" y="505"/>
                      </a:lnTo>
                      <a:lnTo>
                        <a:pt x="356" y="510"/>
                      </a:lnTo>
                      <a:lnTo>
                        <a:pt x="379" y="517"/>
                      </a:lnTo>
                      <a:lnTo>
                        <a:pt x="400" y="527"/>
                      </a:lnTo>
                      <a:lnTo>
                        <a:pt x="419" y="538"/>
                      </a:lnTo>
                      <a:lnTo>
                        <a:pt x="436" y="552"/>
                      </a:lnTo>
                      <a:lnTo>
                        <a:pt x="451" y="569"/>
                      </a:lnTo>
                      <a:lnTo>
                        <a:pt x="464" y="586"/>
                      </a:lnTo>
                      <a:lnTo>
                        <a:pt x="476" y="605"/>
                      </a:lnTo>
                      <a:lnTo>
                        <a:pt x="484" y="626"/>
                      </a:lnTo>
                      <a:lnTo>
                        <a:pt x="491" y="647"/>
                      </a:lnTo>
                      <a:lnTo>
                        <a:pt x="494" y="669"/>
                      </a:lnTo>
                      <a:lnTo>
                        <a:pt x="496" y="693"/>
                      </a:lnTo>
                      <a:lnTo>
                        <a:pt x="495" y="714"/>
                      </a:lnTo>
                      <a:lnTo>
                        <a:pt x="492" y="734"/>
                      </a:lnTo>
                      <a:lnTo>
                        <a:pt x="488" y="753"/>
                      </a:lnTo>
                      <a:lnTo>
                        <a:pt x="481" y="773"/>
                      </a:lnTo>
                      <a:lnTo>
                        <a:pt x="473" y="794"/>
                      </a:lnTo>
                      <a:lnTo>
                        <a:pt x="463" y="816"/>
                      </a:lnTo>
                      <a:lnTo>
                        <a:pt x="458" y="831"/>
                      </a:lnTo>
                      <a:lnTo>
                        <a:pt x="453" y="845"/>
                      </a:lnTo>
                      <a:lnTo>
                        <a:pt x="449" y="856"/>
                      </a:lnTo>
                      <a:lnTo>
                        <a:pt x="446" y="866"/>
                      </a:lnTo>
                      <a:lnTo>
                        <a:pt x="442" y="876"/>
                      </a:lnTo>
                      <a:lnTo>
                        <a:pt x="439" y="885"/>
                      </a:lnTo>
                      <a:lnTo>
                        <a:pt x="435" y="895"/>
                      </a:lnTo>
                      <a:lnTo>
                        <a:pt x="431" y="906"/>
                      </a:lnTo>
                      <a:lnTo>
                        <a:pt x="426" y="919"/>
                      </a:lnTo>
                      <a:lnTo>
                        <a:pt x="419" y="933"/>
                      </a:lnTo>
                      <a:lnTo>
                        <a:pt x="412" y="950"/>
                      </a:lnTo>
                      <a:lnTo>
                        <a:pt x="413" y="950"/>
                      </a:lnTo>
                      <a:lnTo>
                        <a:pt x="326" y="1189"/>
                      </a:lnTo>
                      <a:lnTo>
                        <a:pt x="315" y="1217"/>
                      </a:lnTo>
                      <a:lnTo>
                        <a:pt x="305" y="1243"/>
                      </a:lnTo>
                      <a:lnTo>
                        <a:pt x="296" y="1266"/>
                      </a:lnTo>
                      <a:lnTo>
                        <a:pt x="289" y="1287"/>
                      </a:lnTo>
                      <a:lnTo>
                        <a:pt x="282" y="1305"/>
                      </a:lnTo>
                      <a:lnTo>
                        <a:pt x="276" y="1322"/>
                      </a:lnTo>
                      <a:lnTo>
                        <a:pt x="271" y="1336"/>
                      </a:lnTo>
                      <a:lnTo>
                        <a:pt x="267" y="1350"/>
                      </a:lnTo>
                      <a:lnTo>
                        <a:pt x="264" y="1362"/>
                      </a:lnTo>
                      <a:lnTo>
                        <a:pt x="261" y="1374"/>
                      </a:lnTo>
                      <a:lnTo>
                        <a:pt x="259" y="1386"/>
                      </a:lnTo>
                      <a:lnTo>
                        <a:pt x="258" y="1397"/>
                      </a:lnTo>
                      <a:lnTo>
                        <a:pt x="257" y="1409"/>
                      </a:lnTo>
                      <a:lnTo>
                        <a:pt x="257" y="1421"/>
                      </a:lnTo>
                      <a:lnTo>
                        <a:pt x="258" y="1440"/>
                      </a:lnTo>
                      <a:lnTo>
                        <a:pt x="260" y="1456"/>
                      </a:lnTo>
                      <a:lnTo>
                        <a:pt x="265" y="1469"/>
                      </a:lnTo>
                      <a:lnTo>
                        <a:pt x="270" y="1479"/>
                      </a:lnTo>
                      <a:lnTo>
                        <a:pt x="278" y="1488"/>
                      </a:lnTo>
                      <a:lnTo>
                        <a:pt x="287" y="1493"/>
                      </a:lnTo>
                      <a:lnTo>
                        <a:pt x="299" y="1496"/>
                      </a:lnTo>
                      <a:lnTo>
                        <a:pt x="311" y="1497"/>
                      </a:lnTo>
                      <a:lnTo>
                        <a:pt x="335" y="1495"/>
                      </a:lnTo>
                      <a:lnTo>
                        <a:pt x="357" y="1490"/>
                      </a:lnTo>
                      <a:lnTo>
                        <a:pt x="378" y="1481"/>
                      </a:lnTo>
                      <a:lnTo>
                        <a:pt x="398" y="1470"/>
                      </a:lnTo>
                      <a:lnTo>
                        <a:pt x="416" y="1455"/>
                      </a:lnTo>
                      <a:lnTo>
                        <a:pt x="434" y="1438"/>
                      </a:lnTo>
                      <a:lnTo>
                        <a:pt x="451" y="1419"/>
                      </a:lnTo>
                      <a:lnTo>
                        <a:pt x="466" y="1398"/>
                      </a:lnTo>
                      <a:lnTo>
                        <a:pt x="481" y="1374"/>
                      </a:lnTo>
                      <a:lnTo>
                        <a:pt x="494" y="1350"/>
                      </a:lnTo>
                      <a:lnTo>
                        <a:pt x="506" y="1324"/>
                      </a:lnTo>
                      <a:lnTo>
                        <a:pt x="518" y="1296"/>
                      </a:lnTo>
                      <a:lnTo>
                        <a:pt x="529" y="1269"/>
                      </a:lnTo>
                      <a:lnTo>
                        <a:pt x="538" y="1240"/>
                      </a:lnTo>
                      <a:lnTo>
                        <a:pt x="546" y="1211"/>
                      </a:lnTo>
                      <a:lnTo>
                        <a:pt x="552" y="1198"/>
                      </a:lnTo>
                      <a:lnTo>
                        <a:pt x="556" y="1189"/>
                      </a:lnTo>
                      <a:lnTo>
                        <a:pt x="560" y="1181"/>
                      </a:lnTo>
                      <a:lnTo>
                        <a:pt x="564" y="1176"/>
                      </a:lnTo>
                      <a:lnTo>
                        <a:pt x="569" y="1173"/>
                      </a:lnTo>
                      <a:lnTo>
                        <a:pt x="575" y="1172"/>
                      </a:lnTo>
                      <a:lnTo>
                        <a:pt x="583" y="1171"/>
                      </a:lnTo>
                      <a:lnTo>
                        <a:pt x="586" y="1171"/>
                      </a:lnTo>
                      <a:lnTo>
                        <a:pt x="590" y="1172"/>
                      </a:lnTo>
                      <a:lnTo>
                        <a:pt x="596" y="1172"/>
                      </a:lnTo>
                      <a:lnTo>
                        <a:pt x="600" y="1174"/>
                      </a:lnTo>
                      <a:lnTo>
                        <a:pt x="605" y="1176"/>
                      </a:lnTo>
                      <a:lnTo>
                        <a:pt x="608" y="1180"/>
                      </a:lnTo>
                      <a:lnTo>
                        <a:pt x="611" y="1186"/>
                      </a:lnTo>
                      <a:lnTo>
                        <a:pt x="612" y="1193"/>
                      </a:lnTo>
                      <a:lnTo>
                        <a:pt x="611" y="1197"/>
                      </a:lnTo>
                      <a:lnTo>
                        <a:pt x="610" y="1204"/>
                      </a:lnTo>
                      <a:lnTo>
                        <a:pt x="608" y="1214"/>
                      </a:lnTo>
                      <a:lnTo>
                        <a:pt x="604" y="1226"/>
                      </a:lnTo>
                      <a:lnTo>
                        <a:pt x="601" y="1241"/>
                      </a:lnTo>
                      <a:lnTo>
                        <a:pt x="595" y="1257"/>
                      </a:lnTo>
                      <a:lnTo>
                        <a:pt x="589" y="1275"/>
                      </a:lnTo>
                      <a:lnTo>
                        <a:pt x="582" y="1295"/>
                      </a:lnTo>
                      <a:lnTo>
                        <a:pt x="573" y="1314"/>
                      </a:lnTo>
                      <a:lnTo>
                        <a:pt x="564" y="1335"/>
                      </a:lnTo>
                      <a:lnTo>
                        <a:pt x="553" y="1357"/>
                      </a:lnTo>
                      <a:lnTo>
                        <a:pt x="541" y="1378"/>
                      </a:lnTo>
                      <a:lnTo>
                        <a:pt x="529" y="1400"/>
                      </a:lnTo>
                      <a:lnTo>
                        <a:pt x="515" y="1421"/>
                      </a:lnTo>
                      <a:lnTo>
                        <a:pt x="500" y="1441"/>
                      </a:lnTo>
                      <a:lnTo>
                        <a:pt x="484" y="1460"/>
                      </a:lnTo>
                      <a:lnTo>
                        <a:pt x="466" y="1479"/>
                      </a:lnTo>
                      <a:lnTo>
                        <a:pt x="447" y="1495"/>
                      </a:lnTo>
                      <a:lnTo>
                        <a:pt x="427" y="1510"/>
                      </a:lnTo>
                      <a:lnTo>
                        <a:pt x="406" y="1523"/>
                      </a:lnTo>
                      <a:lnTo>
                        <a:pt x="383" y="1533"/>
                      </a:lnTo>
                      <a:lnTo>
                        <a:pt x="360" y="1541"/>
                      </a:lnTo>
                      <a:lnTo>
                        <a:pt x="335" y="1546"/>
                      </a:lnTo>
                      <a:lnTo>
                        <a:pt x="308" y="1548"/>
                      </a:lnTo>
                      <a:lnTo>
                        <a:pt x="282" y="1546"/>
                      </a:lnTo>
                      <a:lnTo>
                        <a:pt x="256" y="1541"/>
                      </a:lnTo>
                      <a:lnTo>
                        <a:pt x="233" y="1534"/>
                      </a:lnTo>
                      <a:lnTo>
                        <a:pt x="211" y="1523"/>
                      </a:lnTo>
                      <a:lnTo>
                        <a:pt x="191" y="1510"/>
                      </a:lnTo>
                      <a:lnTo>
                        <a:pt x="173" y="1495"/>
                      </a:lnTo>
                      <a:lnTo>
                        <a:pt x="158" y="1476"/>
                      </a:lnTo>
                      <a:lnTo>
                        <a:pt x="144" y="1457"/>
                      </a:lnTo>
                      <a:lnTo>
                        <a:pt x="134" y="1434"/>
                      </a:lnTo>
                      <a:lnTo>
                        <a:pt x="126" y="1411"/>
                      </a:lnTo>
                      <a:lnTo>
                        <a:pt x="122" y="1386"/>
                      </a:lnTo>
                      <a:lnTo>
                        <a:pt x="120" y="1359"/>
                      </a:lnTo>
                      <a:lnTo>
                        <a:pt x="121" y="1342"/>
                      </a:lnTo>
                      <a:lnTo>
                        <a:pt x="124" y="1324"/>
                      </a:lnTo>
                      <a:lnTo>
                        <a:pt x="128" y="1304"/>
                      </a:lnTo>
                      <a:lnTo>
                        <a:pt x="134" y="1283"/>
                      </a:lnTo>
                      <a:lnTo>
                        <a:pt x="141" y="1261"/>
                      </a:lnTo>
                      <a:lnTo>
                        <a:pt x="149" y="1239"/>
                      </a:lnTo>
                      <a:lnTo>
                        <a:pt x="157" y="1217"/>
                      </a:lnTo>
                      <a:lnTo>
                        <a:pt x="166" y="1195"/>
                      </a:lnTo>
                      <a:lnTo>
                        <a:pt x="174" y="1174"/>
                      </a:lnTo>
                      <a:lnTo>
                        <a:pt x="180" y="1157"/>
                      </a:lnTo>
                      <a:lnTo>
                        <a:pt x="187" y="1138"/>
                      </a:lnTo>
                      <a:lnTo>
                        <a:pt x="196" y="1117"/>
                      </a:lnTo>
                      <a:lnTo>
                        <a:pt x="204" y="1093"/>
                      </a:lnTo>
                      <a:lnTo>
                        <a:pt x="213" y="1069"/>
                      </a:lnTo>
                      <a:lnTo>
                        <a:pt x="223" y="1043"/>
                      </a:lnTo>
                      <a:lnTo>
                        <a:pt x="244" y="988"/>
                      </a:lnTo>
                      <a:lnTo>
                        <a:pt x="254" y="960"/>
                      </a:lnTo>
                      <a:lnTo>
                        <a:pt x="265" y="933"/>
                      </a:lnTo>
                      <a:lnTo>
                        <a:pt x="275" y="906"/>
                      </a:lnTo>
                      <a:lnTo>
                        <a:pt x="284" y="880"/>
                      </a:lnTo>
                      <a:lnTo>
                        <a:pt x="294" y="855"/>
                      </a:lnTo>
                      <a:lnTo>
                        <a:pt x="302" y="831"/>
                      </a:lnTo>
                      <a:lnTo>
                        <a:pt x="311" y="810"/>
                      </a:lnTo>
                      <a:lnTo>
                        <a:pt x="318" y="790"/>
                      </a:lnTo>
                      <a:lnTo>
                        <a:pt x="324" y="772"/>
                      </a:lnTo>
                      <a:lnTo>
                        <a:pt x="330" y="758"/>
                      </a:lnTo>
                      <a:lnTo>
                        <a:pt x="333" y="747"/>
                      </a:lnTo>
                      <a:lnTo>
                        <a:pt x="337" y="736"/>
                      </a:lnTo>
                      <a:lnTo>
                        <a:pt x="342" y="722"/>
                      </a:lnTo>
                      <a:lnTo>
                        <a:pt x="346" y="707"/>
                      </a:lnTo>
                      <a:lnTo>
                        <a:pt x="351" y="688"/>
                      </a:lnTo>
                      <a:lnTo>
                        <a:pt x="355" y="669"/>
                      </a:lnTo>
                      <a:lnTo>
                        <a:pt x="357" y="648"/>
                      </a:lnTo>
                      <a:lnTo>
                        <a:pt x="359" y="627"/>
                      </a:lnTo>
                      <a:lnTo>
                        <a:pt x="358" y="610"/>
                      </a:lnTo>
                      <a:lnTo>
                        <a:pt x="355" y="597"/>
                      </a:lnTo>
                      <a:lnTo>
                        <a:pt x="352" y="585"/>
                      </a:lnTo>
                      <a:lnTo>
                        <a:pt x="348" y="576"/>
                      </a:lnTo>
                      <a:lnTo>
                        <a:pt x="342" y="569"/>
                      </a:lnTo>
                      <a:lnTo>
                        <a:pt x="337" y="564"/>
                      </a:lnTo>
                      <a:lnTo>
                        <a:pt x="330" y="560"/>
                      </a:lnTo>
                      <a:lnTo>
                        <a:pt x="324" y="557"/>
                      </a:lnTo>
                      <a:lnTo>
                        <a:pt x="318" y="556"/>
                      </a:lnTo>
                      <a:lnTo>
                        <a:pt x="311" y="555"/>
                      </a:lnTo>
                      <a:lnTo>
                        <a:pt x="306" y="555"/>
                      </a:lnTo>
                      <a:lnTo>
                        <a:pt x="301" y="555"/>
                      </a:lnTo>
                      <a:lnTo>
                        <a:pt x="284" y="555"/>
                      </a:lnTo>
                      <a:lnTo>
                        <a:pt x="268" y="559"/>
                      </a:lnTo>
                      <a:lnTo>
                        <a:pt x="251" y="564"/>
                      </a:lnTo>
                      <a:lnTo>
                        <a:pt x="234" y="571"/>
                      </a:lnTo>
                      <a:lnTo>
                        <a:pt x="218" y="581"/>
                      </a:lnTo>
                      <a:lnTo>
                        <a:pt x="201" y="593"/>
                      </a:lnTo>
                      <a:lnTo>
                        <a:pt x="184" y="608"/>
                      </a:lnTo>
                      <a:lnTo>
                        <a:pt x="168" y="626"/>
                      </a:lnTo>
                      <a:lnTo>
                        <a:pt x="151" y="646"/>
                      </a:lnTo>
                      <a:lnTo>
                        <a:pt x="136" y="670"/>
                      </a:lnTo>
                      <a:lnTo>
                        <a:pt x="120" y="697"/>
                      </a:lnTo>
                      <a:lnTo>
                        <a:pt x="105" y="728"/>
                      </a:lnTo>
                      <a:lnTo>
                        <a:pt x="91" y="762"/>
                      </a:lnTo>
                      <a:lnTo>
                        <a:pt x="78" y="799"/>
                      </a:lnTo>
                      <a:lnTo>
                        <a:pt x="65" y="841"/>
                      </a:lnTo>
                      <a:lnTo>
                        <a:pt x="60" y="854"/>
                      </a:lnTo>
                      <a:lnTo>
                        <a:pt x="57" y="864"/>
                      </a:lnTo>
                      <a:lnTo>
                        <a:pt x="53" y="872"/>
                      </a:lnTo>
                      <a:lnTo>
                        <a:pt x="48" y="876"/>
                      </a:lnTo>
                      <a:lnTo>
                        <a:pt x="43" y="879"/>
                      </a:lnTo>
                      <a:lnTo>
                        <a:pt x="37" y="881"/>
                      </a:lnTo>
                      <a:lnTo>
                        <a:pt x="26" y="881"/>
                      </a:lnTo>
                      <a:lnTo>
                        <a:pt x="23" y="880"/>
                      </a:lnTo>
                      <a:lnTo>
                        <a:pt x="18" y="879"/>
                      </a:lnTo>
                      <a:lnTo>
                        <a:pt x="13" y="878"/>
                      </a:lnTo>
                      <a:lnTo>
                        <a:pt x="8" y="876"/>
                      </a:lnTo>
                      <a:lnTo>
                        <a:pt x="4" y="872"/>
                      </a:lnTo>
                      <a:lnTo>
                        <a:pt x="1" y="866"/>
                      </a:lnTo>
                      <a:lnTo>
                        <a:pt x="0" y="859"/>
                      </a:lnTo>
                      <a:lnTo>
                        <a:pt x="0" y="855"/>
                      </a:lnTo>
                      <a:lnTo>
                        <a:pt x="2" y="848"/>
                      </a:lnTo>
                      <a:lnTo>
                        <a:pt x="4" y="838"/>
                      </a:lnTo>
                      <a:lnTo>
                        <a:pt x="7" y="826"/>
                      </a:lnTo>
                      <a:lnTo>
                        <a:pt x="12" y="811"/>
                      </a:lnTo>
                      <a:lnTo>
                        <a:pt x="17" y="795"/>
                      </a:lnTo>
                      <a:lnTo>
                        <a:pt x="24" y="777"/>
                      </a:lnTo>
                      <a:lnTo>
                        <a:pt x="31" y="757"/>
                      </a:lnTo>
                      <a:lnTo>
                        <a:pt x="40" y="738"/>
                      </a:lnTo>
                      <a:lnTo>
                        <a:pt x="50" y="717"/>
                      </a:lnTo>
                      <a:lnTo>
                        <a:pt x="60" y="695"/>
                      </a:lnTo>
                      <a:lnTo>
                        <a:pt x="72" y="674"/>
                      </a:lnTo>
                      <a:lnTo>
                        <a:pt x="85" y="652"/>
                      </a:lnTo>
                      <a:lnTo>
                        <a:pt x="99" y="631"/>
                      </a:lnTo>
                      <a:lnTo>
                        <a:pt x="115" y="611"/>
                      </a:lnTo>
                      <a:lnTo>
                        <a:pt x="131" y="591"/>
                      </a:lnTo>
                      <a:lnTo>
                        <a:pt x="149" y="573"/>
                      </a:lnTo>
                      <a:lnTo>
                        <a:pt x="168" y="557"/>
                      </a:lnTo>
                      <a:lnTo>
                        <a:pt x="188" y="541"/>
                      </a:lnTo>
                      <a:lnTo>
                        <a:pt x="209" y="529"/>
                      </a:lnTo>
                      <a:lnTo>
                        <a:pt x="232" y="519"/>
                      </a:lnTo>
                      <a:lnTo>
                        <a:pt x="256" y="510"/>
                      </a:lnTo>
                      <a:lnTo>
                        <a:pt x="281" y="506"/>
                      </a:lnTo>
                      <a:lnTo>
                        <a:pt x="307" y="504"/>
                      </a:lnTo>
                      <a:close/>
                      <a:moveTo>
                        <a:pt x="503" y="0"/>
                      </a:moveTo>
                      <a:lnTo>
                        <a:pt x="520" y="2"/>
                      </a:lnTo>
                      <a:lnTo>
                        <a:pt x="536" y="5"/>
                      </a:lnTo>
                      <a:lnTo>
                        <a:pt x="549" y="12"/>
                      </a:lnTo>
                      <a:lnTo>
                        <a:pt x="561" y="19"/>
                      </a:lnTo>
                      <a:lnTo>
                        <a:pt x="572" y="29"/>
                      </a:lnTo>
                      <a:lnTo>
                        <a:pt x="579" y="41"/>
                      </a:lnTo>
                      <a:lnTo>
                        <a:pt x="585" y="54"/>
                      </a:lnTo>
                      <a:lnTo>
                        <a:pt x="589" y="69"/>
                      </a:lnTo>
                      <a:lnTo>
                        <a:pt x="590" y="84"/>
                      </a:lnTo>
                      <a:lnTo>
                        <a:pt x="590" y="84"/>
                      </a:lnTo>
                      <a:lnTo>
                        <a:pt x="589" y="102"/>
                      </a:lnTo>
                      <a:lnTo>
                        <a:pt x="584" y="119"/>
                      </a:lnTo>
                      <a:lnTo>
                        <a:pt x="577" y="136"/>
                      </a:lnTo>
                      <a:lnTo>
                        <a:pt x="567" y="150"/>
                      </a:lnTo>
                      <a:lnTo>
                        <a:pt x="556" y="164"/>
                      </a:lnTo>
                      <a:lnTo>
                        <a:pt x="542" y="175"/>
                      </a:lnTo>
                      <a:lnTo>
                        <a:pt x="529" y="185"/>
                      </a:lnTo>
                      <a:lnTo>
                        <a:pt x="513" y="193"/>
                      </a:lnTo>
                      <a:lnTo>
                        <a:pt x="498" y="198"/>
                      </a:lnTo>
                      <a:lnTo>
                        <a:pt x="482" y="202"/>
                      </a:lnTo>
                      <a:lnTo>
                        <a:pt x="467" y="203"/>
                      </a:lnTo>
                      <a:lnTo>
                        <a:pt x="450" y="202"/>
                      </a:lnTo>
                      <a:lnTo>
                        <a:pt x="434" y="198"/>
                      </a:lnTo>
                      <a:lnTo>
                        <a:pt x="421" y="192"/>
                      </a:lnTo>
                      <a:lnTo>
                        <a:pt x="409" y="184"/>
                      </a:lnTo>
                      <a:lnTo>
                        <a:pt x="398" y="174"/>
                      </a:lnTo>
                      <a:lnTo>
                        <a:pt x="390" y="162"/>
                      </a:lnTo>
                      <a:lnTo>
                        <a:pt x="385" y="150"/>
                      </a:lnTo>
                      <a:lnTo>
                        <a:pt x="381" y="135"/>
                      </a:lnTo>
                      <a:lnTo>
                        <a:pt x="380" y="120"/>
                      </a:lnTo>
                      <a:lnTo>
                        <a:pt x="382" y="100"/>
                      </a:lnTo>
                      <a:lnTo>
                        <a:pt x="388" y="80"/>
                      </a:lnTo>
                      <a:lnTo>
                        <a:pt x="398" y="62"/>
                      </a:lnTo>
                      <a:lnTo>
                        <a:pt x="411" y="45"/>
                      </a:lnTo>
                      <a:lnTo>
                        <a:pt x="426" y="30"/>
                      </a:lnTo>
                      <a:lnTo>
                        <a:pt x="444" y="17"/>
                      </a:lnTo>
                      <a:lnTo>
                        <a:pt x="463" y="9"/>
                      </a:lnTo>
                      <a:lnTo>
                        <a:pt x="483" y="2"/>
                      </a:lnTo>
                      <a:lnTo>
                        <a:pt x="50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2134" y="3262"/>
                  <a:ext cx="944" cy="1994"/>
                </a:xfrm>
                <a:custGeom>
                  <a:avLst/>
                  <a:gdLst/>
                  <a:ahLst/>
                  <a:cxnLst>
                    <a:cxn ang="0">
                      <a:pos x="718" y="514"/>
                    </a:cxn>
                    <a:cxn ang="0">
                      <a:pos x="796" y="560"/>
                    </a:cxn>
                    <a:cxn ang="0">
                      <a:pos x="846" y="637"/>
                    </a:cxn>
                    <a:cxn ang="0">
                      <a:pos x="858" y="719"/>
                    </a:cxn>
                    <a:cxn ang="0">
                      <a:pos x="852" y="779"/>
                    </a:cxn>
                    <a:cxn ang="0">
                      <a:pos x="610" y="1718"/>
                    </a:cxn>
                    <a:cxn ang="0">
                      <a:pos x="534" y="1838"/>
                    </a:cxn>
                    <a:cxn ang="0">
                      <a:pos x="431" y="1924"/>
                    </a:cxn>
                    <a:cxn ang="0">
                      <a:pos x="316" y="1976"/>
                    </a:cxn>
                    <a:cxn ang="0">
                      <a:pos x="203" y="1994"/>
                    </a:cxn>
                    <a:cxn ang="0">
                      <a:pos x="107" y="1980"/>
                    </a:cxn>
                    <a:cxn ang="0">
                      <a:pos x="36" y="1939"/>
                    </a:cxn>
                    <a:cxn ang="0">
                      <a:pos x="2" y="1873"/>
                    </a:cxn>
                    <a:cxn ang="0">
                      <a:pos x="14" y="1793"/>
                    </a:cxn>
                    <a:cxn ang="0">
                      <a:pos x="61" y="1741"/>
                    </a:cxn>
                    <a:cxn ang="0">
                      <a:pos x="124" y="1722"/>
                    </a:cxn>
                    <a:cxn ang="0">
                      <a:pos x="180" y="1740"/>
                    </a:cxn>
                    <a:cxn ang="0">
                      <a:pos x="207" y="1780"/>
                    </a:cxn>
                    <a:cxn ang="0">
                      <a:pos x="206" y="1831"/>
                    </a:cxn>
                    <a:cxn ang="0">
                      <a:pos x="174" y="1888"/>
                    </a:cxn>
                    <a:cxn ang="0">
                      <a:pos x="108" y="1926"/>
                    </a:cxn>
                    <a:cxn ang="0">
                      <a:pos x="177" y="1943"/>
                    </a:cxn>
                    <a:cxn ang="0">
                      <a:pos x="249" y="1936"/>
                    </a:cxn>
                    <a:cxn ang="0">
                      <a:pos x="348" y="1879"/>
                    </a:cxn>
                    <a:cxn ang="0">
                      <a:pos x="427" y="1776"/>
                    </a:cxn>
                    <a:cxn ang="0">
                      <a:pos x="480" y="1640"/>
                    </a:cxn>
                    <a:cxn ang="0">
                      <a:pos x="705" y="747"/>
                    </a:cxn>
                    <a:cxn ang="0">
                      <a:pos x="714" y="659"/>
                    </a:cxn>
                    <a:cxn ang="0">
                      <a:pos x="703" y="593"/>
                    </a:cxn>
                    <a:cxn ang="0">
                      <a:pos x="679" y="562"/>
                    </a:cxn>
                    <a:cxn ang="0">
                      <a:pos x="649" y="553"/>
                    </a:cxn>
                    <a:cxn ang="0">
                      <a:pos x="563" y="572"/>
                    </a:cxn>
                    <a:cxn ang="0">
                      <a:pos x="470" y="641"/>
                    </a:cxn>
                    <a:cxn ang="0">
                      <a:pos x="395" y="747"/>
                    </a:cxn>
                    <a:cxn ang="0">
                      <a:pos x="346" y="850"/>
                    </a:cxn>
                    <a:cxn ang="0">
                      <a:pos x="328" y="876"/>
                    </a:cxn>
                    <a:cxn ang="0">
                      <a:pos x="306" y="880"/>
                    </a:cxn>
                    <a:cxn ang="0">
                      <a:pos x="288" y="875"/>
                    </a:cxn>
                    <a:cxn ang="0">
                      <a:pos x="280" y="854"/>
                    </a:cxn>
                    <a:cxn ang="0">
                      <a:pos x="299" y="807"/>
                    </a:cxn>
                    <a:cxn ang="0">
                      <a:pos x="339" y="729"/>
                    </a:cxn>
                    <a:cxn ang="0">
                      <a:pos x="402" y="640"/>
                    </a:cxn>
                    <a:cxn ang="0">
                      <a:pos x="486" y="560"/>
                    </a:cxn>
                    <a:cxn ang="0">
                      <a:pos x="590" y="510"/>
                    </a:cxn>
                    <a:cxn ang="0">
                      <a:pos x="874" y="2"/>
                    </a:cxn>
                    <a:cxn ang="0">
                      <a:pos x="925" y="31"/>
                    </a:cxn>
                    <a:cxn ang="0">
                      <a:pos x="944" y="84"/>
                    </a:cxn>
                    <a:cxn ang="0">
                      <a:pos x="925" y="142"/>
                    </a:cxn>
                    <a:cxn ang="0">
                      <a:pos x="859" y="195"/>
                    </a:cxn>
                    <a:cxn ang="0">
                      <a:pos x="786" y="198"/>
                    </a:cxn>
                    <a:cxn ang="0">
                      <a:pos x="743" y="162"/>
                    </a:cxn>
                    <a:cxn ang="0">
                      <a:pos x="735" y="102"/>
                    </a:cxn>
                    <a:cxn ang="0">
                      <a:pos x="768" y="40"/>
                    </a:cxn>
                    <a:cxn ang="0">
                      <a:pos x="826" y="5"/>
                    </a:cxn>
                  </a:cxnLst>
                  <a:rect l="0" t="0" r="r" b="b"/>
                  <a:pathLst>
                    <a:path w="944" h="1994">
                      <a:moveTo>
                        <a:pt x="649" y="503"/>
                      </a:moveTo>
                      <a:lnTo>
                        <a:pt x="673" y="505"/>
                      </a:lnTo>
                      <a:lnTo>
                        <a:pt x="695" y="509"/>
                      </a:lnTo>
                      <a:lnTo>
                        <a:pt x="718" y="514"/>
                      </a:lnTo>
                      <a:lnTo>
                        <a:pt x="740" y="522"/>
                      </a:lnTo>
                      <a:lnTo>
                        <a:pt x="760" y="533"/>
                      </a:lnTo>
                      <a:lnTo>
                        <a:pt x="778" y="545"/>
                      </a:lnTo>
                      <a:lnTo>
                        <a:pt x="796" y="560"/>
                      </a:lnTo>
                      <a:lnTo>
                        <a:pt x="811" y="576"/>
                      </a:lnTo>
                      <a:lnTo>
                        <a:pt x="825" y="595"/>
                      </a:lnTo>
                      <a:lnTo>
                        <a:pt x="836" y="615"/>
                      </a:lnTo>
                      <a:lnTo>
                        <a:pt x="846" y="637"/>
                      </a:lnTo>
                      <a:lnTo>
                        <a:pt x="853" y="661"/>
                      </a:lnTo>
                      <a:lnTo>
                        <a:pt x="857" y="686"/>
                      </a:lnTo>
                      <a:lnTo>
                        <a:pt x="858" y="714"/>
                      </a:lnTo>
                      <a:lnTo>
                        <a:pt x="858" y="719"/>
                      </a:lnTo>
                      <a:lnTo>
                        <a:pt x="858" y="729"/>
                      </a:lnTo>
                      <a:lnTo>
                        <a:pt x="857" y="743"/>
                      </a:lnTo>
                      <a:lnTo>
                        <a:pt x="855" y="759"/>
                      </a:lnTo>
                      <a:lnTo>
                        <a:pt x="852" y="779"/>
                      </a:lnTo>
                      <a:lnTo>
                        <a:pt x="848" y="801"/>
                      </a:lnTo>
                      <a:lnTo>
                        <a:pt x="634" y="1646"/>
                      </a:lnTo>
                      <a:lnTo>
                        <a:pt x="623" y="1683"/>
                      </a:lnTo>
                      <a:lnTo>
                        <a:pt x="610" y="1718"/>
                      </a:lnTo>
                      <a:lnTo>
                        <a:pt x="594" y="1751"/>
                      </a:lnTo>
                      <a:lnTo>
                        <a:pt x="576" y="1782"/>
                      </a:lnTo>
                      <a:lnTo>
                        <a:pt x="556" y="1811"/>
                      </a:lnTo>
                      <a:lnTo>
                        <a:pt x="534" y="1838"/>
                      </a:lnTo>
                      <a:lnTo>
                        <a:pt x="510" y="1862"/>
                      </a:lnTo>
                      <a:lnTo>
                        <a:pt x="484" y="1885"/>
                      </a:lnTo>
                      <a:lnTo>
                        <a:pt x="458" y="1905"/>
                      </a:lnTo>
                      <a:lnTo>
                        <a:pt x="431" y="1924"/>
                      </a:lnTo>
                      <a:lnTo>
                        <a:pt x="402" y="1940"/>
                      </a:lnTo>
                      <a:lnTo>
                        <a:pt x="374" y="1955"/>
                      </a:lnTo>
                      <a:lnTo>
                        <a:pt x="345" y="1967"/>
                      </a:lnTo>
                      <a:lnTo>
                        <a:pt x="316" y="1976"/>
                      </a:lnTo>
                      <a:lnTo>
                        <a:pt x="287" y="1984"/>
                      </a:lnTo>
                      <a:lnTo>
                        <a:pt x="258" y="1990"/>
                      </a:lnTo>
                      <a:lnTo>
                        <a:pt x="230" y="1993"/>
                      </a:lnTo>
                      <a:lnTo>
                        <a:pt x="203" y="1994"/>
                      </a:lnTo>
                      <a:lnTo>
                        <a:pt x="178" y="1993"/>
                      </a:lnTo>
                      <a:lnTo>
                        <a:pt x="153" y="1990"/>
                      </a:lnTo>
                      <a:lnTo>
                        <a:pt x="130" y="1986"/>
                      </a:lnTo>
                      <a:lnTo>
                        <a:pt x="107" y="1980"/>
                      </a:lnTo>
                      <a:lnTo>
                        <a:pt x="87" y="1972"/>
                      </a:lnTo>
                      <a:lnTo>
                        <a:pt x="69" y="1963"/>
                      </a:lnTo>
                      <a:lnTo>
                        <a:pt x="52" y="1952"/>
                      </a:lnTo>
                      <a:lnTo>
                        <a:pt x="36" y="1939"/>
                      </a:lnTo>
                      <a:lnTo>
                        <a:pt x="24" y="1925"/>
                      </a:lnTo>
                      <a:lnTo>
                        <a:pt x="14" y="1909"/>
                      </a:lnTo>
                      <a:lnTo>
                        <a:pt x="7" y="1891"/>
                      </a:lnTo>
                      <a:lnTo>
                        <a:pt x="2" y="1873"/>
                      </a:lnTo>
                      <a:lnTo>
                        <a:pt x="0" y="1853"/>
                      </a:lnTo>
                      <a:lnTo>
                        <a:pt x="2" y="1831"/>
                      </a:lnTo>
                      <a:lnTo>
                        <a:pt x="7" y="1811"/>
                      </a:lnTo>
                      <a:lnTo>
                        <a:pt x="14" y="1793"/>
                      </a:lnTo>
                      <a:lnTo>
                        <a:pt x="23" y="1777"/>
                      </a:lnTo>
                      <a:lnTo>
                        <a:pt x="34" y="1762"/>
                      </a:lnTo>
                      <a:lnTo>
                        <a:pt x="47" y="1750"/>
                      </a:lnTo>
                      <a:lnTo>
                        <a:pt x="61" y="1741"/>
                      </a:lnTo>
                      <a:lnTo>
                        <a:pt x="76" y="1733"/>
                      </a:lnTo>
                      <a:lnTo>
                        <a:pt x="91" y="1727"/>
                      </a:lnTo>
                      <a:lnTo>
                        <a:pt x="107" y="1724"/>
                      </a:lnTo>
                      <a:lnTo>
                        <a:pt x="124" y="1722"/>
                      </a:lnTo>
                      <a:lnTo>
                        <a:pt x="141" y="1724"/>
                      </a:lnTo>
                      <a:lnTo>
                        <a:pt x="156" y="1728"/>
                      </a:lnTo>
                      <a:lnTo>
                        <a:pt x="169" y="1733"/>
                      </a:lnTo>
                      <a:lnTo>
                        <a:pt x="180" y="1740"/>
                      </a:lnTo>
                      <a:lnTo>
                        <a:pt x="190" y="1749"/>
                      </a:lnTo>
                      <a:lnTo>
                        <a:pt x="197" y="1759"/>
                      </a:lnTo>
                      <a:lnTo>
                        <a:pt x="203" y="1769"/>
                      </a:lnTo>
                      <a:lnTo>
                        <a:pt x="207" y="1780"/>
                      </a:lnTo>
                      <a:lnTo>
                        <a:pt x="209" y="1791"/>
                      </a:lnTo>
                      <a:lnTo>
                        <a:pt x="210" y="1802"/>
                      </a:lnTo>
                      <a:lnTo>
                        <a:pt x="209" y="1817"/>
                      </a:lnTo>
                      <a:lnTo>
                        <a:pt x="206" y="1831"/>
                      </a:lnTo>
                      <a:lnTo>
                        <a:pt x="201" y="1847"/>
                      </a:lnTo>
                      <a:lnTo>
                        <a:pt x="194" y="1861"/>
                      </a:lnTo>
                      <a:lnTo>
                        <a:pt x="185" y="1875"/>
                      </a:lnTo>
                      <a:lnTo>
                        <a:pt x="174" y="1888"/>
                      </a:lnTo>
                      <a:lnTo>
                        <a:pt x="161" y="1900"/>
                      </a:lnTo>
                      <a:lnTo>
                        <a:pt x="146" y="1910"/>
                      </a:lnTo>
                      <a:lnTo>
                        <a:pt x="128" y="1919"/>
                      </a:lnTo>
                      <a:lnTo>
                        <a:pt x="108" y="1926"/>
                      </a:lnTo>
                      <a:lnTo>
                        <a:pt x="128" y="1933"/>
                      </a:lnTo>
                      <a:lnTo>
                        <a:pt x="146" y="1938"/>
                      </a:lnTo>
                      <a:lnTo>
                        <a:pt x="163" y="1941"/>
                      </a:lnTo>
                      <a:lnTo>
                        <a:pt x="177" y="1943"/>
                      </a:lnTo>
                      <a:lnTo>
                        <a:pt x="187" y="1944"/>
                      </a:lnTo>
                      <a:lnTo>
                        <a:pt x="195" y="1944"/>
                      </a:lnTo>
                      <a:lnTo>
                        <a:pt x="223" y="1942"/>
                      </a:lnTo>
                      <a:lnTo>
                        <a:pt x="249" y="1936"/>
                      </a:lnTo>
                      <a:lnTo>
                        <a:pt x="276" y="1927"/>
                      </a:lnTo>
                      <a:lnTo>
                        <a:pt x="301" y="1914"/>
                      </a:lnTo>
                      <a:lnTo>
                        <a:pt x="325" y="1898"/>
                      </a:lnTo>
                      <a:lnTo>
                        <a:pt x="348" y="1879"/>
                      </a:lnTo>
                      <a:lnTo>
                        <a:pt x="370" y="1857"/>
                      </a:lnTo>
                      <a:lnTo>
                        <a:pt x="391" y="1833"/>
                      </a:lnTo>
                      <a:lnTo>
                        <a:pt x="410" y="1805"/>
                      </a:lnTo>
                      <a:lnTo>
                        <a:pt x="427" y="1776"/>
                      </a:lnTo>
                      <a:lnTo>
                        <a:pt x="444" y="1745"/>
                      </a:lnTo>
                      <a:lnTo>
                        <a:pt x="458" y="1711"/>
                      </a:lnTo>
                      <a:lnTo>
                        <a:pt x="470" y="1676"/>
                      </a:lnTo>
                      <a:lnTo>
                        <a:pt x="480" y="1640"/>
                      </a:lnTo>
                      <a:lnTo>
                        <a:pt x="482" y="1638"/>
                      </a:lnTo>
                      <a:lnTo>
                        <a:pt x="699" y="778"/>
                      </a:lnTo>
                      <a:lnTo>
                        <a:pt x="702" y="762"/>
                      </a:lnTo>
                      <a:lnTo>
                        <a:pt x="705" y="747"/>
                      </a:lnTo>
                      <a:lnTo>
                        <a:pt x="710" y="716"/>
                      </a:lnTo>
                      <a:lnTo>
                        <a:pt x="712" y="699"/>
                      </a:lnTo>
                      <a:lnTo>
                        <a:pt x="713" y="680"/>
                      </a:lnTo>
                      <a:lnTo>
                        <a:pt x="714" y="659"/>
                      </a:lnTo>
                      <a:lnTo>
                        <a:pt x="713" y="638"/>
                      </a:lnTo>
                      <a:lnTo>
                        <a:pt x="711" y="621"/>
                      </a:lnTo>
                      <a:lnTo>
                        <a:pt x="708" y="606"/>
                      </a:lnTo>
                      <a:lnTo>
                        <a:pt x="703" y="593"/>
                      </a:lnTo>
                      <a:lnTo>
                        <a:pt x="699" y="583"/>
                      </a:lnTo>
                      <a:lnTo>
                        <a:pt x="693" y="574"/>
                      </a:lnTo>
                      <a:lnTo>
                        <a:pt x="686" y="567"/>
                      </a:lnTo>
                      <a:lnTo>
                        <a:pt x="679" y="562"/>
                      </a:lnTo>
                      <a:lnTo>
                        <a:pt x="673" y="559"/>
                      </a:lnTo>
                      <a:lnTo>
                        <a:pt x="665" y="556"/>
                      </a:lnTo>
                      <a:lnTo>
                        <a:pt x="657" y="555"/>
                      </a:lnTo>
                      <a:lnTo>
                        <a:pt x="649" y="553"/>
                      </a:lnTo>
                      <a:lnTo>
                        <a:pt x="642" y="553"/>
                      </a:lnTo>
                      <a:lnTo>
                        <a:pt x="615" y="555"/>
                      </a:lnTo>
                      <a:lnTo>
                        <a:pt x="589" y="562"/>
                      </a:lnTo>
                      <a:lnTo>
                        <a:pt x="563" y="572"/>
                      </a:lnTo>
                      <a:lnTo>
                        <a:pt x="539" y="584"/>
                      </a:lnTo>
                      <a:lnTo>
                        <a:pt x="515" y="601"/>
                      </a:lnTo>
                      <a:lnTo>
                        <a:pt x="492" y="620"/>
                      </a:lnTo>
                      <a:lnTo>
                        <a:pt x="470" y="641"/>
                      </a:lnTo>
                      <a:lnTo>
                        <a:pt x="449" y="666"/>
                      </a:lnTo>
                      <a:lnTo>
                        <a:pt x="429" y="691"/>
                      </a:lnTo>
                      <a:lnTo>
                        <a:pt x="411" y="718"/>
                      </a:lnTo>
                      <a:lnTo>
                        <a:pt x="395" y="747"/>
                      </a:lnTo>
                      <a:lnTo>
                        <a:pt x="379" y="776"/>
                      </a:lnTo>
                      <a:lnTo>
                        <a:pt x="365" y="806"/>
                      </a:lnTo>
                      <a:lnTo>
                        <a:pt x="352" y="836"/>
                      </a:lnTo>
                      <a:lnTo>
                        <a:pt x="346" y="850"/>
                      </a:lnTo>
                      <a:lnTo>
                        <a:pt x="340" y="860"/>
                      </a:lnTo>
                      <a:lnTo>
                        <a:pt x="336" y="867"/>
                      </a:lnTo>
                      <a:lnTo>
                        <a:pt x="332" y="872"/>
                      </a:lnTo>
                      <a:lnTo>
                        <a:pt x="328" y="876"/>
                      </a:lnTo>
                      <a:lnTo>
                        <a:pt x="324" y="878"/>
                      </a:lnTo>
                      <a:lnTo>
                        <a:pt x="320" y="879"/>
                      </a:lnTo>
                      <a:lnTo>
                        <a:pt x="315" y="880"/>
                      </a:lnTo>
                      <a:lnTo>
                        <a:pt x="306" y="880"/>
                      </a:lnTo>
                      <a:lnTo>
                        <a:pt x="302" y="879"/>
                      </a:lnTo>
                      <a:lnTo>
                        <a:pt x="298" y="879"/>
                      </a:lnTo>
                      <a:lnTo>
                        <a:pt x="293" y="878"/>
                      </a:lnTo>
                      <a:lnTo>
                        <a:pt x="288" y="875"/>
                      </a:lnTo>
                      <a:lnTo>
                        <a:pt x="283" y="871"/>
                      </a:lnTo>
                      <a:lnTo>
                        <a:pt x="281" y="866"/>
                      </a:lnTo>
                      <a:lnTo>
                        <a:pt x="280" y="859"/>
                      </a:lnTo>
                      <a:lnTo>
                        <a:pt x="280" y="854"/>
                      </a:lnTo>
                      <a:lnTo>
                        <a:pt x="283" y="847"/>
                      </a:lnTo>
                      <a:lnTo>
                        <a:pt x="287" y="836"/>
                      </a:lnTo>
                      <a:lnTo>
                        <a:pt x="292" y="822"/>
                      </a:lnTo>
                      <a:lnTo>
                        <a:pt x="299" y="807"/>
                      </a:lnTo>
                      <a:lnTo>
                        <a:pt x="306" y="790"/>
                      </a:lnTo>
                      <a:lnTo>
                        <a:pt x="316" y="771"/>
                      </a:lnTo>
                      <a:lnTo>
                        <a:pt x="327" y="750"/>
                      </a:lnTo>
                      <a:lnTo>
                        <a:pt x="339" y="729"/>
                      </a:lnTo>
                      <a:lnTo>
                        <a:pt x="353" y="707"/>
                      </a:lnTo>
                      <a:lnTo>
                        <a:pt x="368" y="684"/>
                      </a:lnTo>
                      <a:lnTo>
                        <a:pt x="384" y="662"/>
                      </a:lnTo>
                      <a:lnTo>
                        <a:pt x="402" y="640"/>
                      </a:lnTo>
                      <a:lnTo>
                        <a:pt x="421" y="618"/>
                      </a:lnTo>
                      <a:lnTo>
                        <a:pt x="441" y="597"/>
                      </a:lnTo>
                      <a:lnTo>
                        <a:pt x="463" y="578"/>
                      </a:lnTo>
                      <a:lnTo>
                        <a:pt x="486" y="560"/>
                      </a:lnTo>
                      <a:lnTo>
                        <a:pt x="510" y="544"/>
                      </a:lnTo>
                      <a:lnTo>
                        <a:pt x="535" y="530"/>
                      </a:lnTo>
                      <a:lnTo>
                        <a:pt x="562" y="519"/>
                      </a:lnTo>
                      <a:lnTo>
                        <a:pt x="590" y="510"/>
                      </a:lnTo>
                      <a:lnTo>
                        <a:pt x="618" y="505"/>
                      </a:lnTo>
                      <a:lnTo>
                        <a:pt x="649" y="503"/>
                      </a:lnTo>
                      <a:close/>
                      <a:moveTo>
                        <a:pt x="856" y="0"/>
                      </a:moveTo>
                      <a:lnTo>
                        <a:pt x="874" y="2"/>
                      </a:lnTo>
                      <a:lnTo>
                        <a:pt x="890" y="6"/>
                      </a:lnTo>
                      <a:lnTo>
                        <a:pt x="903" y="12"/>
                      </a:lnTo>
                      <a:lnTo>
                        <a:pt x="915" y="21"/>
                      </a:lnTo>
                      <a:lnTo>
                        <a:pt x="925" y="31"/>
                      </a:lnTo>
                      <a:lnTo>
                        <a:pt x="933" y="43"/>
                      </a:lnTo>
                      <a:lnTo>
                        <a:pt x="939" y="56"/>
                      </a:lnTo>
                      <a:lnTo>
                        <a:pt x="942" y="69"/>
                      </a:lnTo>
                      <a:lnTo>
                        <a:pt x="944" y="84"/>
                      </a:lnTo>
                      <a:lnTo>
                        <a:pt x="943" y="84"/>
                      </a:lnTo>
                      <a:lnTo>
                        <a:pt x="941" y="104"/>
                      </a:lnTo>
                      <a:lnTo>
                        <a:pt x="935" y="124"/>
                      </a:lnTo>
                      <a:lnTo>
                        <a:pt x="925" y="142"/>
                      </a:lnTo>
                      <a:lnTo>
                        <a:pt x="912" y="159"/>
                      </a:lnTo>
                      <a:lnTo>
                        <a:pt x="896" y="174"/>
                      </a:lnTo>
                      <a:lnTo>
                        <a:pt x="878" y="186"/>
                      </a:lnTo>
                      <a:lnTo>
                        <a:pt x="859" y="195"/>
                      </a:lnTo>
                      <a:lnTo>
                        <a:pt x="838" y="202"/>
                      </a:lnTo>
                      <a:lnTo>
                        <a:pt x="817" y="203"/>
                      </a:lnTo>
                      <a:lnTo>
                        <a:pt x="800" y="202"/>
                      </a:lnTo>
                      <a:lnTo>
                        <a:pt x="786" y="198"/>
                      </a:lnTo>
                      <a:lnTo>
                        <a:pt x="772" y="192"/>
                      </a:lnTo>
                      <a:lnTo>
                        <a:pt x="761" y="184"/>
                      </a:lnTo>
                      <a:lnTo>
                        <a:pt x="752" y="174"/>
                      </a:lnTo>
                      <a:lnTo>
                        <a:pt x="743" y="162"/>
                      </a:lnTo>
                      <a:lnTo>
                        <a:pt x="738" y="150"/>
                      </a:lnTo>
                      <a:lnTo>
                        <a:pt x="734" y="135"/>
                      </a:lnTo>
                      <a:lnTo>
                        <a:pt x="733" y="120"/>
                      </a:lnTo>
                      <a:lnTo>
                        <a:pt x="735" y="102"/>
                      </a:lnTo>
                      <a:lnTo>
                        <a:pt x="740" y="84"/>
                      </a:lnTo>
                      <a:lnTo>
                        <a:pt x="747" y="68"/>
                      </a:lnTo>
                      <a:lnTo>
                        <a:pt x="757" y="53"/>
                      </a:lnTo>
                      <a:lnTo>
                        <a:pt x="768" y="40"/>
                      </a:lnTo>
                      <a:lnTo>
                        <a:pt x="781" y="29"/>
                      </a:lnTo>
                      <a:lnTo>
                        <a:pt x="795" y="19"/>
                      </a:lnTo>
                      <a:lnTo>
                        <a:pt x="810" y="11"/>
                      </a:lnTo>
                      <a:lnTo>
                        <a:pt x="826" y="5"/>
                      </a:lnTo>
                      <a:lnTo>
                        <a:pt x="841" y="2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6"/>
              <p:cNvGrpSpPr>
                <a:grpSpLocks noChangeAspect="1"/>
              </p:cNvGrpSpPr>
              <p:nvPr>
                <p:custDataLst>
                  <p:tags r:id="rId5"/>
                </p:custDataLst>
              </p:nvPr>
            </p:nvGrpSpPr>
            <p:grpSpPr bwMode="auto">
              <a:xfrm>
                <a:off x="1600200" y="3200400"/>
                <a:ext cx="756766" cy="660564"/>
                <a:chOff x="3729" y="3411"/>
                <a:chExt cx="2297" cy="2005"/>
              </a:xfrm>
              <a:solidFill>
                <a:srgbClr val="0000FF"/>
              </a:solidFill>
            </p:grpSpPr>
            <p:sp>
              <p:nvSpPr>
                <p:cNvPr id="20" name="Freeform 18"/>
                <p:cNvSpPr>
                  <a:spLocks noEditPoints="1"/>
                </p:cNvSpPr>
                <p:nvPr/>
              </p:nvSpPr>
              <p:spPr bwMode="auto">
                <a:xfrm>
                  <a:off x="3729" y="3485"/>
                  <a:ext cx="951" cy="1931"/>
                </a:xfrm>
                <a:custGeom>
                  <a:avLst/>
                  <a:gdLst/>
                  <a:ahLst/>
                  <a:cxnLst>
                    <a:cxn ang="0">
                      <a:pos x="726" y="502"/>
                    </a:cxn>
                    <a:cxn ang="0">
                      <a:pos x="808" y="553"/>
                    </a:cxn>
                    <a:cxn ang="0">
                      <a:pos x="855" y="639"/>
                    </a:cxn>
                    <a:cxn ang="0">
                      <a:pos x="862" y="713"/>
                    </a:cxn>
                    <a:cxn ang="0">
                      <a:pos x="637" y="1594"/>
                    </a:cxn>
                    <a:cxn ang="0">
                      <a:pos x="574" y="1732"/>
                    </a:cxn>
                    <a:cxn ang="0">
                      <a:pos x="473" y="1835"/>
                    </a:cxn>
                    <a:cxn ang="0">
                      <a:pos x="354" y="1901"/>
                    </a:cxn>
                    <a:cxn ang="0">
                      <a:pos x="232" y="1929"/>
                    </a:cxn>
                    <a:cxn ang="0">
                      <a:pos x="124" y="1922"/>
                    </a:cxn>
                    <a:cxn ang="0">
                      <a:pos x="42" y="1883"/>
                    </a:cxn>
                    <a:cxn ang="0">
                      <a:pos x="1" y="1815"/>
                    </a:cxn>
                    <a:cxn ang="0">
                      <a:pos x="15" y="1731"/>
                    </a:cxn>
                    <a:cxn ang="0">
                      <a:pos x="71" y="1679"/>
                    </a:cxn>
                    <a:cxn ang="0">
                      <a:pos x="143" y="1669"/>
                    </a:cxn>
                    <a:cxn ang="0">
                      <a:pos x="195" y="1698"/>
                    </a:cxn>
                    <a:cxn ang="0">
                      <a:pos x="211" y="1744"/>
                    </a:cxn>
                    <a:cxn ang="0">
                      <a:pos x="192" y="1807"/>
                    </a:cxn>
                    <a:cxn ang="0">
                      <a:pos x="131" y="1856"/>
                    </a:cxn>
                    <a:cxn ang="0">
                      <a:pos x="173" y="1880"/>
                    </a:cxn>
                    <a:cxn ang="0">
                      <a:pos x="261" y="1870"/>
                    </a:cxn>
                    <a:cxn ang="0">
                      <a:pos x="373" y="1796"/>
                    </a:cxn>
                    <a:cxn ang="0">
                      <a:pos x="457" y="1666"/>
                    </a:cxn>
                    <a:cxn ang="0">
                      <a:pos x="702" y="756"/>
                    </a:cxn>
                    <a:cxn ang="0">
                      <a:pos x="716" y="664"/>
                    </a:cxn>
                    <a:cxn ang="0">
                      <a:pos x="709" y="582"/>
                    </a:cxn>
                    <a:cxn ang="0">
                      <a:pos x="680" y="546"/>
                    </a:cxn>
                    <a:cxn ang="0">
                      <a:pos x="643" y="538"/>
                    </a:cxn>
                    <a:cxn ang="0">
                      <a:pos x="532" y="573"/>
                    </a:cxn>
                    <a:cxn ang="0">
                      <a:pos x="438" y="662"/>
                    </a:cxn>
                    <a:cxn ang="0">
                      <a:pos x="366" y="781"/>
                    </a:cxn>
                    <a:cxn ang="0">
                      <a:pos x="335" y="844"/>
                    </a:cxn>
                    <a:cxn ang="0">
                      <a:pos x="316" y="854"/>
                    </a:cxn>
                    <a:cxn ang="0">
                      <a:pos x="290" y="850"/>
                    </a:cxn>
                    <a:cxn ang="0">
                      <a:pos x="281" y="828"/>
                    </a:cxn>
                    <a:cxn ang="0">
                      <a:pos x="303" y="776"/>
                    </a:cxn>
                    <a:cxn ang="0">
                      <a:pos x="352" y="689"/>
                    </a:cxn>
                    <a:cxn ang="0">
                      <a:pos x="427" y="596"/>
                    </a:cxn>
                    <a:cxn ang="0">
                      <a:pos x="527" y="520"/>
                    </a:cxn>
                    <a:cxn ang="0">
                      <a:pos x="651" y="490"/>
                    </a:cxn>
                    <a:cxn ang="0">
                      <a:pos x="914" y="15"/>
                    </a:cxn>
                    <a:cxn ang="0">
                      <a:pos x="949" y="65"/>
                    </a:cxn>
                    <a:cxn ang="0">
                      <a:pos x="940" y="125"/>
                    </a:cxn>
                    <a:cxn ang="0">
                      <a:pos x="871" y="187"/>
                    </a:cxn>
                    <a:cxn ang="0">
                      <a:pos x="789" y="191"/>
                    </a:cxn>
                    <a:cxn ang="0">
                      <a:pos x="746" y="149"/>
                    </a:cxn>
                    <a:cxn ang="0">
                      <a:pos x="748" y="79"/>
                    </a:cxn>
                    <a:cxn ang="0">
                      <a:pos x="796" y="22"/>
                    </a:cxn>
                    <a:cxn ang="0">
                      <a:pos x="863" y="0"/>
                    </a:cxn>
                  </a:cxnLst>
                  <a:rect l="0" t="0" r="r" b="b"/>
                  <a:pathLst>
                    <a:path w="951" h="1931">
                      <a:moveTo>
                        <a:pt x="651" y="490"/>
                      </a:moveTo>
                      <a:lnTo>
                        <a:pt x="677" y="491"/>
                      </a:lnTo>
                      <a:lnTo>
                        <a:pt x="702" y="495"/>
                      </a:lnTo>
                      <a:lnTo>
                        <a:pt x="726" y="502"/>
                      </a:lnTo>
                      <a:lnTo>
                        <a:pt x="749" y="511"/>
                      </a:lnTo>
                      <a:lnTo>
                        <a:pt x="770" y="523"/>
                      </a:lnTo>
                      <a:lnTo>
                        <a:pt x="790" y="536"/>
                      </a:lnTo>
                      <a:lnTo>
                        <a:pt x="808" y="553"/>
                      </a:lnTo>
                      <a:lnTo>
                        <a:pt x="824" y="571"/>
                      </a:lnTo>
                      <a:lnTo>
                        <a:pt x="837" y="591"/>
                      </a:lnTo>
                      <a:lnTo>
                        <a:pt x="848" y="614"/>
                      </a:lnTo>
                      <a:lnTo>
                        <a:pt x="855" y="639"/>
                      </a:lnTo>
                      <a:lnTo>
                        <a:pt x="861" y="665"/>
                      </a:lnTo>
                      <a:lnTo>
                        <a:pt x="862" y="693"/>
                      </a:lnTo>
                      <a:lnTo>
                        <a:pt x="862" y="700"/>
                      </a:lnTo>
                      <a:lnTo>
                        <a:pt x="862" y="713"/>
                      </a:lnTo>
                      <a:lnTo>
                        <a:pt x="860" y="730"/>
                      </a:lnTo>
                      <a:lnTo>
                        <a:pt x="857" y="752"/>
                      </a:lnTo>
                      <a:lnTo>
                        <a:pt x="852" y="777"/>
                      </a:lnTo>
                      <a:lnTo>
                        <a:pt x="637" y="1594"/>
                      </a:lnTo>
                      <a:lnTo>
                        <a:pt x="626" y="1632"/>
                      </a:lnTo>
                      <a:lnTo>
                        <a:pt x="611" y="1667"/>
                      </a:lnTo>
                      <a:lnTo>
                        <a:pt x="594" y="1701"/>
                      </a:lnTo>
                      <a:lnTo>
                        <a:pt x="574" y="1732"/>
                      </a:lnTo>
                      <a:lnTo>
                        <a:pt x="552" y="1762"/>
                      </a:lnTo>
                      <a:lnTo>
                        <a:pt x="527" y="1788"/>
                      </a:lnTo>
                      <a:lnTo>
                        <a:pt x="501" y="1812"/>
                      </a:lnTo>
                      <a:lnTo>
                        <a:pt x="473" y="1835"/>
                      </a:lnTo>
                      <a:lnTo>
                        <a:pt x="445" y="1855"/>
                      </a:lnTo>
                      <a:lnTo>
                        <a:pt x="415" y="1872"/>
                      </a:lnTo>
                      <a:lnTo>
                        <a:pt x="385" y="1888"/>
                      </a:lnTo>
                      <a:lnTo>
                        <a:pt x="354" y="1901"/>
                      </a:lnTo>
                      <a:lnTo>
                        <a:pt x="323" y="1911"/>
                      </a:lnTo>
                      <a:lnTo>
                        <a:pt x="293" y="1920"/>
                      </a:lnTo>
                      <a:lnTo>
                        <a:pt x="262" y="1926"/>
                      </a:lnTo>
                      <a:lnTo>
                        <a:pt x="232" y="1929"/>
                      </a:lnTo>
                      <a:lnTo>
                        <a:pt x="203" y="1931"/>
                      </a:lnTo>
                      <a:lnTo>
                        <a:pt x="175" y="1930"/>
                      </a:lnTo>
                      <a:lnTo>
                        <a:pt x="149" y="1927"/>
                      </a:lnTo>
                      <a:lnTo>
                        <a:pt x="124" y="1922"/>
                      </a:lnTo>
                      <a:lnTo>
                        <a:pt x="101" y="1915"/>
                      </a:lnTo>
                      <a:lnTo>
                        <a:pt x="79" y="1906"/>
                      </a:lnTo>
                      <a:lnTo>
                        <a:pt x="60" y="1895"/>
                      </a:lnTo>
                      <a:lnTo>
                        <a:pt x="42" y="1883"/>
                      </a:lnTo>
                      <a:lnTo>
                        <a:pt x="28" y="1868"/>
                      </a:lnTo>
                      <a:lnTo>
                        <a:pt x="16" y="1852"/>
                      </a:lnTo>
                      <a:lnTo>
                        <a:pt x="7" y="1834"/>
                      </a:lnTo>
                      <a:lnTo>
                        <a:pt x="1" y="1815"/>
                      </a:lnTo>
                      <a:lnTo>
                        <a:pt x="0" y="1794"/>
                      </a:lnTo>
                      <a:lnTo>
                        <a:pt x="1" y="1771"/>
                      </a:lnTo>
                      <a:lnTo>
                        <a:pt x="7" y="1750"/>
                      </a:lnTo>
                      <a:lnTo>
                        <a:pt x="15" y="1731"/>
                      </a:lnTo>
                      <a:lnTo>
                        <a:pt x="26" y="1714"/>
                      </a:lnTo>
                      <a:lnTo>
                        <a:pt x="40" y="1700"/>
                      </a:lnTo>
                      <a:lnTo>
                        <a:pt x="55" y="1688"/>
                      </a:lnTo>
                      <a:lnTo>
                        <a:pt x="71" y="1679"/>
                      </a:lnTo>
                      <a:lnTo>
                        <a:pt x="88" y="1673"/>
                      </a:lnTo>
                      <a:lnTo>
                        <a:pt x="105" y="1669"/>
                      </a:lnTo>
                      <a:lnTo>
                        <a:pt x="123" y="1667"/>
                      </a:lnTo>
                      <a:lnTo>
                        <a:pt x="143" y="1669"/>
                      </a:lnTo>
                      <a:lnTo>
                        <a:pt x="160" y="1673"/>
                      </a:lnTo>
                      <a:lnTo>
                        <a:pt x="174" y="1679"/>
                      </a:lnTo>
                      <a:lnTo>
                        <a:pt x="185" y="1687"/>
                      </a:lnTo>
                      <a:lnTo>
                        <a:pt x="195" y="1698"/>
                      </a:lnTo>
                      <a:lnTo>
                        <a:pt x="202" y="1708"/>
                      </a:lnTo>
                      <a:lnTo>
                        <a:pt x="207" y="1720"/>
                      </a:lnTo>
                      <a:lnTo>
                        <a:pt x="210" y="1732"/>
                      </a:lnTo>
                      <a:lnTo>
                        <a:pt x="211" y="1744"/>
                      </a:lnTo>
                      <a:lnTo>
                        <a:pt x="210" y="1760"/>
                      </a:lnTo>
                      <a:lnTo>
                        <a:pt x="206" y="1776"/>
                      </a:lnTo>
                      <a:lnTo>
                        <a:pt x="200" y="1791"/>
                      </a:lnTo>
                      <a:lnTo>
                        <a:pt x="192" y="1807"/>
                      </a:lnTo>
                      <a:lnTo>
                        <a:pt x="180" y="1821"/>
                      </a:lnTo>
                      <a:lnTo>
                        <a:pt x="167" y="1835"/>
                      </a:lnTo>
                      <a:lnTo>
                        <a:pt x="150" y="1847"/>
                      </a:lnTo>
                      <a:lnTo>
                        <a:pt x="131" y="1856"/>
                      </a:lnTo>
                      <a:lnTo>
                        <a:pt x="109" y="1863"/>
                      </a:lnTo>
                      <a:lnTo>
                        <a:pt x="133" y="1872"/>
                      </a:lnTo>
                      <a:lnTo>
                        <a:pt x="154" y="1877"/>
                      </a:lnTo>
                      <a:lnTo>
                        <a:pt x="173" y="1880"/>
                      </a:lnTo>
                      <a:lnTo>
                        <a:pt x="188" y="1881"/>
                      </a:lnTo>
                      <a:lnTo>
                        <a:pt x="197" y="1881"/>
                      </a:lnTo>
                      <a:lnTo>
                        <a:pt x="230" y="1878"/>
                      </a:lnTo>
                      <a:lnTo>
                        <a:pt x="261" y="1870"/>
                      </a:lnTo>
                      <a:lnTo>
                        <a:pt x="291" y="1858"/>
                      </a:lnTo>
                      <a:lnTo>
                        <a:pt x="320" y="1842"/>
                      </a:lnTo>
                      <a:lnTo>
                        <a:pt x="348" y="1821"/>
                      </a:lnTo>
                      <a:lnTo>
                        <a:pt x="373" y="1796"/>
                      </a:lnTo>
                      <a:lnTo>
                        <a:pt x="397" y="1768"/>
                      </a:lnTo>
                      <a:lnTo>
                        <a:pt x="420" y="1737"/>
                      </a:lnTo>
                      <a:lnTo>
                        <a:pt x="439" y="1702"/>
                      </a:lnTo>
                      <a:lnTo>
                        <a:pt x="457" y="1666"/>
                      </a:lnTo>
                      <a:lnTo>
                        <a:pt x="472" y="1627"/>
                      </a:lnTo>
                      <a:lnTo>
                        <a:pt x="484" y="1586"/>
                      </a:lnTo>
                      <a:lnTo>
                        <a:pt x="484" y="1587"/>
                      </a:lnTo>
                      <a:lnTo>
                        <a:pt x="702" y="756"/>
                      </a:lnTo>
                      <a:lnTo>
                        <a:pt x="706" y="737"/>
                      </a:lnTo>
                      <a:lnTo>
                        <a:pt x="712" y="703"/>
                      </a:lnTo>
                      <a:lnTo>
                        <a:pt x="714" y="685"/>
                      </a:lnTo>
                      <a:lnTo>
                        <a:pt x="716" y="664"/>
                      </a:lnTo>
                      <a:lnTo>
                        <a:pt x="716" y="640"/>
                      </a:lnTo>
                      <a:lnTo>
                        <a:pt x="716" y="617"/>
                      </a:lnTo>
                      <a:lnTo>
                        <a:pt x="713" y="598"/>
                      </a:lnTo>
                      <a:lnTo>
                        <a:pt x="709" y="582"/>
                      </a:lnTo>
                      <a:lnTo>
                        <a:pt x="702" y="569"/>
                      </a:lnTo>
                      <a:lnTo>
                        <a:pt x="696" y="559"/>
                      </a:lnTo>
                      <a:lnTo>
                        <a:pt x="689" y="552"/>
                      </a:lnTo>
                      <a:lnTo>
                        <a:pt x="680" y="546"/>
                      </a:lnTo>
                      <a:lnTo>
                        <a:pt x="671" y="542"/>
                      </a:lnTo>
                      <a:lnTo>
                        <a:pt x="662" y="540"/>
                      </a:lnTo>
                      <a:lnTo>
                        <a:pt x="653" y="538"/>
                      </a:lnTo>
                      <a:lnTo>
                        <a:pt x="643" y="538"/>
                      </a:lnTo>
                      <a:lnTo>
                        <a:pt x="615" y="541"/>
                      </a:lnTo>
                      <a:lnTo>
                        <a:pt x="586" y="547"/>
                      </a:lnTo>
                      <a:lnTo>
                        <a:pt x="559" y="559"/>
                      </a:lnTo>
                      <a:lnTo>
                        <a:pt x="532" y="573"/>
                      </a:lnTo>
                      <a:lnTo>
                        <a:pt x="507" y="591"/>
                      </a:lnTo>
                      <a:lnTo>
                        <a:pt x="482" y="612"/>
                      </a:lnTo>
                      <a:lnTo>
                        <a:pt x="460" y="636"/>
                      </a:lnTo>
                      <a:lnTo>
                        <a:pt x="438" y="662"/>
                      </a:lnTo>
                      <a:lnTo>
                        <a:pt x="417" y="689"/>
                      </a:lnTo>
                      <a:lnTo>
                        <a:pt x="398" y="719"/>
                      </a:lnTo>
                      <a:lnTo>
                        <a:pt x="381" y="749"/>
                      </a:lnTo>
                      <a:lnTo>
                        <a:pt x="366" y="781"/>
                      </a:lnTo>
                      <a:lnTo>
                        <a:pt x="352" y="812"/>
                      </a:lnTo>
                      <a:lnTo>
                        <a:pt x="345" y="826"/>
                      </a:lnTo>
                      <a:lnTo>
                        <a:pt x="339" y="836"/>
                      </a:lnTo>
                      <a:lnTo>
                        <a:pt x="335" y="844"/>
                      </a:lnTo>
                      <a:lnTo>
                        <a:pt x="331" y="849"/>
                      </a:lnTo>
                      <a:lnTo>
                        <a:pt x="327" y="852"/>
                      </a:lnTo>
                      <a:lnTo>
                        <a:pt x="322" y="853"/>
                      </a:lnTo>
                      <a:lnTo>
                        <a:pt x="316" y="854"/>
                      </a:lnTo>
                      <a:lnTo>
                        <a:pt x="307" y="854"/>
                      </a:lnTo>
                      <a:lnTo>
                        <a:pt x="302" y="853"/>
                      </a:lnTo>
                      <a:lnTo>
                        <a:pt x="296" y="853"/>
                      </a:lnTo>
                      <a:lnTo>
                        <a:pt x="290" y="850"/>
                      </a:lnTo>
                      <a:lnTo>
                        <a:pt x="286" y="847"/>
                      </a:lnTo>
                      <a:lnTo>
                        <a:pt x="282" y="841"/>
                      </a:lnTo>
                      <a:lnTo>
                        <a:pt x="280" y="833"/>
                      </a:lnTo>
                      <a:lnTo>
                        <a:pt x="281" y="828"/>
                      </a:lnTo>
                      <a:lnTo>
                        <a:pt x="284" y="820"/>
                      </a:lnTo>
                      <a:lnTo>
                        <a:pt x="288" y="808"/>
                      </a:lnTo>
                      <a:lnTo>
                        <a:pt x="295" y="793"/>
                      </a:lnTo>
                      <a:lnTo>
                        <a:pt x="303" y="776"/>
                      </a:lnTo>
                      <a:lnTo>
                        <a:pt x="312" y="756"/>
                      </a:lnTo>
                      <a:lnTo>
                        <a:pt x="324" y="735"/>
                      </a:lnTo>
                      <a:lnTo>
                        <a:pt x="337" y="713"/>
                      </a:lnTo>
                      <a:lnTo>
                        <a:pt x="352" y="689"/>
                      </a:lnTo>
                      <a:lnTo>
                        <a:pt x="368" y="666"/>
                      </a:lnTo>
                      <a:lnTo>
                        <a:pt x="387" y="642"/>
                      </a:lnTo>
                      <a:lnTo>
                        <a:pt x="406" y="618"/>
                      </a:lnTo>
                      <a:lnTo>
                        <a:pt x="427" y="596"/>
                      </a:lnTo>
                      <a:lnTo>
                        <a:pt x="450" y="574"/>
                      </a:lnTo>
                      <a:lnTo>
                        <a:pt x="474" y="554"/>
                      </a:lnTo>
                      <a:lnTo>
                        <a:pt x="500" y="536"/>
                      </a:lnTo>
                      <a:lnTo>
                        <a:pt x="527" y="520"/>
                      </a:lnTo>
                      <a:lnTo>
                        <a:pt x="556" y="508"/>
                      </a:lnTo>
                      <a:lnTo>
                        <a:pt x="586" y="498"/>
                      </a:lnTo>
                      <a:lnTo>
                        <a:pt x="618" y="492"/>
                      </a:lnTo>
                      <a:lnTo>
                        <a:pt x="651" y="490"/>
                      </a:lnTo>
                      <a:close/>
                      <a:moveTo>
                        <a:pt x="863" y="0"/>
                      </a:moveTo>
                      <a:lnTo>
                        <a:pt x="883" y="2"/>
                      </a:lnTo>
                      <a:lnTo>
                        <a:pt x="900" y="7"/>
                      </a:lnTo>
                      <a:lnTo>
                        <a:pt x="914" y="15"/>
                      </a:lnTo>
                      <a:lnTo>
                        <a:pt x="927" y="25"/>
                      </a:lnTo>
                      <a:lnTo>
                        <a:pt x="937" y="37"/>
                      </a:lnTo>
                      <a:lnTo>
                        <a:pt x="944" y="51"/>
                      </a:lnTo>
                      <a:lnTo>
                        <a:pt x="949" y="65"/>
                      </a:lnTo>
                      <a:lnTo>
                        <a:pt x="950" y="81"/>
                      </a:lnTo>
                      <a:lnTo>
                        <a:pt x="951" y="82"/>
                      </a:lnTo>
                      <a:lnTo>
                        <a:pt x="948" y="104"/>
                      </a:lnTo>
                      <a:lnTo>
                        <a:pt x="940" y="125"/>
                      </a:lnTo>
                      <a:lnTo>
                        <a:pt x="928" y="144"/>
                      </a:lnTo>
                      <a:lnTo>
                        <a:pt x="911" y="162"/>
                      </a:lnTo>
                      <a:lnTo>
                        <a:pt x="893" y="176"/>
                      </a:lnTo>
                      <a:lnTo>
                        <a:pt x="871" y="187"/>
                      </a:lnTo>
                      <a:lnTo>
                        <a:pt x="848" y="195"/>
                      </a:lnTo>
                      <a:lnTo>
                        <a:pt x="824" y="197"/>
                      </a:lnTo>
                      <a:lnTo>
                        <a:pt x="805" y="196"/>
                      </a:lnTo>
                      <a:lnTo>
                        <a:pt x="789" y="191"/>
                      </a:lnTo>
                      <a:lnTo>
                        <a:pt x="775" y="184"/>
                      </a:lnTo>
                      <a:lnTo>
                        <a:pt x="762" y="174"/>
                      </a:lnTo>
                      <a:lnTo>
                        <a:pt x="753" y="162"/>
                      </a:lnTo>
                      <a:lnTo>
                        <a:pt x="746" y="149"/>
                      </a:lnTo>
                      <a:lnTo>
                        <a:pt x="741" y="133"/>
                      </a:lnTo>
                      <a:lnTo>
                        <a:pt x="740" y="116"/>
                      </a:lnTo>
                      <a:lnTo>
                        <a:pt x="742" y="97"/>
                      </a:lnTo>
                      <a:lnTo>
                        <a:pt x="748" y="79"/>
                      </a:lnTo>
                      <a:lnTo>
                        <a:pt x="756" y="62"/>
                      </a:lnTo>
                      <a:lnTo>
                        <a:pt x="768" y="47"/>
                      </a:lnTo>
                      <a:lnTo>
                        <a:pt x="781" y="33"/>
                      </a:lnTo>
                      <a:lnTo>
                        <a:pt x="796" y="22"/>
                      </a:lnTo>
                      <a:lnTo>
                        <a:pt x="812" y="13"/>
                      </a:lnTo>
                      <a:lnTo>
                        <a:pt x="829" y="6"/>
                      </a:lnTo>
                      <a:lnTo>
                        <a:pt x="846" y="2"/>
                      </a:lnTo>
                      <a:lnTo>
                        <a:pt x="86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4976" y="3411"/>
                  <a:ext cx="1050" cy="1572"/>
                </a:xfrm>
                <a:custGeom>
                  <a:avLst/>
                  <a:gdLst/>
                  <a:ahLst/>
                  <a:cxnLst>
                    <a:cxn ang="0">
                      <a:pos x="531" y="7"/>
                    </a:cxn>
                    <a:cxn ang="0">
                      <a:pos x="538" y="25"/>
                    </a:cxn>
                    <a:cxn ang="0">
                      <a:pos x="399" y="909"/>
                    </a:cxn>
                    <a:cxn ang="0">
                      <a:pos x="555" y="759"/>
                    </a:cxn>
                    <a:cxn ang="0">
                      <a:pos x="702" y="629"/>
                    </a:cxn>
                    <a:cxn ang="0">
                      <a:pos x="814" y="574"/>
                    </a:cxn>
                    <a:cxn ang="0">
                      <a:pos x="893" y="563"/>
                    </a:cxn>
                    <a:cxn ang="0">
                      <a:pos x="997" y="596"/>
                    </a:cxn>
                    <a:cxn ang="0">
                      <a:pos x="1046" y="670"/>
                    </a:cxn>
                    <a:cxn ang="0">
                      <a:pos x="1037" y="766"/>
                    </a:cxn>
                    <a:cxn ang="0">
                      <a:pos x="973" y="830"/>
                    </a:cxn>
                    <a:cxn ang="0">
                      <a:pos x="886" y="835"/>
                    </a:cxn>
                    <a:cxn ang="0">
                      <a:pos x="839" y="787"/>
                    </a:cxn>
                    <a:cxn ang="0">
                      <a:pos x="839" y="739"/>
                    </a:cxn>
                    <a:cxn ang="0">
                      <a:pos x="869" y="683"/>
                    </a:cxn>
                    <a:cxn ang="0">
                      <a:pos x="947" y="644"/>
                    </a:cxn>
                    <a:cxn ang="0">
                      <a:pos x="959" y="634"/>
                    </a:cxn>
                    <a:cxn ang="0">
                      <a:pos x="923" y="618"/>
                    </a:cxn>
                    <a:cxn ang="0">
                      <a:pos x="890" y="612"/>
                    </a:cxn>
                    <a:cxn ang="0">
                      <a:pos x="723" y="674"/>
                    </a:cxn>
                    <a:cxn ang="0">
                      <a:pos x="559" y="826"/>
                    </a:cxn>
                    <a:cxn ang="0">
                      <a:pos x="389" y="972"/>
                    </a:cxn>
                    <a:cxn ang="0">
                      <a:pos x="494" y="1017"/>
                    </a:cxn>
                    <a:cxn ang="0">
                      <a:pos x="624" y="1077"/>
                    </a:cxn>
                    <a:cxn ang="0">
                      <a:pos x="693" y="1174"/>
                    </a:cxn>
                    <a:cxn ang="0">
                      <a:pos x="698" y="1265"/>
                    </a:cxn>
                    <a:cxn ang="0">
                      <a:pos x="678" y="1369"/>
                    </a:cxn>
                    <a:cxn ang="0">
                      <a:pos x="683" y="1476"/>
                    </a:cxn>
                    <a:cxn ang="0">
                      <a:pos x="724" y="1521"/>
                    </a:cxn>
                    <a:cxn ang="0">
                      <a:pos x="812" y="1506"/>
                    </a:cxn>
                    <a:cxn ang="0">
                      <a:pos x="891" y="1410"/>
                    </a:cxn>
                    <a:cxn ang="0">
                      <a:pos x="948" y="1247"/>
                    </a:cxn>
                    <a:cxn ang="0">
                      <a:pos x="972" y="1209"/>
                    </a:cxn>
                    <a:cxn ang="0">
                      <a:pos x="1000" y="1212"/>
                    </a:cxn>
                    <a:cxn ang="0">
                      <a:pos x="1008" y="1238"/>
                    </a:cxn>
                    <a:cxn ang="0">
                      <a:pos x="986" y="1316"/>
                    </a:cxn>
                    <a:cxn ang="0">
                      <a:pos x="939" y="1430"/>
                    </a:cxn>
                    <a:cxn ang="0">
                      <a:pos x="842" y="1544"/>
                    </a:cxn>
                    <a:cxn ang="0">
                      <a:pos x="715" y="1571"/>
                    </a:cxn>
                    <a:cxn ang="0">
                      <a:pos x="591" y="1512"/>
                    </a:cxn>
                    <a:cxn ang="0">
                      <a:pos x="531" y="1384"/>
                    </a:cxn>
                    <a:cxn ang="0">
                      <a:pos x="545" y="1251"/>
                    </a:cxn>
                    <a:cxn ang="0">
                      <a:pos x="532" y="1161"/>
                    </a:cxn>
                    <a:cxn ang="0">
                      <a:pos x="460" y="1088"/>
                    </a:cxn>
                    <a:cxn ang="0">
                      <a:pos x="361" y="1050"/>
                    </a:cxn>
                    <a:cxn ang="0">
                      <a:pos x="278" y="1036"/>
                    </a:cxn>
                    <a:cxn ang="0">
                      <a:pos x="257" y="1115"/>
                    </a:cxn>
                    <a:cxn ang="0">
                      <a:pos x="222" y="1250"/>
                    </a:cxn>
                    <a:cxn ang="0">
                      <a:pos x="177" y="1420"/>
                    </a:cxn>
                    <a:cxn ang="0">
                      <a:pos x="151" y="1512"/>
                    </a:cxn>
                    <a:cxn ang="0">
                      <a:pos x="104" y="1563"/>
                    </a:cxn>
                    <a:cxn ang="0">
                      <a:pos x="44" y="1568"/>
                    </a:cxn>
                    <a:cxn ang="0">
                      <a:pos x="6" y="1536"/>
                    </a:cxn>
                    <a:cxn ang="0">
                      <a:pos x="3" y="1488"/>
                    </a:cxn>
                    <a:cxn ang="0">
                      <a:pos x="353" y="130"/>
                    </a:cxn>
                    <a:cxn ang="0">
                      <a:pos x="344" y="107"/>
                    </a:cxn>
                    <a:cxn ang="0">
                      <a:pos x="284" y="93"/>
                    </a:cxn>
                    <a:cxn ang="0">
                      <a:pos x="192" y="87"/>
                    </a:cxn>
                    <a:cxn ang="0">
                      <a:pos x="185" y="44"/>
                    </a:cxn>
                    <a:cxn ang="0">
                      <a:pos x="213" y="24"/>
                    </a:cxn>
                    <a:cxn ang="0">
                      <a:pos x="287" y="17"/>
                    </a:cxn>
                    <a:cxn ang="0">
                      <a:pos x="448" y="3"/>
                    </a:cxn>
                  </a:cxnLst>
                  <a:rect l="0" t="0" r="r" b="b"/>
                  <a:pathLst>
                    <a:path w="1050" h="1572">
                      <a:moveTo>
                        <a:pt x="490" y="0"/>
                      </a:moveTo>
                      <a:lnTo>
                        <a:pt x="506" y="0"/>
                      </a:lnTo>
                      <a:lnTo>
                        <a:pt x="517" y="1"/>
                      </a:lnTo>
                      <a:lnTo>
                        <a:pt x="524" y="3"/>
                      </a:lnTo>
                      <a:lnTo>
                        <a:pt x="531" y="7"/>
                      </a:lnTo>
                      <a:lnTo>
                        <a:pt x="535" y="12"/>
                      </a:lnTo>
                      <a:lnTo>
                        <a:pt x="537" y="15"/>
                      </a:lnTo>
                      <a:lnTo>
                        <a:pt x="538" y="20"/>
                      </a:lnTo>
                      <a:lnTo>
                        <a:pt x="538" y="23"/>
                      </a:lnTo>
                      <a:lnTo>
                        <a:pt x="538" y="25"/>
                      </a:lnTo>
                      <a:lnTo>
                        <a:pt x="540" y="27"/>
                      </a:lnTo>
                      <a:lnTo>
                        <a:pt x="300" y="966"/>
                      </a:lnTo>
                      <a:lnTo>
                        <a:pt x="333" y="951"/>
                      </a:lnTo>
                      <a:lnTo>
                        <a:pt x="366" y="932"/>
                      </a:lnTo>
                      <a:lnTo>
                        <a:pt x="399" y="909"/>
                      </a:lnTo>
                      <a:lnTo>
                        <a:pt x="432" y="882"/>
                      </a:lnTo>
                      <a:lnTo>
                        <a:pt x="464" y="853"/>
                      </a:lnTo>
                      <a:lnTo>
                        <a:pt x="495" y="822"/>
                      </a:lnTo>
                      <a:lnTo>
                        <a:pt x="525" y="790"/>
                      </a:lnTo>
                      <a:lnTo>
                        <a:pt x="555" y="759"/>
                      </a:lnTo>
                      <a:lnTo>
                        <a:pt x="587" y="725"/>
                      </a:lnTo>
                      <a:lnTo>
                        <a:pt x="618" y="695"/>
                      </a:lnTo>
                      <a:lnTo>
                        <a:pt x="648" y="670"/>
                      </a:lnTo>
                      <a:lnTo>
                        <a:pt x="676" y="647"/>
                      </a:lnTo>
                      <a:lnTo>
                        <a:pt x="702" y="629"/>
                      </a:lnTo>
                      <a:lnTo>
                        <a:pt x="728" y="613"/>
                      </a:lnTo>
                      <a:lnTo>
                        <a:pt x="751" y="600"/>
                      </a:lnTo>
                      <a:lnTo>
                        <a:pt x="774" y="589"/>
                      </a:lnTo>
                      <a:lnTo>
                        <a:pt x="794" y="580"/>
                      </a:lnTo>
                      <a:lnTo>
                        <a:pt x="814" y="574"/>
                      </a:lnTo>
                      <a:lnTo>
                        <a:pt x="832" y="570"/>
                      </a:lnTo>
                      <a:lnTo>
                        <a:pt x="849" y="566"/>
                      </a:lnTo>
                      <a:lnTo>
                        <a:pt x="865" y="564"/>
                      </a:lnTo>
                      <a:lnTo>
                        <a:pt x="879" y="563"/>
                      </a:lnTo>
                      <a:lnTo>
                        <a:pt x="893" y="563"/>
                      </a:lnTo>
                      <a:lnTo>
                        <a:pt x="919" y="564"/>
                      </a:lnTo>
                      <a:lnTo>
                        <a:pt x="942" y="569"/>
                      </a:lnTo>
                      <a:lnTo>
                        <a:pt x="962" y="576"/>
                      </a:lnTo>
                      <a:lnTo>
                        <a:pt x="981" y="585"/>
                      </a:lnTo>
                      <a:lnTo>
                        <a:pt x="997" y="596"/>
                      </a:lnTo>
                      <a:lnTo>
                        <a:pt x="1011" y="609"/>
                      </a:lnTo>
                      <a:lnTo>
                        <a:pt x="1024" y="622"/>
                      </a:lnTo>
                      <a:lnTo>
                        <a:pt x="1033" y="638"/>
                      </a:lnTo>
                      <a:lnTo>
                        <a:pt x="1041" y="653"/>
                      </a:lnTo>
                      <a:lnTo>
                        <a:pt x="1046" y="670"/>
                      </a:lnTo>
                      <a:lnTo>
                        <a:pt x="1049" y="687"/>
                      </a:lnTo>
                      <a:lnTo>
                        <a:pt x="1050" y="704"/>
                      </a:lnTo>
                      <a:lnTo>
                        <a:pt x="1048" y="727"/>
                      </a:lnTo>
                      <a:lnTo>
                        <a:pt x="1044" y="748"/>
                      </a:lnTo>
                      <a:lnTo>
                        <a:pt x="1037" y="766"/>
                      </a:lnTo>
                      <a:lnTo>
                        <a:pt x="1028" y="784"/>
                      </a:lnTo>
                      <a:lnTo>
                        <a:pt x="1016" y="799"/>
                      </a:lnTo>
                      <a:lnTo>
                        <a:pt x="1003" y="811"/>
                      </a:lnTo>
                      <a:lnTo>
                        <a:pt x="989" y="822"/>
                      </a:lnTo>
                      <a:lnTo>
                        <a:pt x="973" y="830"/>
                      </a:lnTo>
                      <a:lnTo>
                        <a:pt x="957" y="836"/>
                      </a:lnTo>
                      <a:lnTo>
                        <a:pt x="940" y="839"/>
                      </a:lnTo>
                      <a:lnTo>
                        <a:pt x="923" y="841"/>
                      </a:lnTo>
                      <a:lnTo>
                        <a:pt x="903" y="839"/>
                      </a:lnTo>
                      <a:lnTo>
                        <a:pt x="886" y="835"/>
                      </a:lnTo>
                      <a:lnTo>
                        <a:pt x="872" y="829"/>
                      </a:lnTo>
                      <a:lnTo>
                        <a:pt x="861" y="820"/>
                      </a:lnTo>
                      <a:lnTo>
                        <a:pt x="851" y="810"/>
                      </a:lnTo>
                      <a:lnTo>
                        <a:pt x="844" y="799"/>
                      </a:lnTo>
                      <a:lnTo>
                        <a:pt x="839" y="787"/>
                      </a:lnTo>
                      <a:lnTo>
                        <a:pt x="836" y="775"/>
                      </a:lnTo>
                      <a:lnTo>
                        <a:pt x="835" y="763"/>
                      </a:lnTo>
                      <a:lnTo>
                        <a:pt x="835" y="757"/>
                      </a:lnTo>
                      <a:lnTo>
                        <a:pt x="837" y="748"/>
                      </a:lnTo>
                      <a:lnTo>
                        <a:pt x="839" y="739"/>
                      </a:lnTo>
                      <a:lnTo>
                        <a:pt x="842" y="728"/>
                      </a:lnTo>
                      <a:lnTo>
                        <a:pt x="847" y="717"/>
                      </a:lnTo>
                      <a:lnTo>
                        <a:pt x="853" y="706"/>
                      </a:lnTo>
                      <a:lnTo>
                        <a:pt x="860" y="694"/>
                      </a:lnTo>
                      <a:lnTo>
                        <a:pt x="869" y="683"/>
                      </a:lnTo>
                      <a:lnTo>
                        <a:pt x="881" y="673"/>
                      </a:lnTo>
                      <a:lnTo>
                        <a:pt x="894" y="663"/>
                      </a:lnTo>
                      <a:lnTo>
                        <a:pt x="910" y="655"/>
                      </a:lnTo>
                      <a:lnTo>
                        <a:pt x="927" y="648"/>
                      </a:lnTo>
                      <a:lnTo>
                        <a:pt x="947" y="644"/>
                      </a:lnTo>
                      <a:lnTo>
                        <a:pt x="970" y="641"/>
                      </a:lnTo>
                      <a:lnTo>
                        <a:pt x="967" y="639"/>
                      </a:lnTo>
                      <a:lnTo>
                        <a:pt x="962" y="635"/>
                      </a:lnTo>
                      <a:lnTo>
                        <a:pt x="961" y="634"/>
                      </a:lnTo>
                      <a:lnTo>
                        <a:pt x="959" y="634"/>
                      </a:lnTo>
                      <a:lnTo>
                        <a:pt x="951" y="628"/>
                      </a:lnTo>
                      <a:lnTo>
                        <a:pt x="944" y="624"/>
                      </a:lnTo>
                      <a:lnTo>
                        <a:pt x="938" y="621"/>
                      </a:lnTo>
                      <a:lnTo>
                        <a:pt x="931" y="619"/>
                      </a:lnTo>
                      <a:lnTo>
                        <a:pt x="923" y="618"/>
                      </a:lnTo>
                      <a:lnTo>
                        <a:pt x="912" y="616"/>
                      </a:lnTo>
                      <a:lnTo>
                        <a:pt x="908" y="614"/>
                      </a:lnTo>
                      <a:lnTo>
                        <a:pt x="904" y="613"/>
                      </a:lnTo>
                      <a:lnTo>
                        <a:pt x="899" y="612"/>
                      </a:lnTo>
                      <a:lnTo>
                        <a:pt x="890" y="612"/>
                      </a:lnTo>
                      <a:lnTo>
                        <a:pt x="856" y="615"/>
                      </a:lnTo>
                      <a:lnTo>
                        <a:pt x="823" y="623"/>
                      </a:lnTo>
                      <a:lnTo>
                        <a:pt x="789" y="636"/>
                      </a:lnTo>
                      <a:lnTo>
                        <a:pt x="756" y="653"/>
                      </a:lnTo>
                      <a:lnTo>
                        <a:pt x="723" y="674"/>
                      </a:lnTo>
                      <a:lnTo>
                        <a:pt x="690" y="700"/>
                      </a:lnTo>
                      <a:lnTo>
                        <a:pt x="657" y="728"/>
                      </a:lnTo>
                      <a:lnTo>
                        <a:pt x="625" y="758"/>
                      </a:lnTo>
                      <a:lnTo>
                        <a:pt x="591" y="791"/>
                      </a:lnTo>
                      <a:lnTo>
                        <a:pt x="559" y="826"/>
                      </a:lnTo>
                      <a:lnTo>
                        <a:pt x="508" y="875"/>
                      </a:lnTo>
                      <a:lnTo>
                        <a:pt x="480" y="901"/>
                      </a:lnTo>
                      <a:lnTo>
                        <a:pt x="451" y="927"/>
                      </a:lnTo>
                      <a:lnTo>
                        <a:pt x="420" y="950"/>
                      </a:lnTo>
                      <a:lnTo>
                        <a:pt x="389" y="972"/>
                      </a:lnTo>
                      <a:lnTo>
                        <a:pt x="358" y="991"/>
                      </a:lnTo>
                      <a:lnTo>
                        <a:pt x="394" y="996"/>
                      </a:lnTo>
                      <a:lnTo>
                        <a:pt x="429" y="1002"/>
                      </a:lnTo>
                      <a:lnTo>
                        <a:pt x="462" y="1009"/>
                      </a:lnTo>
                      <a:lnTo>
                        <a:pt x="494" y="1017"/>
                      </a:lnTo>
                      <a:lnTo>
                        <a:pt x="524" y="1027"/>
                      </a:lnTo>
                      <a:lnTo>
                        <a:pt x="552" y="1037"/>
                      </a:lnTo>
                      <a:lnTo>
                        <a:pt x="579" y="1049"/>
                      </a:lnTo>
                      <a:lnTo>
                        <a:pt x="603" y="1063"/>
                      </a:lnTo>
                      <a:lnTo>
                        <a:pt x="624" y="1077"/>
                      </a:lnTo>
                      <a:lnTo>
                        <a:pt x="643" y="1093"/>
                      </a:lnTo>
                      <a:lnTo>
                        <a:pt x="660" y="1111"/>
                      </a:lnTo>
                      <a:lnTo>
                        <a:pt x="674" y="1130"/>
                      </a:lnTo>
                      <a:lnTo>
                        <a:pt x="685" y="1152"/>
                      </a:lnTo>
                      <a:lnTo>
                        <a:pt x="693" y="1174"/>
                      </a:lnTo>
                      <a:lnTo>
                        <a:pt x="698" y="1199"/>
                      </a:lnTo>
                      <a:lnTo>
                        <a:pt x="700" y="1226"/>
                      </a:lnTo>
                      <a:lnTo>
                        <a:pt x="700" y="1244"/>
                      </a:lnTo>
                      <a:lnTo>
                        <a:pt x="699" y="1254"/>
                      </a:lnTo>
                      <a:lnTo>
                        <a:pt x="698" y="1265"/>
                      </a:lnTo>
                      <a:lnTo>
                        <a:pt x="696" y="1279"/>
                      </a:lnTo>
                      <a:lnTo>
                        <a:pt x="693" y="1296"/>
                      </a:lnTo>
                      <a:lnTo>
                        <a:pt x="687" y="1319"/>
                      </a:lnTo>
                      <a:lnTo>
                        <a:pt x="682" y="1343"/>
                      </a:lnTo>
                      <a:lnTo>
                        <a:pt x="678" y="1369"/>
                      </a:lnTo>
                      <a:lnTo>
                        <a:pt x="676" y="1394"/>
                      </a:lnTo>
                      <a:lnTo>
                        <a:pt x="675" y="1419"/>
                      </a:lnTo>
                      <a:lnTo>
                        <a:pt x="676" y="1441"/>
                      </a:lnTo>
                      <a:lnTo>
                        <a:pt x="678" y="1461"/>
                      </a:lnTo>
                      <a:lnTo>
                        <a:pt x="683" y="1476"/>
                      </a:lnTo>
                      <a:lnTo>
                        <a:pt x="688" y="1491"/>
                      </a:lnTo>
                      <a:lnTo>
                        <a:pt x="695" y="1501"/>
                      </a:lnTo>
                      <a:lnTo>
                        <a:pt x="704" y="1510"/>
                      </a:lnTo>
                      <a:lnTo>
                        <a:pt x="713" y="1516"/>
                      </a:lnTo>
                      <a:lnTo>
                        <a:pt x="724" y="1521"/>
                      </a:lnTo>
                      <a:lnTo>
                        <a:pt x="736" y="1523"/>
                      </a:lnTo>
                      <a:lnTo>
                        <a:pt x="748" y="1524"/>
                      </a:lnTo>
                      <a:lnTo>
                        <a:pt x="771" y="1521"/>
                      </a:lnTo>
                      <a:lnTo>
                        <a:pt x="792" y="1516"/>
                      </a:lnTo>
                      <a:lnTo>
                        <a:pt x="812" y="1506"/>
                      </a:lnTo>
                      <a:lnTo>
                        <a:pt x="830" y="1494"/>
                      </a:lnTo>
                      <a:lnTo>
                        <a:pt x="847" y="1477"/>
                      </a:lnTo>
                      <a:lnTo>
                        <a:pt x="862" y="1458"/>
                      </a:lnTo>
                      <a:lnTo>
                        <a:pt x="877" y="1435"/>
                      </a:lnTo>
                      <a:lnTo>
                        <a:pt x="891" y="1410"/>
                      </a:lnTo>
                      <a:lnTo>
                        <a:pt x="904" y="1382"/>
                      </a:lnTo>
                      <a:lnTo>
                        <a:pt x="916" y="1351"/>
                      </a:lnTo>
                      <a:lnTo>
                        <a:pt x="927" y="1319"/>
                      </a:lnTo>
                      <a:lnTo>
                        <a:pt x="938" y="1283"/>
                      </a:lnTo>
                      <a:lnTo>
                        <a:pt x="948" y="1247"/>
                      </a:lnTo>
                      <a:lnTo>
                        <a:pt x="951" y="1233"/>
                      </a:lnTo>
                      <a:lnTo>
                        <a:pt x="955" y="1222"/>
                      </a:lnTo>
                      <a:lnTo>
                        <a:pt x="959" y="1215"/>
                      </a:lnTo>
                      <a:lnTo>
                        <a:pt x="965" y="1211"/>
                      </a:lnTo>
                      <a:lnTo>
                        <a:pt x="972" y="1209"/>
                      </a:lnTo>
                      <a:lnTo>
                        <a:pt x="981" y="1208"/>
                      </a:lnTo>
                      <a:lnTo>
                        <a:pt x="985" y="1208"/>
                      </a:lnTo>
                      <a:lnTo>
                        <a:pt x="989" y="1209"/>
                      </a:lnTo>
                      <a:lnTo>
                        <a:pt x="995" y="1209"/>
                      </a:lnTo>
                      <a:lnTo>
                        <a:pt x="1000" y="1212"/>
                      </a:lnTo>
                      <a:lnTo>
                        <a:pt x="1005" y="1215"/>
                      </a:lnTo>
                      <a:lnTo>
                        <a:pt x="1008" y="1221"/>
                      </a:lnTo>
                      <a:lnTo>
                        <a:pt x="1010" y="1229"/>
                      </a:lnTo>
                      <a:lnTo>
                        <a:pt x="1009" y="1232"/>
                      </a:lnTo>
                      <a:lnTo>
                        <a:pt x="1008" y="1238"/>
                      </a:lnTo>
                      <a:lnTo>
                        <a:pt x="1006" y="1248"/>
                      </a:lnTo>
                      <a:lnTo>
                        <a:pt x="1002" y="1262"/>
                      </a:lnTo>
                      <a:lnTo>
                        <a:pt x="998" y="1277"/>
                      </a:lnTo>
                      <a:lnTo>
                        <a:pt x="993" y="1295"/>
                      </a:lnTo>
                      <a:lnTo>
                        <a:pt x="986" y="1316"/>
                      </a:lnTo>
                      <a:lnTo>
                        <a:pt x="979" y="1337"/>
                      </a:lnTo>
                      <a:lnTo>
                        <a:pt x="971" y="1360"/>
                      </a:lnTo>
                      <a:lnTo>
                        <a:pt x="961" y="1383"/>
                      </a:lnTo>
                      <a:lnTo>
                        <a:pt x="951" y="1407"/>
                      </a:lnTo>
                      <a:lnTo>
                        <a:pt x="939" y="1430"/>
                      </a:lnTo>
                      <a:lnTo>
                        <a:pt x="926" y="1453"/>
                      </a:lnTo>
                      <a:lnTo>
                        <a:pt x="906" y="1482"/>
                      </a:lnTo>
                      <a:lnTo>
                        <a:pt x="886" y="1507"/>
                      </a:lnTo>
                      <a:lnTo>
                        <a:pt x="864" y="1528"/>
                      </a:lnTo>
                      <a:lnTo>
                        <a:pt x="842" y="1544"/>
                      </a:lnTo>
                      <a:lnTo>
                        <a:pt x="819" y="1556"/>
                      </a:lnTo>
                      <a:lnTo>
                        <a:pt x="795" y="1565"/>
                      </a:lnTo>
                      <a:lnTo>
                        <a:pt x="770" y="1571"/>
                      </a:lnTo>
                      <a:lnTo>
                        <a:pt x="744" y="1572"/>
                      </a:lnTo>
                      <a:lnTo>
                        <a:pt x="715" y="1571"/>
                      </a:lnTo>
                      <a:lnTo>
                        <a:pt x="687" y="1565"/>
                      </a:lnTo>
                      <a:lnTo>
                        <a:pt x="660" y="1556"/>
                      </a:lnTo>
                      <a:lnTo>
                        <a:pt x="635" y="1544"/>
                      </a:lnTo>
                      <a:lnTo>
                        <a:pt x="612" y="1530"/>
                      </a:lnTo>
                      <a:lnTo>
                        <a:pt x="591" y="1512"/>
                      </a:lnTo>
                      <a:lnTo>
                        <a:pt x="573" y="1491"/>
                      </a:lnTo>
                      <a:lnTo>
                        <a:pt x="558" y="1468"/>
                      </a:lnTo>
                      <a:lnTo>
                        <a:pt x="545" y="1442"/>
                      </a:lnTo>
                      <a:lnTo>
                        <a:pt x="537" y="1414"/>
                      </a:lnTo>
                      <a:lnTo>
                        <a:pt x="531" y="1384"/>
                      </a:lnTo>
                      <a:lnTo>
                        <a:pt x="529" y="1351"/>
                      </a:lnTo>
                      <a:lnTo>
                        <a:pt x="531" y="1326"/>
                      </a:lnTo>
                      <a:lnTo>
                        <a:pt x="534" y="1300"/>
                      </a:lnTo>
                      <a:lnTo>
                        <a:pt x="543" y="1262"/>
                      </a:lnTo>
                      <a:lnTo>
                        <a:pt x="545" y="1251"/>
                      </a:lnTo>
                      <a:lnTo>
                        <a:pt x="547" y="1235"/>
                      </a:lnTo>
                      <a:lnTo>
                        <a:pt x="547" y="1225"/>
                      </a:lnTo>
                      <a:lnTo>
                        <a:pt x="545" y="1202"/>
                      </a:lnTo>
                      <a:lnTo>
                        <a:pt x="540" y="1180"/>
                      </a:lnTo>
                      <a:lnTo>
                        <a:pt x="532" y="1161"/>
                      </a:lnTo>
                      <a:lnTo>
                        <a:pt x="522" y="1143"/>
                      </a:lnTo>
                      <a:lnTo>
                        <a:pt x="509" y="1126"/>
                      </a:lnTo>
                      <a:lnTo>
                        <a:pt x="494" y="1112"/>
                      </a:lnTo>
                      <a:lnTo>
                        <a:pt x="478" y="1099"/>
                      </a:lnTo>
                      <a:lnTo>
                        <a:pt x="460" y="1088"/>
                      </a:lnTo>
                      <a:lnTo>
                        <a:pt x="441" y="1078"/>
                      </a:lnTo>
                      <a:lnTo>
                        <a:pt x="421" y="1069"/>
                      </a:lnTo>
                      <a:lnTo>
                        <a:pt x="401" y="1062"/>
                      </a:lnTo>
                      <a:lnTo>
                        <a:pt x="382" y="1055"/>
                      </a:lnTo>
                      <a:lnTo>
                        <a:pt x="361" y="1050"/>
                      </a:lnTo>
                      <a:lnTo>
                        <a:pt x="342" y="1045"/>
                      </a:lnTo>
                      <a:lnTo>
                        <a:pt x="324" y="1042"/>
                      </a:lnTo>
                      <a:lnTo>
                        <a:pt x="307" y="1039"/>
                      </a:lnTo>
                      <a:lnTo>
                        <a:pt x="292" y="1037"/>
                      </a:lnTo>
                      <a:lnTo>
                        <a:pt x="278" y="1036"/>
                      </a:lnTo>
                      <a:lnTo>
                        <a:pt x="275" y="1045"/>
                      </a:lnTo>
                      <a:lnTo>
                        <a:pt x="272" y="1058"/>
                      </a:lnTo>
                      <a:lnTo>
                        <a:pt x="267" y="1075"/>
                      </a:lnTo>
                      <a:lnTo>
                        <a:pt x="263" y="1093"/>
                      </a:lnTo>
                      <a:lnTo>
                        <a:pt x="257" y="1115"/>
                      </a:lnTo>
                      <a:lnTo>
                        <a:pt x="250" y="1139"/>
                      </a:lnTo>
                      <a:lnTo>
                        <a:pt x="244" y="1165"/>
                      </a:lnTo>
                      <a:lnTo>
                        <a:pt x="237" y="1193"/>
                      </a:lnTo>
                      <a:lnTo>
                        <a:pt x="229" y="1221"/>
                      </a:lnTo>
                      <a:lnTo>
                        <a:pt x="222" y="1250"/>
                      </a:lnTo>
                      <a:lnTo>
                        <a:pt x="215" y="1280"/>
                      </a:lnTo>
                      <a:lnTo>
                        <a:pt x="199" y="1338"/>
                      </a:lnTo>
                      <a:lnTo>
                        <a:pt x="191" y="1366"/>
                      </a:lnTo>
                      <a:lnTo>
                        <a:pt x="184" y="1393"/>
                      </a:lnTo>
                      <a:lnTo>
                        <a:pt x="177" y="1420"/>
                      </a:lnTo>
                      <a:lnTo>
                        <a:pt x="171" y="1443"/>
                      </a:lnTo>
                      <a:lnTo>
                        <a:pt x="165" y="1465"/>
                      </a:lnTo>
                      <a:lnTo>
                        <a:pt x="160" y="1484"/>
                      </a:lnTo>
                      <a:lnTo>
                        <a:pt x="155" y="1500"/>
                      </a:lnTo>
                      <a:lnTo>
                        <a:pt x="151" y="1512"/>
                      </a:lnTo>
                      <a:lnTo>
                        <a:pt x="148" y="1521"/>
                      </a:lnTo>
                      <a:lnTo>
                        <a:pt x="146" y="1527"/>
                      </a:lnTo>
                      <a:lnTo>
                        <a:pt x="136" y="1541"/>
                      </a:lnTo>
                      <a:lnTo>
                        <a:pt x="122" y="1553"/>
                      </a:lnTo>
                      <a:lnTo>
                        <a:pt x="104" y="1563"/>
                      </a:lnTo>
                      <a:lnTo>
                        <a:pt x="86" y="1570"/>
                      </a:lnTo>
                      <a:lnTo>
                        <a:pt x="66" y="1572"/>
                      </a:lnTo>
                      <a:lnTo>
                        <a:pt x="60" y="1572"/>
                      </a:lnTo>
                      <a:lnTo>
                        <a:pt x="52" y="1571"/>
                      </a:lnTo>
                      <a:lnTo>
                        <a:pt x="44" y="1568"/>
                      </a:lnTo>
                      <a:lnTo>
                        <a:pt x="35" y="1565"/>
                      </a:lnTo>
                      <a:lnTo>
                        <a:pt x="27" y="1560"/>
                      </a:lnTo>
                      <a:lnTo>
                        <a:pt x="18" y="1554"/>
                      </a:lnTo>
                      <a:lnTo>
                        <a:pt x="11" y="1546"/>
                      </a:lnTo>
                      <a:lnTo>
                        <a:pt x="6" y="1536"/>
                      </a:lnTo>
                      <a:lnTo>
                        <a:pt x="2" y="1524"/>
                      </a:lnTo>
                      <a:lnTo>
                        <a:pt x="0" y="1509"/>
                      </a:lnTo>
                      <a:lnTo>
                        <a:pt x="0" y="1499"/>
                      </a:lnTo>
                      <a:lnTo>
                        <a:pt x="1" y="1494"/>
                      </a:lnTo>
                      <a:lnTo>
                        <a:pt x="3" y="1488"/>
                      </a:lnTo>
                      <a:lnTo>
                        <a:pt x="4" y="1481"/>
                      </a:lnTo>
                      <a:lnTo>
                        <a:pt x="7" y="1472"/>
                      </a:lnTo>
                      <a:lnTo>
                        <a:pt x="11" y="1460"/>
                      </a:lnTo>
                      <a:lnTo>
                        <a:pt x="346" y="176"/>
                      </a:lnTo>
                      <a:lnTo>
                        <a:pt x="353" y="130"/>
                      </a:lnTo>
                      <a:lnTo>
                        <a:pt x="353" y="125"/>
                      </a:lnTo>
                      <a:lnTo>
                        <a:pt x="352" y="120"/>
                      </a:lnTo>
                      <a:lnTo>
                        <a:pt x="351" y="116"/>
                      </a:lnTo>
                      <a:lnTo>
                        <a:pt x="347" y="111"/>
                      </a:lnTo>
                      <a:lnTo>
                        <a:pt x="344" y="107"/>
                      </a:lnTo>
                      <a:lnTo>
                        <a:pt x="337" y="103"/>
                      </a:lnTo>
                      <a:lnTo>
                        <a:pt x="328" y="100"/>
                      </a:lnTo>
                      <a:lnTo>
                        <a:pt x="316" y="97"/>
                      </a:lnTo>
                      <a:lnTo>
                        <a:pt x="302" y="95"/>
                      </a:lnTo>
                      <a:lnTo>
                        <a:pt x="284" y="93"/>
                      </a:lnTo>
                      <a:lnTo>
                        <a:pt x="262" y="92"/>
                      </a:lnTo>
                      <a:lnTo>
                        <a:pt x="222" y="92"/>
                      </a:lnTo>
                      <a:lnTo>
                        <a:pt x="210" y="91"/>
                      </a:lnTo>
                      <a:lnTo>
                        <a:pt x="200" y="89"/>
                      </a:lnTo>
                      <a:lnTo>
                        <a:pt x="192" y="87"/>
                      </a:lnTo>
                      <a:lnTo>
                        <a:pt x="187" y="83"/>
                      </a:lnTo>
                      <a:lnTo>
                        <a:pt x="183" y="76"/>
                      </a:lnTo>
                      <a:lnTo>
                        <a:pt x="182" y="67"/>
                      </a:lnTo>
                      <a:lnTo>
                        <a:pt x="183" y="54"/>
                      </a:lnTo>
                      <a:lnTo>
                        <a:pt x="185" y="44"/>
                      </a:lnTo>
                      <a:lnTo>
                        <a:pt x="189" y="37"/>
                      </a:lnTo>
                      <a:lnTo>
                        <a:pt x="195" y="31"/>
                      </a:lnTo>
                      <a:lnTo>
                        <a:pt x="200" y="27"/>
                      </a:lnTo>
                      <a:lnTo>
                        <a:pt x="206" y="25"/>
                      </a:lnTo>
                      <a:lnTo>
                        <a:pt x="213" y="24"/>
                      </a:lnTo>
                      <a:lnTo>
                        <a:pt x="219" y="22"/>
                      </a:lnTo>
                      <a:lnTo>
                        <a:pt x="226" y="21"/>
                      </a:lnTo>
                      <a:lnTo>
                        <a:pt x="243" y="20"/>
                      </a:lnTo>
                      <a:lnTo>
                        <a:pt x="263" y="18"/>
                      </a:lnTo>
                      <a:lnTo>
                        <a:pt x="287" y="17"/>
                      </a:lnTo>
                      <a:lnTo>
                        <a:pt x="313" y="15"/>
                      </a:lnTo>
                      <a:lnTo>
                        <a:pt x="340" y="12"/>
                      </a:lnTo>
                      <a:lnTo>
                        <a:pt x="396" y="7"/>
                      </a:lnTo>
                      <a:lnTo>
                        <a:pt x="424" y="5"/>
                      </a:lnTo>
                      <a:lnTo>
                        <a:pt x="448" y="3"/>
                      </a:lnTo>
                      <a:lnTo>
                        <a:pt x="472" y="2"/>
                      </a:lnTo>
                      <a:lnTo>
                        <a:pt x="49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4114800" y="3048000"/>
              <a:ext cx="953026" cy="1828800"/>
              <a:chOff x="4343400" y="2971800"/>
              <a:chExt cx="953026" cy="18288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5400000" flipH="1" flipV="1">
                <a:off x="3581400" y="3962400"/>
                <a:ext cx="1600200" cy="76200"/>
              </a:xfrm>
              <a:prstGeom prst="straightConnector1">
                <a:avLst/>
              </a:prstGeom>
              <a:ln w="3810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2"/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 bwMode="auto">
              <a:xfrm>
                <a:off x="4572000" y="2971800"/>
                <a:ext cx="724426" cy="660564"/>
                <a:chOff x="3096" y="2081"/>
                <a:chExt cx="1849" cy="1686"/>
              </a:xfrm>
              <a:solidFill>
                <a:srgbClr val="009900"/>
              </a:solidFill>
            </p:grpSpPr>
            <p:sp>
              <p:nvSpPr>
                <p:cNvPr id="31" name="Freeform 24"/>
                <p:cNvSpPr>
                  <a:spLocks noEditPoints="1"/>
                </p:cNvSpPr>
                <p:nvPr/>
              </p:nvSpPr>
              <p:spPr bwMode="auto">
                <a:xfrm>
                  <a:off x="3096" y="2160"/>
                  <a:ext cx="593" cy="1607"/>
                </a:xfrm>
                <a:custGeom>
                  <a:avLst/>
                  <a:gdLst/>
                  <a:ahLst/>
                  <a:cxnLst>
                    <a:cxn ang="0">
                      <a:pos x="372" y="539"/>
                    </a:cxn>
                    <a:cxn ang="0">
                      <a:pos x="444" y="601"/>
                    </a:cxn>
                    <a:cxn ang="0">
                      <a:pos x="479" y="693"/>
                    </a:cxn>
                    <a:cxn ang="0">
                      <a:pos x="472" y="781"/>
                    </a:cxn>
                    <a:cxn ang="0">
                      <a:pos x="443" y="863"/>
                    </a:cxn>
                    <a:cxn ang="0">
                      <a:pos x="425" y="919"/>
                    </a:cxn>
                    <a:cxn ang="0">
                      <a:pos x="406" y="968"/>
                    </a:cxn>
                    <a:cxn ang="0">
                      <a:pos x="304" y="1267"/>
                    </a:cxn>
                    <a:cxn ang="0">
                      <a:pos x="270" y="1362"/>
                    </a:cxn>
                    <a:cxn ang="0">
                      <a:pos x="253" y="1424"/>
                    </a:cxn>
                    <a:cxn ang="0">
                      <a:pos x="249" y="1495"/>
                    </a:cxn>
                    <a:cxn ang="0">
                      <a:pos x="269" y="1544"/>
                    </a:cxn>
                    <a:cxn ang="0">
                      <a:pos x="324" y="1552"/>
                    </a:cxn>
                    <a:cxn ang="0">
                      <a:pos x="404" y="1511"/>
                    </a:cxn>
                    <a:cxn ang="0">
                      <a:pos x="466" y="1427"/>
                    </a:cxn>
                    <a:cxn ang="0">
                      <a:pos x="512" y="1318"/>
                    </a:cxn>
                    <a:cxn ang="0">
                      <a:pos x="539" y="1234"/>
                    </a:cxn>
                    <a:cxn ang="0">
                      <a:pos x="557" y="1217"/>
                    </a:cxn>
                    <a:cxn ang="0">
                      <a:pos x="578" y="1218"/>
                    </a:cxn>
                    <a:cxn ang="0">
                      <a:pos x="593" y="1239"/>
                    </a:cxn>
                    <a:cxn ang="0">
                      <a:pos x="580" y="1293"/>
                    </a:cxn>
                    <a:cxn ang="0">
                      <a:pos x="552" y="1374"/>
                    </a:cxn>
                    <a:cxn ang="0">
                      <a:pos x="490" y="1488"/>
                    </a:cxn>
                    <a:cxn ang="0">
                      <a:pos x="418" y="1565"/>
                    </a:cxn>
                    <a:cxn ang="0">
                      <a:pos x="325" y="1605"/>
                    </a:cxn>
                    <a:cxn ang="0">
                      <a:pos x="219" y="1590"/>
                    </a:cxn>
                    <a:cxn ang="0">
                      <a:pos x="144" y="1520"/>
                    </a:cxn>
                    <a:cxn ang="0">
                      <a:pos x="116" y="1412"/>
                    </a:cxn>
                    <a:cxn ang="0">
                      <a:pos x="133" y="1321"/>
                    </a:cxn>
                    <a:cxn ang="0">
                      <a:pos x="168" y="1220"/>
                    </a:cxn>
                    <a:cxn ang="0">
                      <a:pos x="200" y="1130"/>
                    </a:cxn>
                    <a:cxn ang="0">
                      <a:pos x="251" y="983"/>
                    </a:cxn>
                    <a:cxn ang="0">
                      <a:pos x="290" y="870"/>
                    </a:cxn>
                    <a:cxn ang="0">
                      <a:pos x="319" y="788"/>
                    </a:cxn>
                    <a:cxn ang="0">
                      <a:pos x="335" y="734"/>
                    </a:cxn>
                    <a:cxn ang="0">
                      <a:pos x="347" y="652"/>
                    </a:cxn>
                    <a:cxn ang="0">
                      <a:pos x="335" y="596"/>
                    </a:cxn>
                    <a:cxn ang="0">
                      <a:pos x="308" y="578"/>
                    </a:cxn>
                    <a:cxn ang="0">
                      <a:pos x="257" y="581"/>
                    </a:cxn>
                    <a:cxn ang="0">
                      <a:pos x="187" y="622"/>
                    </a:cxn>
                    <a:cxn ang="0">
                      <a:pos x="121" y="716"/>
                    </a:cxn>
                    <a:cxn ang="0">
                      <a:pos x="63" y="873"/>
                    </a:cxn>
                    <a:cxn ang="0">
                      <a:pos x="47" y="910"/>
                    </a:cxn>
                    <a:cxn ang="0">
                      <a:pos x="18" y="913"/>
                    </a:cxn>
                    <a:cxn ang="0">
                      <a:pos x="2" y="900"/>
                    </a:cxn>
                    <a:cxn ang="0">
                      <a:pos x="5" y="869"/>
                    </a:cxn>
                    <a:cxn ang="0">
                      <a:pos x="26" y="801"/>
                    </a:cxn>
                    <a:cxn ang="0">
                      <a:pos x="64" y="711"/>
                    </a:cxn>
                    <a:cxn ang="0">
                      <a:pos x="122" y="622"/>
                    </a:cxn>
                    <a:cxn ang="0">
                      <a:pos x="200" y="552"/>
                    </a:cxn>
                    <a:cxn ang="0">
                      <a:pos x="298" y="524"/>
                    </a:cxn>
                    <a:cxn ang="0">
                      <a:pos x="487" y="0"/>
                    </a:cxn>
                    <a:cxn ang="0">
                      <a:pos x="549" y="25"/>
                    </a:cxn>
                    <a:cxn ang="0">
                      <a:pos x="572" y="86"/>
                    </a:cxn>
                    <a:cxn ang="0">
                      <a:pos x="545" y="161"/>
                    </a:cxn>
                    <a:cxn ang="0">
                      <a:pos x="485" y="204"/>
                    </a:cxn>
                    <a:cxn ang="0">
                      <a:pos x="417" y="204"/>
                    </a:cxn>
                    <a:cxn ang="0">
                      <a:pos x="374" y="158"/>
                    </a:cxn>
                    <a:cxn ang="0">
                      <a:pos x="376" y="83"/>
                    </a:cxn>
                    <a:cxn ang="0">
                      <a:pos x="430" y="18"/>
                    </a:cxn>
                  </a:cxnLst>
                  <a:rect l="0" t="0" r="r" b="b"/>
                  <a:pathLst>
                    <a:path w="593" h="1607">
                      <a:moveTo>
                        <a:pt x="298" y="524"/>
                      </a:moveTo>
                      <a:lnTo>
                        <a:pt x="325" y="526"/>
                      </a:lnTo>
                      <a:lnTo>
                        <a:pt x="349" y="531"/>
                      </a:lnTo>
                      <a:lnTo>
                        <a:pt x="372" y="539"/>
                      </a:lnTo>
                      <a:lnTo>
                        <a:pt x="393" y="551"/>
                      </a:lnTo>
                      <a:lnTo>
                        <a:pt x="412" y="566"/>
                      </a:lnTo>
                      <a:lnTo>
                        <a:pt x="430" y="582"/>
                      </a:lnTo>
                      <a:lnTo>
                        <a:pt x="444" y="601"/>
                      </a:lnTo>
                      <a:lnTo>
                        <a:pt x="457" y="622"/>
                      </a:lnTo>
                      <a:lnTo>
                        <a:pt x="467" y="644"/>
                      </a:lnTo>
                      <a:lnTo>
                        <a:pt x="474" y="668"/>
                      </a:lnTo>
                      <a:lnTo>
                        <a:pt x="479" y="693"/>
                      </a:lnTo>
                      <a:lnTo>
                        <a:pt x="480" y="719"/>
                      </a:lnTo>
                      <a:lnTo>
                        <a:pt x="480" y="741"/>
                      </a:lnTo>
                      <a:lnTo>
                        <a:pt x="477" y="762"/>
                      </a:lnTo>
                      <a:lnTo>
                        <a:pt x="472" y="781"/>
                      </a:lnTo>
                      <a:lnTo>
                        <a:pt x="466" y="802"/>
                      </a:lnTo>
                      <a:lnTo>
                        <a:pt x="458" y="824"/>
                      </a:lnTo>
                      <a:lnTo>
                        <a:pt x="449" y="847"/>
                      </a:lnTo>
                      <a:lnTo>
                        <a:pt x="443" y="863"/>
                      </a:lnTo>
                      <a:lnTo>
                        <a:pt x="439" y="877"/>
                      </a:lnTo>
                      <a:lnTo>
                        <a:pt x="435" y="889"/>
                      </a:lnTo>
                      <a:lnTo>
                        <a:pt x="432" y="900"/>
                      </a:lnTo>
                      <a:lnTo>
                        <a:pt x="425" y="919"/>
                      </a:lnTo>
                      <a:lnTo>
                        <a:pt x="421" y="929"/>
                      </a:lnTo>
                      <a:lnTo>
                        <a:pt x="417" y="940"/>
                      </a:lnTo>
                      <a:lnTo>
                        <a:pt x="412" y="954"/>
                      </a:lnTo>
                      <a:lnTo>
                        <a:pt x="406" y="968"/>
                      </a:lnTo>
                      <a:lnTo>
                        <a:pt x="400" y="986"/>
                      </a:lnTo>
                      <a:lnTo>
                        <a:pt x="400" y="987"/>
                      </a:lnTo>
                      <a:lnTo>
                        <a:pt x="315" y="1235"/>
                      </a:lnTo>
                      <a:lnTo>
                        <a:pt x="304" y="1267"/>
                      </a:lnTo>
                      <a:lnTo>
                        <a:pt x="293" y="1296"/>
                      </a:lnTo>
                      <a:lnTo>
                        <a:pt x="285" y="1320"/>
                      </a:lnTo>
                      <a:lnTo>
                        <a:pt x="277" y="1342"/>
                      </a:lnTo>
                      <a:lnTo>
                        <a:pt x="270" y="1362"/>
                      </a:lnTo>
                      <a:lnTo>
                        <a:pt x="265" y="1380"/>
                      </a:lnTo>
                      <a:lnTo>
                        <a:pt x="260" y="1396"/>
                      </a:lnTo>
                      <a:lnTo>
                        <a:pt x="256" y="1410"/>
                      </a:lnTo>
                      <a:lnTo>
                        <a:pt x="253" y="1424"/>
                      </a:lnTo>
                      <a:lnTo>
                        <a:pt x="251" y="1436"/>
                      </a:lnTo>
                      <a:lnTo>
                        <a:pt x="249" y="1463"/>
                      </a:lnTo>
                      <a:lnTo>
                        <a:pt x="249" y="1476"/>
                      </a:lnTo>
                      <a:lnTo>
                        <a:pt x="249" y="1495"/>
                      </a:lnTo>
                      <a:lnTo>
                        <a:pt x="252" y="1512"/>
                      </a:lnTo>
                      <a:lnTo>
                        <a:pt x="256" y="1525"/>
                      </a:lnTo>
                      <a:lnTo>
                        <a:pt x="262" y="1536"/>
                      </a:lnTo>
                      <a:lnTo>
                        <a:pt x="269" y="1544"/>
                      </a:lnTo>
                      <a:lnTo>
                        <a:pt x="279" y="1550"/>
                      </a:lnTo>
                      <a:lnTo>
                        <a:pt x="289" y="1554"/>
                      </a:lnTo>
                      <a:lnTo>
                        <a:pt x="302" y="1555"/>
                      </a:lnTo>
                      <a:lnTo>
                        <a:pt x="324" y="1552"/>
                      </a:lnTo>
                      <a:lnTo>
                        <a:pt x="346" y="1547"/>
                      </a:lnTo>
                      <a:lnTo>
                        <a:pt x="366" y="1538"/>
                      </a:lnTo>
                      <a:lnTo>
                        <a:pt x="385" y="1526"/>
                      </a:lnTo>
                      <a:lnTo>
                        <a:pt x="404" y="1511"/>
                      </a:lnTo>
                      <a:lnTo>
                        <a:pt x="421" y="1493"/>
                      </a:lnTo>
                      <a:lnTo>
                        <a:pt x="437" y="1474"/>
                      </a:lnTo>
                      <a:lnTo>
                        <a:pt x="452" y="1451"/>
                      </a:lnTo>
                      <a:lnTo>
                        <a:pt x="466" y="1427"/>
                      </a:lnTo>
                      <a:lnTo>
                        <a:pt x="479" y="1401"/>
                      </a:lnTo>
                      <a:lnTo>
                        <a:pt x="491" y="1374"/>
                      </a:lnTo>
                      <a:lnTo>
                        <a:pt x="502" y="1346"/>
                      </a:lnTo>
                      <a:lnTo>
                        <a:pt x="512" y="1318"/>
                      </a:lnTo>
                      <a:lnTo>
                        <a:pt x="521" y="1288"/>
                      </a:lnTo>
                      <a:lnTo>
                        <a:pt x="529" y="1258"/>
                      </a:lnTo>
                      <a:lnTo>
                        <a:pt x="535" y="1245"/>
                      </a:lnTo>
                      <a:lnTo>
                        <a:pt x="539" y="1234"/>
                      </a:lnTo>
                      <a:lnTo>
                        <a:pt x="543" y="1227"/>
                      </a:lnTo>
                      <a:lnTo>
                        <a:pt x="546" y="1222"/>
                      </a:lnTo>
                      <a:lnTo>
                        <a:pt x="551" y="1218"/>
                      </a:lnTo>
                      <a:lnTo>
                        <a:pt x="557" y="1217"/>
                      </a:lnTo>
                      <a:lnTo>
                        <a:pt x="565" y="1216"/>
                      </a:lnTo>
                      <a:lnTo>
                        <a:pt x="568" y="1216"/>
                      </a:lnTo>
                      <a:lnTo>
                        <a:pt x="574" y="1217"/>
                      </a:lnTo>
                      <a:lnTo>
                        <a:pt x="578" y="1218"/>
                      </a:lnTo>
                      <a:lnTo>
                        <a:pt x="584" y="1220"/>
                      </a:lnTo>
                      <a:lnTo>
                        <a:pt x="589" y="1224"/>
                      </a:lnTo>
                      <a:lnTo>
                        <a:pt x="591" y="1231"/>
                      </a:lnTo>
                      <a:lnTo>
                        <a:pt x="593" y="1239"/>
                      </a:lnTo>
                      <a:lnTo>
                        <a:pt x="591" y="1252"/>
                      </a:lnTo>
                      <a:lnTo>
                        <a:pt x="589" y="1263"/>
                      </a:lnTo>
                      <a:lnTo>
                        <a:pt x="585" y="1277"/>
                      </a:lnTo>
                      <a:lnTo>
                        <a:pt x="580" y="1293"/>
                      </a:lnTo>
                      <a:lnTo>
                        <a:pt x="575" y="1310"/>
                      </a:lnTo>
                      <a:lnTo>
                        <a:pt x="568" y="1331"/>
                      </a:lnTo>
                      <a:lnTo>
                        <a:pt x="561" y="1352"/>
                      </a:lnTo>
                      <a:lnTo>
                        <a:pt x="552" y="1374"/>
                      </a:lnTo>
                      <a:lnTo>
                        <a:pt x="542" y="1396"/>
                      </a:lnTo>
                      <a:lnTo>
                        <a:pt x="531" y="1420"/>
                      </a:lnTo>
                      <a:lnTo>
                        <a:pt x="505" y="1466"/>
                      </a:lnTo>
                      <a:lnTo>
                        <a:pt x="490" y="1488"/>
                      </a:lnTo>
                      <a:lnTo>
                        <a:pt x="474" y="1510"/>
                      </a:lnTo>
                      <a:lnTo>
                        <a:pt x="457" y="1530"/>
                      </a:lnTo>
                      <a:lnTo>
                        <a:pt x="438" y="1549"/>
                      </a:lnTo>
                      <a:lnTo>
                        <a:pt x="418" y="1565"/>
                      </a:lnTo>
                      <a:lnTo>
                        <a:pt x="397" y="1579"/>
                      </a:lnTo>
                      <a:lnTo>
                        <a:pt x="374" y="1591"/>
                      </a:lnTo>
                      <a:lnTo>
                        <a:pt x="351" y="1600"/>
                      </a:lnTo>
                      <a:lnTo>
                        <a:pt x="325" y="1605"/>
                      </a:lnTo>
                      <a:lnTo>
                        <a:pt x="298" y="1607"/>
                      </a:lnTo>
                      <a:lnTo>
                        <a:pt x="270" y="1605"/>
                      </a:lnTo>
                      <a:lnTo>
                        <a:pt x="244" y="1599"/>
                      </a:lnTo>
                      <a:lnTo>
                        <a:pt x="219" y="1590"/>
                      </a:lnTo>
                      <a:lnTo>
                        <a:pt x="197" y="1576"/>
                      </a:lnTo>
                      <a:lnTo>
                        <a:pt x="176" y="1560"/>
                      </a:lnTo>
                      <a:lnTo>
                        <a:pt x="159" y="1541"/>
                      </a:lnTo>
                      <a:lnTo>
                        <a:pt x="144" y="1520"/>
                      </a:lnTo>
                      <a:lnTo>
                        <a:pt x="132" y="1496"/>
                      </a:lnTo>
                      <a:lnTo>
                        <a:pt x="123" y="1470"/>
                      </a:lnTo>
                      <a:lnTo>
                        <a:pt x="118" y="1442"/>
                      </a:lnTo>
                      <a:lnTo>
                        <a:pt x="116" y="1412"/>
                      </a:lnTo>
                      <a:lnTo>
                        <a:pt x="117" y="1392"/>
                      </a:lnTo>
                      <a:lnTo>
                        <a:pt x="121" y="1370"/>
                      </a:lnTo>
                      <a:lnTo>
                        <a:pt x="126" y="1346"/>
                      </a:lnTo>
                      <a:lnTo>
                        <a:pt x="133" y="1321"/>
                      </a:lnTo>
                      <a:lnTo>
                        <a:pt x="141" y="1296"/>
                      </a:lnTo>
                      <a:lnTo>
                        <a:pt x="150" y="1269"/>
                      </a:lnTo>
                      <a:lnTo>
                        <a:pt x="159" y="1245"/>
                      </a:lnTo>
                      <a:lnTo>
                        <a:pt x="168" y="1220"/>
                      </a:lnTo>
                      <a:lnTo>
                        <a:pt x="174" y="1202"/>
                      </a:lnTo>
                      <a:lnTo>
                        <a:pt x="182" y="1180"/>
                      </a:lnTo>
                      <a:lnTo>
                        <a:pt x="191" y="1156"/>
                      </a:lnTo>
                      <a:lnTo>
                        <a:pt x="200" y="1130"/>
                      </a:lnTo>
                      <a:lnTo>
                        <a:pt x="209" y="1102"/>
                      </a:lnTo>
                      <a:lnTo>
                        <a:pt x="230" y="1044"/>
                      </a:lnTo>
                      <a:lnTo>
                        <a:pt x="240" y="1013"/>
                      </a:lnTo>
                      <a:lnTo>
                        <a:pt x="251" y="983"/>
                      </a:lnTo>
                      <a:lnTo>
                        <a:pt x="262" y="954"/>
                      </a:lnTo>
                      <a:lnTo>
                        <a:pt x="272" y="924"/>
                      </a:lnTo>
                      <a:lnTo>
                        <a:pt x="281" y="897"/>
                      </a:lnTo>
                      <a:lnTo>
                        <a:pt x="290" y="870"/>
                      </a:lnTo>
                      <a:lnTo>
                        <a:pt x="299" y="846"/>
                      </a:lnTo>
                      <a:lnTo>
                        <a:pt x="306" y="824"/>
                      </a:lnTo>
                      <a:lnTo>
                        <a:pt x="313" y="804"/>
                      </a:lnTo>
                      <a:lnTo>
                        <a:pt x="319" y="788"/>
                      </a:lnTo>
                      <a:lnTo>
                        <a:pt x="323" y="776"/>
                      </a:lnTo>
                      <a:lnTo>
                        <a:pt x="326" y="765"/>
                      </a:lnTo>
                      <a:lnTo>
                        <a:pt x="331" y="750"/>
                      </a:lnTo>
                      <a:lnTo>
                        <a:pt x="335" y="734"/>
                      </a:lnTo>
                      <a:lnTo>
                        <a:pt x="340" y="715"/>
                      </a:lnTo>
                      <a:lnTo>
                        <a:pt x="344" y="695"/>
                      </a:lnTo>
                      <a:lnTo>
                        <a:pt x="347" y="673"/>
                      </a:lnTo>
                      <a:lnTo>
                        <a:pt x="347" y="652"/>
                      </a:lnTo>
                      <a:lnTo>
                        <a:pt x="347" y="633"/>
                      </a:lnTo>
                      <a:lnTo>
                        <a:pt x="344" y="617"/>
                      </a:lnTo>
                      <a:lnTo>
                        <a:pt x="340" y="606"/>
                      </a:lnTo>
                      <a:lnTo>
                        <a:pt x="335" y="596"/>
                      </a:lnTo>
                      <a:lnTo>
                        <a:pt x="329" y="589"/>
                      </a:lnTo>
                      <a:lnTo>
                        <a:pt x="322" y="584"/>
                      </a:lnTo>
                      <a:lnTo>
                        <a:pt x="315" y="580"/>
                      </a:lnTo>
                      <a:lnTo>
                        <a:pt x="308" y="578"/>
                      </a:lnTo>
                      <a:lnTo>
                        <a:pt x="296" y="576"/>
                      </a:lnTo>
                      <a:lnTo>
                        <a:pt x="291" y="576"/>
                      </a:lnTo>
                      <a:lnTo>
                        <a:pt x="274" y="578"/>
                      </a:lnTo>
                      <a:lnTo>
                        <a:pt x="257" y="581"/>
                      </a:lnTo>
                      <a:lnTo>
                        <a:pt x="240" y="587"/>
                      </a:lnTo>
                      <a:lnTo>
                        <a:pt x="223" y="596"/>
                      </a:lnTo>
                      <a:lnTo>
                        <a:pt x="205" y="608"/>
                      </a:lnTo>
                      <a:lnTo>
                        <a:pt x="187" y="622"/>
                      </a:lnTo>
                      <a:lnTo>
                        <a:pt x="170" y="641"/>
                      </a:lnTo>
                      <a:lnTo>
                        <a:pt x="153" y="662"/>
                      </a:lnTo>
                      <a:lnTo>
                        <a:pt x="137" y="687"/>
                      </a:lnTo>
                      <a:lnTo>
                        <a:pt x="121" y="716"/>
                      </a:lnTo>
                      <a:lnTo>
                        <a:pt x="105" y="749"/>
                      </a:lnTo>
                      <a:lnTo>
                        <a:pt x="90" y="786"/>
                      </a:lnTo>
                      <a:lnTo>
                        <a:pt x="77" y="827"/>
                      </a:lnTo>
                      <a:lnTo>
                        <a:pt x="63" y="873"/>
                      </a:lnTo>
                      <a:lnTo>
                        <a:pt x="59" y="888"/>
                      </a:lnTo>
                      <a:lnTo>
                        <a:pt x="55" y="898"/>
                      </a:lnTo>
                      <a:lnTo>
                        <a:pt x="51" y="905"/>
                      </a:lnTo>
                      <a:lnTo>
                        <a:pt x="47" y="910"/>
                      </a:lnTo>
                      <a:lnTo>
                        <a:pt x="43" y="913"/>
                      </a:lnTo>
                      <a:lnTo>
                        <a:pt x="36" y="915"/>
                      </a:lnTo>
                      <a:lnTo>
                        <a:pt x="22" y="915"/>
                      </a:lnTo>
                      <a:lnTo>
                        <a:pt x="18" y="913"/>
                      </a:lnTo>
                      <a:lnTo>
                        <a:pt x="13" y="912"/>
                      </a:lnTo>
                      <a:lnTo>
                        <a:pt x="9" y="909"/>
                      </a:lnTo>
                      <a:lnTo>
                        <a:pt x="4" y="905"/>
                      </a:lnTo>
                      <a:lnTo>
                        <a:pt x="2" y="900"/>
                      </a:lnTo>
                      <a:lnTo>
                        <a:pt x="0" y="892"/>
                      </a:lnTo>
                      <a:lnTo>
                        <a:pt x="1" y="888"/>
                      </a:lnTo>
                      <a:lnTo>
                        <a:pt x="2" y="880"/>
                      </a:lnTo>
                      <a:lnTo>
                        <a:pt x="5" y="869"/>
                      </a:lnTo>
                      <a:lnTo>
                        <a:pt x="9" y="855"/>
                      </a:lnTo>
                      <a:lnTo>
                        <a:pt x="13" y="839"/>
                      </a:lnTo>
                      <a:lnTo>
                        <a:pt x="19" y="821"/>
                      </a:lnTo>
                      <a:lnTo>
                        <a:pt x="26" y="801"/>
                      </a:lnTo>
                      <a:lnTo>
                        <a:pt x="34" y="780"/>
                      </a:lnTo>
                      <a:lnTo>
                        <a:pt x="43" y="757"/>
                      </a:lnTo>
                      <a:lnTo>
                        <a:pt x="53" y="735"/>
                      </a:lnTo>
                      <a:lnTo>
                        <a:pt x="64" y="711"/>
                      </a:lnTo>
                      <a:lnTo>
                        <a:pt x="77" y="688"/>
                      </a:lnTo>
                      <a:lnTo>
                        <a:pt x="91" y="665"/>
                      </a:lnTo>
                      <a:lnTo>
                        <a:pt x="106" y="643"/>
                      </a:lnTo>
                      <a:lnTo>
                        <a:pt x="122" y="622"/>
                      </a:lnTo>
                      <a:lnTo>
                        <a:pt x="139" y="601"/>
                      </a:lnTo>
                      <a:lnTo>
                        <a:pt x="158" y="583"/>
                      </a:lnTo>
                      <a:lnTo>
                        <a:pt x="178" y="566"/>
                      </a:lnTo>
                      <a:lnTo>
                        <a:pt x="200" y="552"/>
                      </a:lnTo>
                      <a:lnTo>
                        <a:pt x="222" y="540"/>
                      </a:lnTo>
                      <a:lnTo>
                        <a:pt x="246" y="531"/>
                      </a:lnTo>
                      <a:lnTo>
                        <a:pt x="272" y="526"/>
                      </a:lnTo>
                      <a:lnTo>
                        <a:pt x="298" y="524"/>
                      </a:lnTo>
                      <a:close/>
                      <a:moveTo>
                        <a:pt x="572" y="86"/>
                      </a:moveTo>
                      <a:lnTo>
                        <a:pt x="572" y="87"/>
                      </a:lnTo>
                      <a:lnTo>
                        <a:pt x="572" y="86"/>
                      </a:lnTo>
                      <a:close/>
                      <a:moveTo>
                        <a:pt x="487" y="0"/>
                      </a:moveTo>
                      <a:lnTo>
                        <a:pt x="506" y="2"/>
                      </a:lnTo>
                      <a:lnTo>
                        <a:pt x="523" y="7"/>
                      </a:lnTo>
                      <a:lnTo>
                        <a:pt x="537" y="15"/>
                      </a:lnTo>
                      <a:lnTo>
                        <a:pt x="549" y="25"/>
                      </a:lnTo>
                      <a:lnTo>
                        <a:pt x="559" y="38"/>
                      </a:lnTo>
                      <a:lnTo>
                        <a:pt x="566" y="53"/>
                      </a:lnTo>
                      <a:lnTo>
                        <a:pt x="570" y="70"/>
                      </a:lnTo>
                      <a:lnTo>
                        <a:pt x="572" y="86"/>
                      </a:lnTo>
                      <a:lnTo>
                        <a:pt x="570" y="107"/>
                      </a:lnTo>
                      <a:lnTo>
                        <a:pt x="564" y="126"/>
                      </a:lnTo>
                      <a:lnTo>
                        <a:pt x="556" y="145"/>
                      </a:lnTo>
                      <a:lnTo>
                        <a:pt x="545" y="161"/>
                      </a:lnTo>
                      <a:lnTo>
                        <a:pt x="532" y="175"/>
                      </a:lnTo>
                      <a:lnTo>
                        <a:pt x="517" y="187"/>
                      </a:lnTo>
                      <a:lnTo>
                        <a:pt x="502" y="197"/>
                      </a:lnTo>
                      <a:lnTo>
                        <a:pt x="485" y="204"/>
                      </a:lnTo>
                      <a:lnTo>
                        <a:pt x="469" y="209"/>
                      </a:lnTo>
                      <a:lnTo>
                        <a:pt x="453" y="210"/>
                      </a:lnTo>
                      <a:lnTo>
                        <a:pt x="434" y="209"/>
                      </a:lnTo>
                      <a:lnTo>
                        <a:pt x="417" y="204"/>
                      </a:lnTo>
                      <a:lnTo>
                        <a:pt x="402" y="196"/>
                      </a:lnTo>
                      <a:lnTo>
                        <a:pt x="391" y="185"/>
                      </a:lnTo>
                      <a:lnTo>
                        <a:pt x="381" y="173"/>
                      </a:lnTo>
                      <a:lnTo>
                        <a:pt x="374" y="158"/>
                      </a:lnTo>
                      <a:lnTo>
                        <a:pt x="370" y="142"/>
                      </a:lnTo>
                      <a:lnTo>
                        <a:pt x="368" y="124"/>
                      </a:lnTo>
                      <a:lnTo>
                        <a:pt x="370" y="103"/>
                      </a:lnTo>
                      <a:lnTo>
                        <a:pt x="376" y="83"/>
                      </a:lnTo>
                      <a:lnTo>
                        <a:pt x="386" y="64"/>
                      </a:lnTo>
                      <a:lnTo>
                        <a:pt x="398" y="46"/>
                      </a:lnTo>
                      <a:lnTo>
                        <a:pt x="413" y="31"/>
                      </a:lnTo>
                      <a:lnTo>
                        <a:pt x="430" y="18"/>
                      </a:lnTo>
                      <a:lnTo>
                        <a:pt x="448" y="8"/>
                      </a:lnTo>
                      <a:lnTo>
                        <a:pt x="468" y="2"/>
                      </a:lnTo>
                      <a:lnTo>
                        <a:pt x="48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5"/>
                <p:cNvSpPr>
                  <a:spLocks/>
                </p:cNvSpPr>
                <p:nvPr/>
              </p:nvSpPr>
              <p:spPr bwMode="auto">
                <a:xfrm>
                  <a:off x="3935" y="2081"/>
                  <a:ext cx="1010" cy="1686"/>
                </a:xfrm>
                <a:custGeom>
                  <a:avLst/>
                  <a:gdLst/>
                  <a:ahLst/>
                  <a:cxnLst>
                    <a:cxn ang="0">
                      <a:pos x="515" y="12"/>
                    </a:cxn>
                    <a:cxn ang="0">
                      <a:pos x="315" y="1023"/>
                    </a:cxn>
                    <a:cxn ang="0">
                      <a:pos x="482" y="875"/>
                    </a:cxn>
                    <a:cxn ang="0">
                      <a:pos x="643" y="701"/>
                    </a:cxn>
                    <a:cxn ang="0">
                      <a:pos x="770" y="620"/>
                    </a:cxn>
                    <a:cxn ang="0">
                      <a:pos x="883" y="605"/>
                    </a:cxn>
                    <a:cxn ang="0">
                      <a:pos x="984" y="667"/>
                    </a:cxn>
                    <a:cxn ang="0">
                      <a:pos x="1008" y="779"/>
                    </a:cxn>
                    <a:cxn ang="0">
                      <a:pos x="950" y="880"/>
                    </a:cxn>
                    <a:cxn ang="0">
                      <a:pos x="855" y="895"/>
                    </a:cxn>
                    <a:cxn ang="0">
                      <a:pos x="805" y="841"/>
                    </a:cxn>
                    <a:cxn ang="0">
                      <a:pos x="809" y="779"/>
                    </a:cxn>
                    <a:cxn ang="0">
                      <a:pos x="859" y="710"/>
                    </a:cxn>
                    <a:cxn ang="0">
                      <a:pos x="925" y="680"/>
                    </a:cxn>
                    <a:cxn ang="0">
                      <a:pos x="896" y="663"/>
                    </a:cxn>
                    <a:cxn ang="0">
                      <a:pos x="855" y="656"/>
                    </a:cxn>
                    <a:cxn ang="0">
                      <a:pos x="680" y="734"/>
                    </a:cxn>
                    <a:cxn ang="0">
                      <a:pos x="487" y="938"/>
                    </a:cxn>
                    <a:cxn ang="0">
                      <a:pos x="378" y="1068"/>
                    </a:cxn>
                    <a:cxn ang="0">
                      <a:pos x="556" y="1124"/>
                    </a:cxn>
                    <a:cxn ang="0">
                      <a:pos x="659" y="1235"/>
                    </a:cxn>
                    <a:cxn ang="0">
                      <a:pos x="670" y="1360"/>
                    </a:cxn>
                    <a:cxn ang="0">
                      <a:pos x="649" y="1495"/>
                    </a:cxn>
                    <a:cxn ang="0">
                      <a:pos x="668" y="1610"/>
                    </a:cxn>
                    <a:cxn ang="0">
                      <a:pos x="739" y="1632"/>
                    </a:cxn>
                    <a:cxn ang="0">
                      <a:pos x="836" y="1551"/>
                    </a:cxn>
                    <a:cxn ang="0">
                      <a:pos x="902" y="1374"/>
                    </a:cxn>
                    <a:cxn ang="0">
                      <a:pos x="934" y="1296"/>
                    </a:cxn>
                    <a:cxn ang="0">
                      <a:pos x="967" y="1303"/>
                    </a:cxn>
                    <a:cxn ang="0">
                      <a:pos x="960" y="1370"/>
                    </a:cxn>
                    <a:cxn ang="0">
                      <a:pos x="915" y="1508"/>
                    </a:cxn>
                    <a:cxn ang="0">
                      <a:pos x="819" y="1649"/>
                    </a:cxn>
                    <a:cxn ang="0">
                      <a:pos x="689" y="1685"/>
                    </a:cxn>
                    <a:cxn ang="0">
                      <a:pos x="560" y="1611"/>
                    </a:cxn>
                    <a:cxn ang="0">
                      <a:pos x="509" y="1449"/>
                    </a:cxn>
                    <a:cxn ang="0">
                      <a:pos x="526" y="1337"/>
                    </a:cxn>
                    <a:cxn ang="0">
                      <a:pos x="504" y="1229"/>
                    </a:cxn>
                    <a:cxn ang="0">
                      <a:pos x="415" y="1151"/>
                    </a:cxn>
                    <a:cxn ang="0">
                      <a:pos x="309" y="1116"/>
                    </a:cxn>
                    <a:cxn ang="0">
                      <a:pos x="258" y="1148"/>
                    </a:cxn>
                    <a:cxn ang="0">
                      <a:pos x="224" y="1297"/>
                    </a:cxn>
                    <a:cxn ang="0">
                      <a:pos x="175" y="1503"/>
                    </a:cxn>
                    <a:cxn ang="0">
                      <a:pos x="145" y="1623"/>
                    </a:cxn>
                    <a:cxn ang="0">
                      <a:pos x="82" y="1682"/>
                    </a:cxn>
                    <a:cxn ang="0">
                      <a:pos x="25" y="1672"/>
                    </a:cxn>
                    <a:cxn ang="0">
                      <a:pos x="0" y="1607"/>
                    </a:cxn>
                    <a:cxn ang="0">
                      <a:pos x="334" y="189"/>
                    </a:cxn>
                    <a:cxn ang="0">
                      <a:pos x="332" y="114"/>
                    </a:cxn>
                    <a:cxn ang="0">
                      <a:pos x="254" y="99"/>
                    </a:cxn>
                    <a:cxn ang="0">
                      <a:pos x="179" y="89"/>
                    </a:cxn>
                    <a:cxn ang="0">
                      <a:pos x="187" y="34"/>
                    </a:cxn>
                    <a:cxn ang="0">
                      <a:pos x="232" y="22"/>
                    </a:cxn>
                    <a:cxn ang="0">
                      <a:pos x="368" y="9"/>
                    </a:cxn>
                  </a:cxnLst>
                  <a:rect l="0" t="0" r="r" b="b"/>
                  <a:pathLst>
                    <a:path w="1010" h="1686">
                      <a:moveTo>
                        <a:pt x="475" y="0"/>
                      </a:moveTo>
                      <a:lnTo>
                        <a:pt x="487" y="0"/>
                      </a:lnTo>
                      <a:lnTo>
                        <a:pt x="498" y="1"/>
                      </a:lnTo>
                      <a:lnTo>
                        <a:pt x="506" y="4"/>
                      </a:lnTo>
                      <a:lnTo>
                        <a:pt x="512" y="8"/>
                      </a:lnTo>
                      <a:lnTo>
                        <a:pt x="515" y="12"/>
                      </a:lnTo>
                      <a:lnTo>
                        <a:pt x="518" y="16"/>
                      </a:lnTo>
                      <a:lnTo>
                        <a:pt x="519" y="21"/>
                      </a:lnTo>
                      <a:lnTo>
                        <a:pt x="519" y="25"/>
                      </a:lnTo>
                      <a:lnTo>
                        <a:pt x="519" y="28"/>
                      </a:lnTo>
                      <a:lnTo>
                        <a:pt x="288" y="1036"/>
                      </a:lnTo>
                      <a:lnTo>
                        <a:pt x="315" y="1023"/>
                      </a:lnTo>
                      <a:lnTo>
                        <a:pt x="344" y="1005"/>
                      </a:lnTo>
                      <a:lnTo>
                        <a:pt x="373" y="984"/>
                      </a:lnTo>
                      <a:lnTo>
                        <a:pt x="400" y="960"/>
                      </a:lnTo>
                      <a:lnTo>
                        <a:pt x="428" y="933"/>
                      </a:lnTo>
                      <a:lnTo>
                        <a:pt x="456" y="905"/>
                      </a:lnTo>
                      <a:lnTo>
                        <a:pt x="482" y="875"/>
                      </a:lnTo>
                      <a:lnTo>
                        <a:pt x="508" y="845"/>
                      </a:lnTo>
                      <a:lnTo>
                        <a:pt x="533" y="814"/>
                      </a:lnTo>
                      <a:lnTo>
                        <a:pt x="562" y="780"/>
                      </a:lnTo>
                      <a:lnTo>
                        <a:pt x="591" y="750"/>
                      </a:lnTo>
                      <a:lnTo>
                        <a:pt x="617" y="724"/>
                      </a:lnTo>
                      <a:lnTo>
                        <a:pt x="643" y="701"/>
                      </a:lnTo>
                      <a:lnTo>
                        <a:pt x="667" y="680"/>
                      </a:lnTo>
                      <a:lnTo>
                        <a:pt x="690" y="663"/>
                      </a:lnTo>
                      <a:lnTo>
                        <a:pt x="712" y="649"/>
                      </a:lnTo>
                      <a:lnTo>
                        <a:pt x="733" y="637"/>
                      </a:lnTo>
                      <a:lnTo>
                        <a:pt x="752" y="628"/>
                      </a:lnTo>
                      <a:lnTo>
                        <a:pt x="770" y="620"/>
                      </a:lnTo>
                      <a:lnTo>
                        <a:pt x="787" y="614"/>
                      </a:lnTo>
                      <a:lnTo>
                        <a:pt x="804" y="610"/>
                      </a:lnTo>
                      <a:lnTo>
                        <a:pt x="819" y="607"/>
                      </a:lnTo>
                      <a:lnTo>
                        <a:pt x="847" y="604"/>
                      </a:lnTo>
                      <a:lnTo>
                        <a:pt x="859" y="604"/>
                      </a:lnTo>
                      <a:lnTo>
                        <a:pt x="883" y="605"/>
                      </a:lnTo>
                      <a:lnTo>
                        <a:pt x="906" y="610"/>
                      </a:lnTo>
                      <a:lnTo>
                        <a:pt x="925" y="617"/>
                      </a:lnTo>
                      <a:lnTo>
                        <a:pt x="943" y="627"/>
                      </a:lnTo>
                      <a:lnTo>
                        <a:pt x="959" y="639"/>
                      </a:lnTo>
                      <a:lnTo>
                        <a:pt x="972" y="652"/>
                      </a:lnTo>
                      <a:lnTo>
                        <a:pt x="984" y="667"/>
                      </a:lnTo>
                      <a:lnTo>
                        <a:pt x="994" y="683"/>
                      </a:lnTo>
                      <a:lnTo>
                        <a:pt x="1000" y="700"/>
                      </a:lnTo>
                      <a:lnTo>
                        <a:pt x="1006" y="718"/>
                      </a:lnTo>
                      <a:lnTo>
                        <a:pt x="1008" y="736"/>
                      </a:lnTo>
                      <a:lnTo>
                        <a:pt x="1010" y="754"/>
                      </a:lnTo>
                      <a:lnTo>
                        <a:pt x="1008" y="779"/>
                      </a:lnTo>
                      <a:lnTo>
                        <a:pt x="1004" y="801"/>
                      </a:lnTo>
                      <a:lnTo>
                        <a:pt x="997" y="822"/>
                      </a:lnTo>
                      <a:lnTo>
                        <a:pt x="988" y="839"/>
                      </a:lnTo>
                      <a:lnTo>
                        <a:pt x="977" y="855"/>
                      </a:lnTo>
                      <a:lnTo>
                        <a:pt x="964" y="869"/>
                      </a:lnTo>
                      <a:lnTo>
                        <a:pt x="950" y="880"/>
                      </a:lnTo>
                      <a:lnTo>
                        <a:pt x="935" y="889"/>
                      </a:lnTo>
                      <a:lnTo>
                        <a:pt x="919" y="895"/>
                      </a:lnTo>
                      <a:lnTo>
                        <a:pt x="903" y="899"/>
                      </a:lnTo>
                      <a:lnTo>
                        <a:pt x="887" y="900"/>
                      </a:lnTo>
                      <a:lnTo>
                        <a:pt x="870" y="899"/>
                      </a:lnTo>
                      <a:lnTo>
                        <a:pt x="855" y="895"/>
                      </a:lnTo>
                      <a:lnTo>
                        <a:pt x="842" y="890"/>
                      </a:lnTo>
                      <a:lnTo>
                        <a:pt x="831" y="882"/>
                      </a:lnTo>
                      <a:lnTo>
                        <a:pt x="822" y="874"/>
                      </a:lnTo>
                      <a:lnTo>
                        <a:pt x="815" y="863"/>
                      </a:lnTo>
                      <a:lnTo>
                        <a:pt x="809" y="852"/>
                      </a:lnTo>
                      <a:lnTo>
                        <a:pt x="805" y="841"/>
                      </a:lnTo>
                      <a:lnTo>
                        <a:pt x="803" y="830"/>
                      </a:lnTo>
                      <a:lnTo>
                        <a:pt x="802" y="818"/>
                      </a:lnTo>
                      <a:lnTo>
                        <a:pt x="803" y="811"/>
                      </a:lnTo>
                      <a:lnTo>
                        <a:pt x="804" y="801"/>
                      </a:lnTo>
                      <a:lnTo>
                        <a:pt x="806" y="791"/>
                      </a:lnTo>
                      <a:lnTo>
                        <a:pt x="809" y="779"/>
                      </a:lnTo>
                      <a:lnTo>
                        <a:pt x="813" y="768"/>
                      </a:lnTo>
                      <a:lnTo>
                        <a:pt x="819" y="755"/>
                      </a:lnTo>
                      <a:lnTo>
                        <a:pt x="827" y="743"/>
                      </a:lnTo>
                      <a:lnTo>
                        <a:pt x="836" y="731"/>
                      </a:lnTo>
                      <a:lnTo>
                        <a:pt x="846" y="720"/>
                      </a:lnTo>
                      <a:lnTo>
                        <a:pt x="859" y="710"/>
                      </a:lnTo>
                      <a:lnTo>
                        <a:pt x="874" y="701"/>
                      </a:lnTo>
                      <a:lnTo>
                        <a:pt x="891" y="694"/>
                      </a:lnTo>
                      <a:lnTo>
                        <a:pt x="911" y="689"/>
                      </a:lnTo>
                      <a:lnTo>
                        <a:pt x="932" y="686"/>
                      </a:lnTo>
                      <a:lnTo>
                        <a:pt x="930" y="685"/>
                      </a:lnTo>
                      <a:lnTo>
                        <a:pt x="925" y="680"/>
                      </a:lnTo>
                      <a:lnTo>
                        <a:pt x="923" y="679"/>
                      </a:lnTo>
                      <a:lnTo>
                        <a:pt x="922" y="679"/>
                      </a:lnTo>
                      <a:lnTo>
                        <a:pt x="915" y="672"/>
                      </a:lnTo>
                      <a:lnTo>
                        <a:pt x="908" y="668"/>
                      </a:lnTo>
                      <a:lnTo>
                        <a:pt x="902" y="665"/>
                      </a:lnTo>
                      <a:lnTo>
                        <a:pt x="896" y="663"/>
                      </a:lnTo>
                      <a:lnTo>
                        <a:pt x="887" y="661"/>
                      </a:lnTo>
                      <a:lnTo>
                        <a:pt x="877" y="660"/>
                      </a:lnTo>
                      <a:lnTo>
                        <a:pt x="872" y="658"/>
                      </a:lnTo>
                      <a:lnTo>
                        <a:pt x="868" y="657"/>
                      </a:lnTo>
                      <a:lnTo>
                        <a:pt x="864" y="656"/>
                      </a:lnTo>
                      <a:lnTo>
                        <a:pt x="855" y="656"/>
                      </a:lnTo>
                      <a:lnTo>
                        <a:pt x="826" y="658"/>
                      </a:lnTo>
                      <a:lnTo>
                        <a:pt x="796" y="666"/>
                      </a:lnTo>
                      <a:lnTo>
                        <a:pt x="767" y="677"/>
                      </a:lnTo>
                      <a:lnTo>
                        <a:pt x="738" y="693"/>
                      </a:lnTo>
                      <a:lnTo>
                        <a:pt x="709" y="712"/>
                      </a:lnTo>
                      <a:lnTo>
                        <a:pt x="680" y="734"/>
                      </a:lnTo>
                      <a:lnTo>
                        <a:pt x="651" y="760"/>
                      </a:lnTo>
                      <a:lnTo>
                        <a:pt x="623" y="788"/>
                      </a:lnTo>
                      <a:lnTo>
                        <a:pt x="594" y="819"/>
                      </a:lnTo>
                      <a:lnTo>
                        <a:pt x="565" y="851"/>
                      </a:lnTo>
                      <a:lnTo>
                        <a:pt x="536" y="885"/>
                      </a:lnTo>
                      <a:lnTo>
                        <a:pt x="487" y="938"/>
                      </a:lnTo>
                      <a:lnTo>
                        <a:pt x="460" y="965"/>
                      </a:lnTo>
                      <a:lnTo>
                        <a:pt x="432" y="992"/>
                      </a:lnTo>
                      <a:lnTo>
                        <a:pt x="403" y="1019"/>
                      </a:lnTo>
                      <a:lnTo>
                        <a:pt x="373" y="1042"/>
                      </a:lnTo>
                      <a:lnTo>
                        <a:pt x="343" y="1062"/>
                      </a:lnTo>
                      <a:lnTo>
                        <a:pt x="378" y="1068"/>
                      </a:lnTo>
                      <a:lnTo>
                        <a:pt x="412" y="1074"/>
                      </a:lnTo>
                      <a:lnTo>
                        <a:pt x="444" y="1081"/>
                      </a:lnTo>
                      <a:lnTo>
                        <a:pt x="475" y="1090"/>
                      </a:lnTo>
                      <a:lnTo>
                        <a:pt x="504" y="1100"/>
                      </a:lnTo>
                      <a:lnTo>
                        <a:pt x="531" y="1112"/>
                      </a:lnTo>
                      <a:lnTo>
                        <a:pt x="556" y="1124"/>
                      </a:lnTo>
                      <a:lnTo>
                        <a:pt x="579" y="1139"/>
                      </a:lnTo>
                      <a:lnTo>
                        <a:pt x="600" y="1155"/>
                      </a:lnTo>
                      <a:lnTo>
                        <a:pt x="619" y="1172"/>
                      </a:lnTo>
                      <a:lnTo>
                        <a:pt x="635" y="1191"/>
                      </a:lnTo>
                      <a:lnTo>
                        <a:pt x="648" y="1212"/>
                      </a:lnTo>
                      <a:lnTo>
                        <a:pt x="659" y="1235"/>
                      </a:lnTo>
                      <a:lnTo>
                        <a:pt x="667" y="1259"/>
                      </a:lnTo>
                      <a:lnTo>
                        <a:pt x="672" y="1286"/>
                      </a:lnTo>
                      <a:lnTo>
                        <a:pt x="673" y="1314"/>
                      </a:lnTo>
                      <a:lnTo>
                        <a:pt x="673" y="1332"/>
                      </a:lnTo>
                      <a:lnTo>
                        <a:pt x="672" y="1349"/>
                      </a:lnTo>
                      <a:lnTo>
                        <a:pt x="670" y="1360"/>
                      </a:lnTo>
                      <a:lnTo>
                        <a:pt x="669" y="1373"/>
                      </a:lnTo>
                      <a:lnTo>
                        <a:pt x="666" y="1389"/>
                      </a:lnTo>
                      <a:lnTo>
                        <a:pt x="660" y="1413"/>
                      </a:lnTo>
                      <a:lnTo>
                        <a:pt x="655" y="1440"/>
                      </a:lnTo>
                      <a:lnTo>
                        <a:pt x="652" y="1468"/>
                      </a:lnTo>
                      <a:lnTo>
                        <a:pt x="649" y="1495"/>
                      </a:lnTo>
                      <a:lnTo>
                        <a:pt x="649" y="1521"/>
                      </a:lnTo>
                      <a:lnTo>
                        <a:pt x="649" y="1545"/>
                      </a:lnTo>
                      <a:lnTo>
                        <a:pt x="652" y="1566"/>
                      </a:lnTo>
                      <a:lnTo>
                        <a:pt x="656" y="1583"/>
                      </a:lnTo>
                      <a:lnTo>
                        <a:pt x="661" y="1598"/>
                      </a:lnTo>
                      <a:lnTo>
                        <a:pt x="668" y="1610"/>
                      </a:lnTo>
                      <a:lnTo>
                        <a:pt x="676" y="1619"/>
                      </a:lnTo>
                      <a:lnTo>
                        <a:pt x="685" y="1626"/>
                      </a:lnTo>
                      <a:lnTo>
                        <a:pt x="695" y="1630"/>
                      </a:lnTo>
                      <a:lnTo>
                        <a:pt x="706" y="1633"/>
                      </a:lnTo>
                      <a:lnTo>
                        <a:pt x="719" y="1634"/>
                      </a:lnTo>
                      <a:lnTo>
                        <a:pt x="739" y="1632"/>
                      </a:lnTo>
                      <a:lnTo>
                        <a:pt x="758" y="1626"/>
                      </a:lnTo>
                      <a:lnTo>
                        <a:pt x="776" y="1618"/>
                      </a:lnTo>
                      <a:lnTo>
                        <a:pt x="793" y="1606"/>
                      </a:lnTo>
                      <a:lnTo>
                        <a:pt x="809" y="1591"/>
                      </a:lnTo>
                      <a:lnTo>
                        <a:pt x="823" y="1572"/>
                      </a:lnTo>
                      <a:lnTo>
                        <a:pt x="836" y="1551"/>
                      </a:lnTo>
                      <a:lnTo>
                        <a:pt x="849" y="1528"/>
                      </a:lnTo>
                      <a:lnTo>
                        <a:pt x="861" y="1502"/>
                      </a:lnTo>
                      <a:lnTo>
                        <a:pt x="872" y="1473"/>
                      </a:lnTo>
                      <a:lnTo>
                        <a:pt x="883" y="1442"/>
                      </a:lnTo>
                      <a:lnTo>
                        <a:pt x="893" y="1409"/>
                      </a:lnTo>
                      <a:lnTo>
                        <a:pt x="902" y="1374"/>
                      </a:lnTo>
                      <a:lnTo>
                        <a:pt x="912" y="1337"/>
                      </a:lnTo>
                      <a:lnTo>
                        <a:pt x="915" y="1321"/>
                      </a:lnTo>
                      <a:lnTo>
                        <a:pt x="918" y="1310"/>
                      </a:lnTo>
                      <a:lnTo>
                        <a:pt x="922" y="1303"/>
                      </a:lnTo>
                      <a:lnTo>
                        <a:pt x="928" y="1298"/>
                      </a:lnTo>
                      <a:lnTo>
                        <a:pt x="934" y="1296"/>
                      </a:lnTo>
                      <a:lnTo>
                        <a:pt x="943" y="1295"/>
                      </a:lnTo>
                      <a:lnTo>
                        <a:pt x="947" y="1295"/>
                      </a:lnTo>
                      <a:lnTo>
                        <a:pt x="952" y="1296"/>
                      </a:lnTo>
                      <a:lnTo>
                        <a:pt x="957" y="1297"/>
                      </a:lnTo>
                      <a:lnTo>
                        <a:pt x="962" y="1299"/>
                      </a:lnTo>
                      <a:lnTo>
                        <a:pt x="967" y="1303"/>
                      </a:lnTo>
                      <a:lnTo>
                        <a:pt x="970" y="1310"/>
                      </a:lnTo>
                      <a:lnTo>
                        <a:pt x="971" y="1318"/>
                      </a:lnTo>
                      <a:lnTo>
                        <a:pt x="970" y="1321"/>
                      </a:lnTo>
                      <a:lnTo>
                        <a:pt x="967" y="1339"/>
                      </a:lnTo>
                      <a:lnTo>
                        <a:pt x="964" y="1353"/>
                      </a:lnTo>
                      <a:lnTo>
                        <a:pt x="960" y="1370"/>
                      </a:lnTo>
                      <a:lnTo>
                        <a:pt x="955" y="1389"/>
                      </a:lnTo>
                      <a:lnTo>
                        <a:pt x="949" y="1411"/>
                      </a:lnTo>
                      <a:lnTo>
                        <a:pt x="942" y="1434"/>
                      </a:lnTo>
                      <a:lnTo>
                        <a:pt x="934" y="1458"/>
                      </a:lnTo>
                      <a:lnTo>
                        <a:pt x="925" y="1483"/>
                      </a:lnTo>
                      <a:lnTo>
                        <a:pt x="915" y="1508"/>
                      </a:lnTo>
                      <a:lnTo>
                        <a:pt x="903" y="1534"/>
                      </a:lnTo>
                      <a:lnTo>
                        <a:pt x="891" y="1558"/>
                      </a:lnTo>
                      <a:lnTo>
                        <a:pt x="874" y="1587"/>
                      </a:lnTo>
                      <a:lnTo>
                        <a:pt x="856" y="1611"/>
                      </a:lnTo>
                      <a:lnTo>
                        <a:pt x="838" y="1631"/>
                      </a:lnTo>
                      <a:lnTo>
                        <a:pt x="819" y="1649"/>
                      </a:lnTo>
                      <a:lnTo>
                        <a:pt x="800" y="1663"/>
                      </a:lnTo>
                      <a:lnTo>
                        <a:pt x="779" y="1673"/>
                      </a:lnTo>
                      <a:lnTo>
                        <a:pt x="759" y="1680"/>
                      </a:lnTo>
                      <a:lnTo>
                        <a:pt x="737" y="1685"/>
                      </a:lnTo>
                      <a:lnTo>
                        <a:pt x="715" y="1686"/>
                      </a:lnTo>
                      <a:lnTo>
                        <a:pt x="689" y="1685"/>
                      </a:lnTo>
                      <a:lnTo>
                        <a:pt x="664" y="1680"/>
                      </a:lnTo>
                      <a:lnTo>
                        <a:pt x="640" y="1672"/>
                      </a:lnTo>
                      <a:lnTo>
                        <a:pt x="617" y="1661"/>
                      </a:lnTo>
                      <a:lnTo>
                        <a:pt x="596" y="1647"/>
                      </a:lnTo>
                      <a:lnTo>
                        <a:pt x="577" y="1631"/>
                      </a:lnTo>
                      <a:lnTo>
                        <a:pt x="560" y="1611"/>
                      </a:lnTo>
                      <a:lnTo>
                        <a:pt x="545" y="1590"/>
                      </a:lnTo>
                      <a:lnTo>
                        <a:pt x="532" y="1566"/>
                      </a:lnTo>
                      <a:lnTo>
                        <a:pt x="522" y="1539"/>
                      </a:lnTo>
                      <a:lnTo>
                        <a:pt x="515" y="1511"/>
                      </a:lnTo>
                      <a:lnTo>
                        <a:pt x="510" y="1481"/>
                      </a:lnTo>
                      <a:lnTo>
                        <a:pt x="509" y="1449"/>
                      </a:lnTo>
                      <a:lnTo>
                        <a:pt x="510" y="1421"/>
                      </a:lnTo>
                      <a:lnTo>
                        <a:pt x="513" y="1393"/>
                      </a:lnTo>
                      <a:lnTo>
                        <a:pt x="519" y="1366"/>
                      </a:lnTo>
                      <a:lnTo>
                        <a:pt x="522" y="1354"/>
                      </a:lnTo>
                      <a:lnTo>
                        <a:pt x="524" y="1345"/>
                      </a:lnTo>
                      <a:lnTo>
                        <a:pt x="526" y="1337"/>
                      </a:lnTo>
                      <a:lnTo>
                        <a:pt x="526" y="1329"/>
                      </a:lnTo>
                      <a:lnTo>
                        <a:pt x="526" y="1313"/>
                      </a:lnTo>
                      <a:lnTo>
                        <a:pt x="525" y="1289"/>
                      </a:lnTo>
                      <a:lnTo>
                        <a:pt x="520" y="1267"/>
                      </a:lnTo>
                      <a:lnTo>
                        <a:pt x="513" y="1247"/>
                      </a:lnTo>
                      <a:lnTo>
                        <a:pt x="504" y="1229"/>
                      </a:lnTo>
                      <a:lnTo>
                        <a:pt x="493" y="1212"/>
                      </a:lnTo>
                      <a:lnTo>
                        <a:pt x="480" y="1197"/>
                      </a:lnTo>
                      <a:lnTo>
                        <a:pt x="466" y="1183"/>
                      </a:lnTo>
                      <a:lnTo>
                        <a:pt x="449" y="1171"/>
                      </a:lnTo>
                      <a:lnTo>
                        <a:pt x="433" y="1160"/>
                      </a:lnTo>
                      <a:lnTo>
                        <a:pt x="415" y="1151"/>
                      </a:lnTo>
                      <a:lnTo>
                        <a:pt x="397" y="1143"/>
                      </a:lnTo>
                      <a:lnTo>
                        <a:pt x="379" y="1135"/>
                      </a:lnTo>
                      <a:lnTo>
                        <a:pt x="361" y="1129"/>
                      </a:lnTo>
                      <a:lnTo>
                        <a:pt x="343" y="1124"/>
                      </a:lnTo>
                      <a:lnTo>
                        <a:pt x="326" y="1119"/>
                      </a:lnTo>
                      <a:lnTo>
                        <a:pt x="309" y="1116"/>
                      </a:lnTo>
                      <a:lnTo>
                        <a:pt x="294" y="1113"/>
                      </a:lnTo>
                      <a:lnTo>
                        <a:pt x="279" y="1111"/>
                      </a:lnTo>
                      <a:lnTo>
                        <a:pt x="267" y="1110"/>
                      </a:lnTo>
                      <a:lnTo>
                        <a:pt x="265" y="1119"/>
                      </a:lnTo>
                      <a:lnTo>
                        <a:pt x="262" y="1132"/>
                      </a:lnTo>
                      <a:lnTo>
                        <a:pt x="258" y="1148"/>
                      </a:lnTo>
                      <a:lnTo>
                        <a:pt x="254" y="1168"/>
                      </a:lnTo>
                      <a:lnTo>
                        <a:pt x="249" y="1190"/>
                      </a:lnTo>
                      <a:lnTo>
                        <a:pt x="243" y="1214"/>
                      </a:lnTo>
                      <a:lnTo>
                        <a:pt x="237" y="1240"/>
                      </a:lnTo>
                      <a:lnTo>
                        <a:pt x="230" y="1268"/>
                      </a:lnTo>
                      <a:lnTo>
                        <a:pt x="224" y="1297"/>
                      </a:lnTo>
                      <a:lnTo>
                        <a:pt x="210" y="1356"/>
                      </a:lnTo>
                      <a:lnTo>
                        <a:pt x="203" y="1387"/>
                      </a:lnTo>
                      <a:lnTo>
                        <a:pt x="196" y="1418"/>
                      </a:lnTo>
                      <a:lnTo>
                        <a:pt x="188" y="1447"/>
                      </a:lnTo>
                      <a:lnTo>
                        <a:pt x="181" y="1476"/>
                      </a:lnTo>
                      <a:lnTo>
                        <a:pt x="175" y="1503"/>
                      </a:lnTo>
                      <a:lnTo>
                        <a:pt x="169" y="1529"/>
                      </a:lnTo>
                      <a:lnTo>
                        <a:pt x="163" y="1553"/>
                      </a:lnTo>
                      <a:lnTo>
                        <a:pt x="158" y="1574"/>
                      </a:lnTo>
                      <a:lnTo>
                        <a:pt x="153" y="1593"/>
                      </a:lnTo>
                      <a:lnTo>
                        <a:pt x="149" y="1610"/>
                      </a:lnTo>
                      <a:lnTo>
                        <a:pt x="145" y="1623"/>
                      </a:lnTo>
                      <a:lnTo>
                        <a:pt x="143" y="1631"/>
                      </a:lnTo>
                      <a:lnTo>
                        <a:pt x="141" y="1636"/>
                      </a:lnTo>
                      <a:lnTo>
                        <a:pt x="130" y="1652"/>
                      </a:lnTo>
                      <a:lnTo>
                        <a:pt x="116" y="1665"/>
                      </a:lnTo>
                      <a:lnTo>
                        <a:pt x="100" y="1676"/>
                      </a:lnTo>
                      <a:lnTo>
                        <a:pt x="82" y="1682"/>
                      </a:lnTo>
                      <a:lnTo>
                        <a:pt x="63" y="1685"/>
                      </a:lnTo>
                      <a:lnTo>
                        <a:pt x="57" y="1685"/>
                      </a:lnTo>
                      <a:lnTo>
                        <a:pt x="50" y="1684"/>
                      </a:lnTo>
                      <a:lnTo>
                        <a:pt x="41" y="1681"/>
                      </a:lnTo>
                      <a:lnTo>
                        <a:pt x="33" y="1677"/>
                      </a:lnTo>
                      <a:lnTo>
                        <a:pt x="25" y="1672"/>
                      </a:lnTo>
                      <a:lnTo>
                        <a:pt x="17" y="1666"/>
                      </a:lnTo>
                      <a:lnTo>
                        <a:pt x="10" y="1657"/>
                      </a:lnTo>
                      <a:lnTo>
                        <a:pt x="5" y="1646"/>
                      </a:lnTo>
                      <a:lnTo>
                        <a:pt x="1" y="1633"/>
                      </a:lnTo>
                      <a:lnTo>
                        <a:pt x="0" y="1618"/>
                      </a:lnTo>
                      <a:lnTo>
                        <a:pt x="0" y="1607"/>
                      </a:lnTo>
                      <a:lnTo>
                        <a:pt x="1" y="1601"/>
                      </a:lnTo>
                      <a:lnTo>
                        <a:pt x="2" y="1595"/>
                      </a:lnTo>
                      <a:lnTo>
                        <a:pt x="4" y="1588"/>
                      </a:lnTo>
                      <a:lnTo>
                        <a:pt x="7" y="1578"/>
                      </a:lnTo>
                      <a:lnTo>
                        <a:pt x="11" y="1565"/>
                      </a:lnTo>
                      <a:lnTo>
                        <a:pt x="334" y="189"/>
                      </a:lnTo>
                      <a:lnTo>
                        <a:pt x="341" y="140"/>
                      </a:lnTo>
                      <a:lnTo>
                        <a:pt x="341" y="134"/>
                      </a:lnTo>
                      <a:lnTo>
                        <a:pt x="340" y="129"/>
                      </a:lnTo>
                      <a:lnTo>
                        <a:pt x="339" y="124"/>
                      </a:lnTo>
                      <a:lnTo>
                        <a:pt x="336" y="119"/>
                      </a:lnTo>
                      <a:lnTo>
                        <a:pt x="332" y="114"/>
                      </a:lnTo>
                      <a:lnTo>
                        <a:pt x="326" y="111"/>
                      </a:lnTo>
                      <a:lnTo>
                        <a:pt x="317" y="107"/>
                      </a:lnTo>
                      <a:lnTo>
                        <a:pt x="306" y="104"/>
                      </a:lnTo>
                      <a:lnTo>
                        <a:pt x="292" y="102"/>
                      </a:lnTo>
                      <a:lnTo>
                        <a:pt x="275" y="100"/>
                      </a:lnTo>
                      <a:lnTo>
                        <a:pt x="254" y="99"/>
                      </a:lnTo>
                      <a:lnTo>
                        <a:pt x="228" y="98"/>
                      </a:lnTo>
                      <a:lnTo>
                        <a:pt x="214" y="98"/>
                      </a:lnTo>
                      <a:lnTo>
                        <a:pt x="203" y="97"/>
                      </a:lnTo>
                      <a:lnTo>
                        <a:pt x="192" y="96"/>
                      </a:lnTo>
                      <a:lnTo>
                        <a:pt x="185" y="93"/>
                      </a:lnTo>
                      <a:lnTo>
                        <a:pt x="179" y="89"/>
                      </a:lnTo>
                      <a:lnTo>
                        <a:pt x="177" y="81"/>
                      </a:lnTo>
                      <a:lnTo>
                        <a:pt x="175" y="72"/>
                      </a:lnTo>
                      <a:lnTo>
                        <a:pt x="176" y="59"/>
                      </a:lnTo>
                      <a:lnTo>
                        <a:pt x="179" y="48"/>
                      </a:lnTo>
                      <a:lnTo>
                        <a:pt x="182" y="40"/>
                      </a:lnTo>
                      <a:lnTo>
                        <a:pt x="187" y="34"/>
                      </a:lnTo>
                      <a:lnTo>
                        <a:pt x="192" y="30"/>
                      </a:lnTo>
                      <a:lnTo>
                        <a:pt x="198" y="27"/>
                      </a:lnTo>
                      <a:lnTo>
                        <a:pt x="205" y="25"/>
                      </a:lnTo>
                      <a:lnTo>
                        <a:pt x="211" y="25"/>
                      </a:lnTo>
                      <a:lnTo>
                        <a:pt x="217" y="23"/>
                      </a:lnTo>
                      <a:lnTo>
                        <a:pt x="232" y="22"/>
                      </a:lnTo>
                      <a:lnTo>
                        <a:pt x="250" y="20"/>
                      </a:lnTo>
                      <a:lnTo>
                        <a:pt x="271" y="19"/>
                      </a:lnTo>
                      <a:lnTo>
                        <a:pt x="294" y="16"/>
                      </a:lnTo>
                      <a:lnTo>
                        <a:pt x="318" y="14"/>
                      </a:lnTo>
                      <a:lnTo>
                        <a:pt x="343" y="11"/>
                      </a:lnTo>
                      <a:lnTo>
                        <a:pt x="368" y="9"/>
                      </a:lnTo>
                      <a:lnTo>
                        <a:pt x="392" y="7"/>
                      </a:lnTo>
                      <a:lnTo>
                        <a:pt x="416" y="5"/>
                      </a:lnTo>
                      <a:lnTo>
                        <a:pt x="438" y="3"/>
                      </a:lnTo>
                      <a:lnTo>
                        <a:pt x="458" y="2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" name="TextBox 37"/>
          <p:cNvSpPr txBox="1"/>
          <p:nvPr/>
        </p:nvSpPr>
        <p:spPr>
          <a:xfrm>
            <a:off x="838200" y="1295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Evolve the differential equation.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There are rules for how to continue </a:t>
            </a:r>
          </a:p>
          <a:p>
            <a:r>
              <a:rPr lang="en-US" sz="3600" dirty="0">
                <a:solidFill>
                  <a:srgbClr val="7030A0"/>
                </a:solidFill>
              </a:rPr>
              <a:t>w</a:t>
            </a:r>
            <a:r>
              <a:rPr lang="en-US" sz="3600" dirty="0" smtClean="0">
                <a:solidFill>
                  <a:srgbClr val="7030A0"/>
                </a:solidFill>
              </a:rPr>
              <a:t>hen S-walls intersect. For example: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the network </a:t>
            </a:r>
            <a:r>
              <a:rPr lang="en-US" dirty="0" smtClean="0"/>
              <a:t>-2/3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3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02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Parallel Transport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Introduce the generating function of framed BPS </a:t>
            </a:r>
            <a:r>
              <a:rPr lang="en-US" sz="3200" dirty="0" err="1" smtClean="0">
                <a:solidFill>
                  <a:srgbClr val="0000FF"/>
                </a:solidFill>
              </a:rPr>
              <a:t>degeneracies</a:t>
            </a:r>
            <a:r>
              <a:rPr lang="en-US" sz="3200" dirty="0" smtClean="0">
                <a:solidFill>
                  <a:srgbClr val="0000FF"/>
                </a:solidFill>
              </a:rPr>
              <a:t>: 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4269" name="Group 17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9600" y="2819400"/>
            <a:ext cx="7810497" cy="737948"/>
            <a:chOff x="576" y="1808"/>
            <a:chExt cx="23793" cy="2248"/>
          </a:xfrm>
          <a:solidFill>
            <a:srgbClr val="FF0000"/>
          </a:solidFill>
        </p:grpSpPr>
        <p:sp>
          <p:nvSpPr>
            <p:cNvPr id="4271" name="Freeform 175"/>
            <p:cNvSpPr>
              <a:spLocks/>
            </p:cNvSpPr>
            <p:nvPr/>
          </p:nvSpPr>
          <p:spPr bwMode="auto">
            <a:xfrm>
              <a:off x="576" y="2046"/>
              <a:ext cx="1136" cy="1084"/>
            </a:xfrm>
            <a:custGeom>
              <a:avLst/>
              <a:gdLst/>
              <a:ahLst/>
              <a:cxnLst>
                <a:cxn ang="0">
                  <a:pos x="1114" y="7"/>
                </a:cxn>
                <a:cxn ang="0">
                  <a:pos x="1136" y="22"/>
                </a:cxn>
                <a:cxn ang="0">
                  <a:pos x="1100" y="340"/>
                </a:cxn>
                <a:cxn ang="0">
                  <a:pos x="1078" y="362"/>
                </a:cxn>
                <a:cxn ang="0">
                  <a:pos x="1064" y="347"/>
                </a:cxn>
                <a:cxn ang="0">
                  <a:pos x="1064" y="325"/>
                </a:cxn>
                <a:cxn ang="0">
                  <a:pos x="1064" y="275"/>
                </a:cxn>
                <a:cxn ang="0">
                  <a:pos x="1071" y="224"/>
                </a:cxn>
                <a:cxn ang="0">
                  <a:pos x="1006" y="80"/>
                </a:cxn>
                <a:cxn ang="0">
                  <a:pos x="622" y="51"/>
                </a:cxn>
                <a:cxn ang="0">
                  <a:pos x="564" y="58"/>
                </a:cxn>
                <a:cxn ang="0">
                  <a:pos x="543" y="116"/>
                </a:cxn>
                <a:cxn ang="0">
                  <a:pos x="666" y="513"/>
                </a:cxn>
                <a:cxn ang="0">
                  <a:pos x="789" y="369"/>
                </a:cxn>
                <a:cxn ang="0">
                  <a:pos x="803" y="333"/>
                </a:cxn>
                <a:cxn ang="0">
                  <a:pos x="825" y="340"/>
                </a:cxn>
                <a:cxn ang="0">
                  <a:pos x="832" y="354"/>
                </a:cxn>
                <a:cxn ang="0">
                  <a:pos x="738" y="716"/>
                </a:cxn>
                <a:cxn ang="0">
                  <a:pos x="724" y="752"/>
                </a:cxn>
                <a:cxn ang="0">
                  <a:pos x="695" y="745"/>
                </a:cxn>
                <a:cxn ang="0">
                  <a:pos x="702" y="716"/>
                </a:cxn>
                <a:cxn ang="0">
                  <a:pos x="709" y="658"/>
                </a:cxn>
                <a:cxn ang="0">
                  <a:pos x="709" y="607"/>
                </a:cxn>
                <a:cxn ang="0">
                  <a:pos x="579" y="564"/>
                </a:cxn>
                <a:cxn ang="0">
                  <a:pos x="326" y="962"/>
                </a:cxn>
                <a:cxn ang="0">
                  <a:pos x="318" y="998"/>
                </a:cxn>
                <a:cxn ang="0">
                  <a:pos x="333" y="1027"/>
                </a:cxn>
                <a:cxn ang="0">
                  <a:pos x="398" y="1034"/>
                </a:cxn>
                <a:cxn ang="0">
                  <a:pos x="449" y="1034"/>
                </a:cxn>
                <a:cxn ang="0">
                  <a:pos x="492" y="1034"/>
                </a:cxn>
                <a:cxn ang="0">
                  <a:pos x="507" y="1041"/>
                </a:cxn>
                <a:cxn ang="0">
                  <a:pos x="499" y="1077"/>
                </a:cxn>
                <a:cxn ang="0">
                  <a:pos x="478" y="1084"/>
                </a:cxn>
                <a:cxn ang="0">
                  <a:pos x="239" y="1077"/>
                </a:cxn>
                <a:cxn ang="0">
                  <a:pos x="29" y="1084"/>
                </a:cxn>
                <a:cxn ang="0">
                  <a:pos x="7" y="1077"/>
                </a:cxn>
                <a:cxn ang="0">
                  <a:pos x="0" y="1048"/>
                </a:cxn>
                <a:cxn ang="0">
                  <a:pos x="29" y="1034"/>
                </a:cxn>
                <a:cxn ang="0">
                  <a:pos x="159" y="1019"/>
                </a:cxn>
                <a:cxn ang="0">
                  <a:pos x="405" y="116"/>
                </a:cxn>
                <a:cxn ang="0">
                  <a:pos x="412" y="87"/>
                </a:cxn>
                <a:cxn ang="0">
                  <a:pos x="398" y="58"/>
                </a:cxn>
                <a:cxn ang="0">
                  <a:pos x="333" y="51"/>
                </a:cxn>
                <a:cxn ang="0">
                  <a:pos x="275" y="51"/>
                </a:cxn>
                <a:cxn ang="0">
                  <a:pos x="261" y="22"/>
                </a:cxn>
                <a:cxn ang="0">
                  <a:pos x="289" y="0"/>
                </a:cxn>
              </a:cxnLst>
              <a:rect l="0" t="0" r="r" b="b"/>
              <a:pathLst>
                <a:path w="1136" h="1084">
                  <a:moveTo>
                    <a:pt x="311" y="0"/>
                  </a:moveTo>
                  <a:lnTo>
                    <a:pt x="1093" y="0"/>
                  </a:lnTo>
                  <a:lnTo>
                    <a:pt x="1114" y="7"/>
                  </a:lnTo>
                  <a:lnTo>
                    <a:pt x="1122" y="7"/>
                  </a:lnTo>
                  <a:lnTo>
                    <a:pt x="1129" y="15"/>
                  </a:lnTo>
                  <a:lnTo>
                    <a:pt x="1136" y="22"/>
                  </a:lnTo>
                  <a:lnTo>
                    <a:pt x="1136" y="43"/>
                  </a:lnTo>
                  <a:lnTo>
                    <a:pt x="1100" y="318"/>
                  </a:lnTo>
                  <a:lnTo>
                    <a:pt x="1100" y="340"/>
                  </a:lnTo>
                  <a:lnTo>
                    <a:pt x="1100" y="354"/>
                  </a:lnTo>
                  <a:lnTo>
                    <a:pt x="1093" y="362"/>
                  </a:lnTo>
                  <a:lnTo>
                    <a:pt x="1078" y="362"/>
                  </a:lnTo>
                  <a:lnTo>
                    <a:pt x="1071" y="362"/>
                  </a:lnTo>
                  <a:lnTo>
                    <a:pt x="1064" y="354"/>
                  </a:lnTo>
                  <a:lnTo>
                    <a:pt x="1064" y="347"/>
                  </a:lnTo>
                  <a:lnTo>
                    <a:pt x="1064" y="340"/>
                  </a:lnTo>
                  <a:lnTo>
                    <a:pt x="1064" y="333"/>
                  </a:lnTo>
                  <a:lnTo>
                    <a:pt x="1064" y="325"/>
                  </a:lnTo>
                  <a:lnTo>
                    <a:pt x="1064" y="311"/>
                  </a:lnTo>
                  <a:lnTo>
                    <a:pt x="1064" y="289"/>
                  </a:lnTo>
                  <a:lnTo>
                    <a:pt x="1064" y="275"/>
                  </a:lnTo>
                  <a:lnTo>
                    <a:pt x="1071" y="260"/>
                  </a:lnTo>
                  <a:lnTo>
                    <a:pt x="1071" y="246"/>
                  </a:lnTo>
                  <a:lnTo>
                    <a:pt x="1071" y="224"/>
                  </a:lnTo>
                  <a:lnTo>
                    <a:pt x="1064" y="159"/>
                  </a:lnTo>
                  <a:lnTo>
                    <a:pt x="1042" y="109"/>
                  </a:lnTo>
                  <a:lnTo>
                    <a:pt x="1006" y="80"/>
                  </a:lnTo>
                  <a:lnTo>
                    <a:pt x="933" y="58"/>
                  </a:lnTo>
                  <a:lnTo>
                    <a:pt x="832" y="51"/>
                  </a:lnTo>
                  <a:lnTo>
                    <a:pt x="622" y="51"/>
                  </a:lnTo>
                  <a:lnTo>
                    <a:pt x="593" y="51"/>
                  </a:lnTo>
                  <a:lnTo>
                    <a:pt x="572" y="58"/>
                  </a:lnTo>
                  <a:lnTo>
                    <a:pt x="564" y="58"/>
                  </a:lnTo>
                  <a:lnTo>
                    <a:pt x="550" y="72"/>
                  </a:lnTo>
                  <a:lnTo>
                    <a:pt x="550" y="87"/>
                  </a:lnTo>
                  <a:lnTo>
                    <a:pt x="543" y="116"/>
                  </a:lnTo>
                  <a:lnTo>
                    <a:pt x="434" y="521"/>
                  </a:lnTo>
                  <a:lnTo>
                    <a:pt x="586" y="521"/>
                  </a:lnTo>
                  <a:lnTo>
                    <a:pt x="666" y="513"/>
                  </a:lnTo>
                  <a:lnTo>
                    <a:pt x="724" y="492"/>
                  </a:lnTo>
                  <a:lnTo>
                    <a:pt x="760" y="441"/>
                  </a:lnTo>
                  <a:lnTo>
                    <a:pt x="789" y="369"/>
                  </a:lnTo>
                  <a:lnTo>
                    <a:pt x="796" y="347"/>
                  </a:lnTo>
                  <a:lnTo>
                    <a:pt x="796" y="340"/>
                  </a:lnTo>
                  <a:lnTo>
                    <a:pt x="803" y="333"/>
                  </a:lnTo>
                  <a:lnTo>
                    <a:pt x="810" y="333"/>
                  </a:lnTo>
                  <a:lnTo>
                    <a:pt x="825" y="333"/>
                  </a:lnTo>
                  <a:lnTo>
                    <a:pt x="825" y="340"/>
                  </a:lnTo>
                  <a:lnTo>
                    <a:pt x="832" y="347"/>
                  </a:lnTo>
                  <a:lnTo>
                    <a:pt x="832" y="347"/>
                  </a:lnTo>
                  <a:lnTo>
                    <a:pt x="832" y="354"/>
                  </a:lnTo>
                  <a:lnTo>
                    <a:pt x="832" y="362"/>
                  </a:lnTo>
                  <a:lnTo>
                    <a:pt x="825" y="376"/>
                  </a:lnTo>
                  <a:lnTo>
                    <a:pt x="738" y="716"/>
                  </a:lnTo>
                  <a:lnTo>
                    <a:pt x="731" y="737"/>
                  </a:lnTo>
                  <a:lnTo>
                    <a:pt x="731" y="745"/>
                  </a:lnTo>
                  <a:lnTo>
                    <a:pt x="724" y="752"/>
                  </a:lnTo>
                  <a:lnTo>
                    <a:pt x="716" y="752"/>
                  </a:lnTo>
                  <a:lnTo>
                    <a:pt x="709" y="752"/>
                  </a:lnTo>
                  <a:lnTo>
                    <a:pt x="695" y="745"/>
                  </a:lnTo>
                  <a:lnTo>
                    <a:pt x="695" y="730"/>
                  </a:lnTo>
                  <a:lnTo>
                    <a:pt x="695" y="730"/>
                  </a:lnTo>
                  <a:lnTo>
                    <a:pt x="702" y="716"/>
                  </a:lnTo>
                  <a:lnTo>
                    <a:pt x="709" y="694"/>
                  </a:lnTo>
                  <a:lnTo>
                    <a:pt x="709" y="672"/>
                  </a:lnTo>
                  <a:lnTo>
                    <a:pt x="709" y="658"/>
                  </a:lnTo>
                  <a:lnTo>
                    <a:pt x="709" y="643"/>
                  </a:lnTo>
                  <a:lnTo>
                    <a:pt x="709" y="636"/>
                  </a:lnTo>
                  <a:lnTo>
                    <a:pt x="709" y="607"/>
                  </a:lnTo>
                  <a:lnTo>
                    <a:pt x="687" y="586"/>
                  </a:lnTo>
                  <a:lnTo>
                    <a:pt x="651" y="571"/>
                  </a:lnTo>
                  <a:lnTo>
                    <a:pt x="579" y="564"/>
                  </a:lnTo>
                  <a:lnTo>
                    <a:pt x="427" y="564"/>
                  </a:lnTo>
                  <a:lnTo>
                    <a:pt x="427" y="564"/>
                  </a:lnTo>
                  <a:lnTo>
                    <a:pt x="326" y="962"/>
                  </a:lnTo>
                  <a:lnTo>
                    <a:pt x="318" y="983"/>
                  </a:lnTo>
                  <a:lnTo>
                    <a:pt x="318" y="990"/>
                  </a:lnTo>
                  <a:lnTo>
                    <a:pt x="318" y="998"/>
                  </a:lnTo>
                  <a:lnTo>
                    <a:pt x="318" y="1012"/>
                  </a:lnTo>
                  <a:lnTo>
                    <a:pt x="326" y="1019"/>
                  </a:lnTo>
                  <a:lnTo>
                    <a:pt x="333" y="1027"/>
                  </a:lnTo>
                  <a:lnTo>
                    <a:pt x="347" y="1027"/>
                  </a:lnTo>
                  <a:lnTo>
                    <a:pt x="369" y="1034"/>
                  </a:lnTo>
                  <a:lnTo>
                    <a:pt x="398" y="1034"/>
                  </a:lnTo>
                  <a:lnTo>
                    <a:pt x="412" y="1034"/>
                  </a:lnTo>
                  <a:lnTo>
                    <a:pt x="427" y="1034"/>
                  </a:lnTo>
                  <a:lnTo>
                    <a:pt x="449" y="1034"/>
                  </a:lnTo>
                  <a:lnTo>
                    <a:pt x="478" y="1034"/>
                  </a:lnTo>
                  <a:lnTo>
                    <a:pt x="485" y="1034"/>
                  </a:lnTo>
                  <a:lnTo>
                    <a:pt x="492" y="1034"/>
                  </a:lnTo>
                  <a:lnTo>
                    <a:pt x="499" y="1034"/>
                  </a:lnTo>
                  <a:lnTo>
                    <a:pt x="499" y="1041"/>
                  </a:lnTo>
                  <a:lnTo>
                    <a:pt x="507" y="1041"/>
                  </a:lnTo>
                  <a:lnTo>
                    <a:pt x="507" y="1055"/>
                  </a:lnTo>
                  <a:lnTo>
                    <a:pt x="507" y="1070"/>
                  </a:lnTo>
                  <a:lnTo>
                    <a:pt x="499" y="1077"/>
                  </a:lnTo>
                  <a:lnTo>
                    <a:pt x="492" y="1084"/>
                  </a:lnTo>
                  <a:lnTo>
                    <a:pt x="485" y="1084"/>
                  </a:lnTo>
                  <a:lnTo>
                    <a:pt x="478" y="1084"/>
                  </a:lnTo>
                  <a:lnTo>
                    <a:pt x="398" y="1084"/>
                  </a:lnTo>
                  <a:lnTo>
                    <a:pt x="311" y="1077"/>
                  </a:lnTo>
                  <a:lnTo>
                    <a:pt x="239" y="1077"/>
                  </a:lnTo>
                  <a:lnTo>
                    <a:pt x="174" y="1077"/>
                  </a:lnTo>
                  <a:lnTo>
                    <a:pt x="94" y="1084"/>
                  </a:lnTo>
                  <a:lnTo>
                    <a:pt x="29" y="1084"/>
                  </a:lnTo>
                  <a:lnTo>
                    <a:pt x="22" y="1084"/>
                  </a:lnTo>
                  <a:lnTo>
                    <a:pt x="14" y="1084"/>
                  </a:lnTo>
                  <a:lnTo>
                    <a:pt x="7" y="1077"/>
                  </a:lnTo>
                  <a:lnTo>
                    <a:pt x="7" y="1077"/>
                  </a:lnTo>
                  <a:lnTo>
                    <a:pt x="0" y="1063"/>
                  </a:lnTo>
                  <a:lnTo>
                    <a:pt x="0" y="1048"/>
                  </a:lnTo>
                  <a:lnTo>
                    <a:pt x="7" y="1041"/>
                  </a:lnTo>
                  <a:lnTo>
                    <a:pt x="22" y="1034"/>
                  </a:lnTo>
                  <a:lnTo>
                    <a:pt x="29" y="1034"/>
                  </a:lnTo>
                  <a:lnTo>
                    <a:pt x="43" y="1034"/>
                  </a:lnTo>
                  <a:lnTo>
                    <a:pt x="123" y="1034"/>
                  </a:lnTo>
                  <a:lnTo>
                    <a:pt x="159" y="1019"/>
                  </a:lnTo>
                  <a:lnTo>
                    <a:pt x="181" y="998"/>
                  </a:lnTo>
                  <a:lnTo>
                    <a:pt x="195" y="962"/>
                  </a:lnTo>
                  <a:lnTo>
                    <a:pt x="405" y="116"/>
                  </a:lnTo>
                  <a:lnTo>
                    <a:pt x="405" y="101"/>
                  </a:lnTo>
                  <a:lnTo>
                    <a:pt x="405" y="94"/>
                  </a:lnTo>
                  <a:lnTo>
                    <a:pt x="412" y="87"/>
                  </a:lnTo>
                  <a:lnTo>
                    <a:pt x="412" y="80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84" y="58"/>
                  </a:lnTo>
                  <a:lnTo>
                    <a:pt x="362" y="51"/>
                  </a:lnTo>
                  <a:lnTo>
                    <a:pt x="333" y="51"/>
                  </a:lnTo>
                  <a:lnTo>
                    <a:pt x="304" y="51"/>
                  </a:lnTo>
                  <a:lnTo>
                    <a:pt x="289" y="51"/>
                  </a:lnTo>
                  <a:lnTo>
                    <a:pt x="275" y="51"/>
                  </a:lnTo>
                  <a:lnTo>
                    <a:pt x="268" y="43"/>
                  </a:lnTo>
                  <a:lnTo>
                    <a:pt x="261" y="36"/>
                  </a:lnTo>
                  <a:lnTo>
                    <a:pt x="261" y="22"/>
                  </a:lnTo>
                  <a:lnTo>
                    <a:pt x="268" y="7"/>
                  </a:lnTo>
                  <a:lnTo>
                    <a:pt x="282" y="7"/>
                  </a:lnTo>
                  <a:lnTo>
                    <a:pt x="289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" name="Freeform 176"/>
            <p:cNvSpPr>
              <a:spLocks/>
            </p:cNvSpPr>
            <p:nvPr/>
          </p:nvSpPr>
          <p:spPr bwMode="auto">
            <a:xfrm>
              <a:off x="1922" y="1938"/>
              <a:ext cx="376" cy="1590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9" y="0"/>
                </a:cxn>
                <a:cxn ang="0">
                  <a:pos x="369" y="7"/>
                </a:cxn>
                <a:cxn ang="0">
                  <a:pos x="376" y="14"/>
                </a:cxn>
                <a:cxn ang="0">
                  <a:pos x="376" y="21"/>
                </a:cxn>
                <a:cxn ang="0">
                  <a:pos x="369" y="21"/>
                </a:cxn>
                <a:cxn ang="0">
                  <a:pos x="362" y="29"/>
                </a:cxn>
                <a:cxn ang="0">
                  <a:pos x="355" y="43"/>
                </a:cxn>
                <a:cxn ang="0">
                  <a:pos x="253" y="173"/>
                </a:cxn>
                <a:cxn ang="0">
                  <a:pos x="174" y="310"/>
                </a:cxn>
                <a:cxn ang="0">
                  <a:pos x="130" y="470"/>
                </a:cxn>
                <a:cxn ang="0">
                  <a:pos x="101" y="629"/>
                </a:cxn>
                <a:cxn ang="0">
                  <a:pos x="94" y="795"/>
                </a:cxn>
                <a:cxn ang="0">
                  <a:pos x="101" y="918"/>
                </a:cxn>
                <a:cxn ang="0">
                  <a:pos x="116" y="1048"/>
                </a:cxn>
                <a:cxn ang="0">
                  <a:pos x="145" y="1185"/>
                </a:cxn>
                <a:cxn ang="0">
                  <a:pos x="195" y="1308"/>
                </a:cxn>
                <a:cxn ang="0">
                  <a:pos x="260" y="1431"/>
                </a:cxn>
                <a:cxn ang="0">
                  <a:pos x="347" y="1539"/>
                </a:cxn>
                <a:cxn ang="0">
                  <a:pos x="362" y="1554"/>
                </a:cxn>
                <a:cxn ang="0">
                  <a:pos x="369" y="1561"/>
                </a:cxn>
                <a:cxn ang="0">
                  <a:pos x="369" y="1568"/>
                </a:cxn>
                <a:cxn ang="0">
                  <a:pos x="376" y="1568"/>
                </a:cxn>
                <a:cxn ang="0">
                  <a:pos x="376" y="1576"/>
                </a:cxn>
                <a:cxn ang="0">
                  <a:pos x="376" y="1576"/>
                </a:cxn>
                <a:cxn ang="0">
                  <a:pos x="369" y="1583"/>
                </a:cxn>
                <a:cxn ang="0">
                  <a:pos x="369" y="1590"/>
                </a:cxn>
                <a:cxn ang="0">
                  <a:pos x="355" y="1590"/>
                </a:cxn>
                <a:cxn ang="0">
                  <a:pos x="333" y="1576"/>
                </a:cxn>
                <a:cxn ang="0">
                  <a:pos x="289" y="1539"/>
                </a:cxn>
                <a:cxn ang="0">
                  <a:pos x="232" y="1482"/>
                </a:cxn>
                <a:cxn ang="0">
                  <a:pos x="166" y="1395"/>
                </a:cxn>
                <a:cxn ang="0">
                  <a:pos x="109" y="1286"/>
                </a:cxn>
                <a:cxn ang="0">
                  <a:pos x="43" y="1113"/>
                </a:cxn>
                <a:cxn ang="0">
                  <a:pos x="14" y="939"/>
                </a:cxn>
                <a:cxn ang="0">
                  <a:pos x="0" y="795"/>
                </a:cxn>
                <a:cxn ang="0">
                  <a:pos x="14" y="650"/>
                </a:cxn>
                <a:cxn ang="0">
                  <a:pos x="43" y="484"/>
                </a:cxn>
                <a:cxn ang="0">
                  <a:pos x="101" y="310"/>
                </a:cxn>
                <a:cxn ang="0">
                  <a:pos x="166" y="202"/>
                </a:cxn>
                <a:cxn ang="0">
                  <a:pos x="232" y="115"/>
                </a:cxn>
                <a:cxn ang="0">
                  <a:pos x="289" y="50"/>
                </a:cxn>
                <a:cxn ang="0">
                  <a:pos x="333" y="14"/>
                </a:cxn>
                <a:cxn ang="0">
                  <a:pos x="355" y="0"/>
                </a:cxn>
              </a:cxnLst>
              <a:rect l="0" t="0" r="r" b="b"/>
              <a:pathLst>
                <a:path w="376" h="1590">
                  <a:moveTo>
                    <a:pt x="355" y="0"/>
                  </a:moveTo>
                  <a:lnTo>
                    <a:pt x="369" y="0"/>
                  </a:lnTo>
                  <a:lnTo>
                    <a:pt x="369" y="7"/>
                  </a:lnTo>
                  <a:lnTo>
                    <a:pt x="376" y="14"/>
                  </a:lnTo>
                  <a:lnTo>
                    <a:pt x="376" y="21"/>
                  </a:lnTo>
                  <a:lnTo>
                    <a:pt x="369" y="21"/>
                  </a:lnTo>
                  <a:lnTo>
                    <a:pt x="362" y="29"/>
                  </a:lnTo>
                  <a:lnTo>
                    <a:pt x="355" y="43"/>
                  </a:lnTo>
                  <a:lnTo>
                    <a:pt x="253" y="173"/>
                  </a:lnTo>
                  <a:lnTo>
                    <a:pt x="174" y="310"/>
                  </a:lnTo>
                  <a:lnTo>
                    <a:pt x="130" y="470"/>
                  </a:lnTo>
                  <a:lnTo>
                    <a:pt x="101" y="629"/>
                  </a:lnTo>
                  <a:lnTo>
                    <a:pt x="94" y="795"/>
                  </a:lnTo>
                  <a:lnTo>
                    <a:pt x="101" y="918"/>
                  </a:lnTo>
                  <a:lnTo>
                    <a:pt x="116" y="1048"/>
                  </a:lnTo>
                  <a:lnTo>
                    <a:pt x="145" y="1185"/>
                  </a:lnTo>
                  <a:lnTo>
                    <a:pt x="195" y="1308"/>
                  </a:lnTo>
                  <a:lnTo>
                    <a:pt x="260" y="1431"/>
                  </a:lnTo>
                  <a:lnTo>
                    <a:pt x="347" y="1539"/>
                  </a:lnTo>
                  <a:lnTo>
                    <a:pt x="362" y="1554"/>
                  </a:lnTo>
                  <a:lnTo>
                    <a:pt x="369" y="1561"/>
                  </a:lnTo>
                  <a:lnTo>
                    <a:pt x="369" y="1568"/>
                  </a:lnTo>
                  <a:lnTo>
                    <a:pt x="376" y="1568"/>
                  </a:lnTo>
                  <a:lnTo>
                    <a:pt x="376" y="1576"/>
                  </a:lnTo>
                  <a:lnTo>
                    <a:pt x="376" y="1576"/>
                  </a:lnTo>
                  <a:lnTo>
                    <a:pt x="369" y="1583"/>
                  </a:lnTo>
                  <a:lnTo>
                    <a:pt x="369" y="1590"/>
                  </a:lnTo>
                  <a:lnTo>
                    <a:pt x="355" y="1590"/>
                  </a:lnTo>
                  <a:lnTo>
                    <a:pt x="333" y="1576"/>
                  </a:lnTo>
                  <a:lnTo>
                    <a:pt x="289" y="1539"/>
                  </a:lnTo>
                  <a:lnTo>
                    <a:pt x="232" y="1482"/>
                  </a:lnTo>
                  <a:lnTo>
                    <a:pt x="166" y="1395"/>
                  </a:lnTo>
                  <a:lnTo>
                    <a:pt x="109" y="1286"/>
                  </a:lnTo>
                  <a:lnTo>
                    <a:pt x="43" y="1113"/>
                  </a:lnTo>
                  <a:lnTo>
                    <a:pt x="14" y="939"/>
                  </a:lnTo>
                  <a:lnTo>
                    <a:pt x="0" y="795"/>
                  </a:lnTo>
                  <a:lnTo>
                    <a:pt x="14" y="650"/>
                  </a:lnTo>
                  <a:lnTo>
                    <a:pt x="43" y="484"/>
                  </a:lnTo>
                  <a:lnTo>
                    <a:pt x="101" y="310"/>
                  </a:lnTo>
                  <a:lnTo>
                    <a:pt x="166" y="202"/>
                  </a:lnTo>
                  <a:lnTo>
                    <a:pt x="232" y="115"/>
                  </a:lnTo>
                  <a:lnTo>
                    <a:pt x="289" y="50"/>
                  </a:lnTo>
                  <a:lnTo>
                    <a:pt x="333" y="1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" name="Freeform 177"/>
            <p:cNvSpPr>
              <a:spLocks noEditPoints="1"/>
            </p:cNvSpPr>
            <p:nvPr/>
          </p:nvSpPr>
          <p:spPr bwMode="auto">
            <a:xfrm>
              <a:off x="2501" y="2408"/>
              <a:ext cx="868" cy="1062"/>
            </a:xfrm>
            <a:custGeom>
              <a:avLst/>
              <a:gdLst/>
              <a:ahLst/>
              <a:cxnLst>
                <a:cxn ang="0">
                  <a:pos x="65" y="780"/>
                </a:cxn>
                <a:cxn ang="0">
                  <a:pos x="43" y="954"/>
                </a:cxn>
                <a:cxn ang="0">
                  <a:pos x="51" y="997"/>
                </a:cxn>
                <a:cxn ang="0">
                  <a:pos x="87" y="1026"/>
                </a:cxn>
                <a:cxn ang="0">
                  <a:pos x="202" y="975"/>
                </a:cxn>
                <a:cxn ang="0">
                  <a:pos x="246" y="824"/>
                </a:cxn>
                <a:cxn ang="0">
                  <a:pos x="108" y="636"/>
                </a:cxn>
                <a:cxn ang="0">
                  <a:pos x="289" y="7"/>
                </a:cxn>
                <a:cxn ang="0">
                  <a:pos x="297" y="28"/>
                </a:cxn>
                <a:cxn ang="0">
                  <a:pos x="275" y="36"/>
                </a:cxn>
                <a:cxn ang="0">
                  <a:pos x="123" y="209"/>
                </a:cxn>
                <a:cxn ang="0">
                  <a:pos x="87" y="397"/>
                </a:cxn>
                <a:cxn ang="0">
                  <a:pos x="108" y="469"/>
                </a:cxn>
                <a:cxn ang="0">
                  <a:pos x="311" y="231"/>
                </a:cxn>
                <a:cxn ang="0">
                  <a:pos x="586" y="79"/>
                </a:cxn>
                <a:cxn ang="0">
                  <a:pos x="789" y="115"/>
                </a:cxn>
                <a:cxn ang="0">
                  <a:pos x="868" y="310"/>
                </a:cxn>
                <a:cxn ang="0">
                  <a:pos x="709" y="650"/>
                </a:cxn>
                <a:cxn ang="0">
                  <a:pos x="441" y="730"/>
                </a:cxn>
                <a:cxn ang="0">
                  <a:pos x="354" y="607"/>
                </a:cxn>
                <a:cxn ang="0">
                  <a:pos x="369" y="563"/>
                </a:cxn>
                <a:cxn ang="0">
                  <a:pos x="405" y="534"/>
                </a:cxn>
                <a:cxn ang="0">
                  <a:pos x="427" y="549"/>
                </a:cxn>
                <a:cxn ang="0">
                  <a:pos x="434" y="571"/>
                </a:cxn>
                <a:cxn ang="0">
                  <a:pos x="412" y="592"/>
                </a:cxn>
                <a:cxn ang="0">
                  <a:pos x="405" y="657"/>
                </a:cxn>
                <a:cxn ang="0">
                  <a:pos x="449" y="693"/>
                </a:cxn>
                <a:cxn ang="0">
                  <a:pos x="499" y="708"/>
                </a:cxn>
                <a:cxn ang="0">
                  <a:pos x="644" y="628"/>
                </a:cxn>
                <a:cxn ang="0">
                  <a:pos x="745" y="412"/>
                </a:cxn>
                <a:cxn ang="0">
                  <a:pos x="767" y="202"/>
                </a:cxn>
                <a:cxn ang="0">
                  <a:pos x="651" y="101"/>
                </a:cxn>
                <a:cxn ang="0">
                  <a:pos x="470" y="159"/>
                </a:cxn>
                <a:cxn ang="0">
                  <a:pos x="231" y="390"/>
                </a:cxn>
                <a:cxn ang="0">
                  <a:pos x="152" y="527"/>
                </a:cxn>
                <a:cxn ang="0">
                  <a:pos x="217" y="614"/>
                </a:cxn>
                <a:cxn ang="0">
                  <a:pos x="304" y="730"/>
                </a:cxn>
                <a:cxn ang="0">
                  <a:pos x="297" y="896"/>
                </a:cxn>
                <a:cxn ang="0">
                  <a:pos x="108" y="1062"/>
                </a:cxn>
                <a:cxn ang="0">
                  <a:pos x="7" y="983"/>
                </a:cxn>
                <a:cxn ang="0">
                  <a:pos x="29" y="780"/>
                </a:cxn>
                <a:cxn ang="0">
                  <a:pos x="51" y="563"/>
                </a:cxn>
                <a:cxn ang="0">
                  <a:pos x="14" y="426"/>
                </a:cxn>
                <a:cxn ang="0">
                  <a:pos x="101" y="137"/>
                </a:cxn>
                <a:cxn ang="0">
                  <a:pos x="275" y="0"/>
                </a:cxn>
              </a:cxnLst>
              <a:rect l="0" t="0" r="r" b="b"/>
              <a:pathLst>
                <a:path w="868" h="1062">
                  <a:moveTo>
                    <a:pt x="108" y="636"/>
                  </a:moveTo>
                  <a:lnTo>
                    <a:pt x="87" y="701"/>
                  </a:lnTo>
                  <a:lnTo>
                    <a:pt x="65" y="780"/>
                  </a:lnTo>
                  <a:lnTo>
                    <a:pt x="51" y="867"/>
                  </a:lnTo>
                  <a:lnTo>
                    <a:pt x="43" y="939"/>
                  </a:lnTo>
                  <a:lnTo>
                    <a:pt x="43" y="954"/>
                  </a:lnTo>
                  <a:lnTo>
                    <a:pt x="43" y="968"/>
                  </a:lnTo>
                  <a:lnTo>
                    <a:pt x="43" y="983"/>
                  </a:lnTo>
                  <a:lnTo>
                    <a:pt x="51" y="997"/>
                  </a:lnTo>
                  <a:lnTo>
                    <a:pt x="58" y="1012"/>
                  </a:lnTo>
                  <a:lnTo>
                    <a:pt x="72" y="1019"/>
                  </a:lnTo>
                  <a:lnTo>
                    <a:pt x="87" y="1026"/>
                  </a:lnTo>
                  <a:lnTo>
                    <a:pt x="108" y="1033"/>
                  </a:lnTo>
                  <a:lnTo>
                    <a:pt x="159" y="1012"/>
                  </a:lnTo>
                  <a:lnTo>
                    <a:pt x="202" y="975"/>
                  </a:lnTo>
                  <a:lnTo>
                    <a:pt x="231" y="918"/>
                  </a:lnTo>
                  <a:lnTo>
                    <a:pt x="246" y="853"/>
                  </a:lnTo>
                  <a:lnTo>
                    <a:pt x="246" y="824"/>
                  </a:lnTo>
                  <a:lnTo>
                    <a:pt x="239" y="809"/>
                  </a:lnTo>
                  <a:lnTo>
                    <a:pt x="224" y="787"/>
                  </a:lnTo>
                  <a:lnTo>
                    <a:pt x="108" y="636"/>
                  </a:lnTo>
                  <a:close/>
                  <a:moveTo>
                    <a:pt x="275" y="0"/>
                  </a:moveTo>
                  <a:lnTo>
                    <a:pt x="282" y="0"/>
                  </a:lnTo>
                  <a:lnTo>
                    <a:pt x="289" y="7"/>
                  </a:lnTo>
                  <a:lnTo>
                    <a:pt x="289" y="7"/>
                  </a:lnTo>
                  <a:lnTo>
                    <a:pt x="297" y="14"/>
                  </a:lnTo>
                  <a:lnTo>
                    <a:pt x="297" y="28"/>
                  </a:lnTo>
                  <a:lnTo>
                    <a:pt x="289" y="36"/>
                  </a:lnTo>
                  <a:lnTo>
                    <a:pt x="282" y="36"/>
                  </a:lnTo>
                  <a:lnTo>
                    <a:pt x="275" y="36"/>
                  </a:lnTo>
                  <a:lnTo>
                    <a:pt x="217" y="65"/>
                  </a:lnTo>
                  <a:lnTo>
                    <a:pt x="166" y="122"/>
                  </a:lnTo>
                  <a:lnTo>
                    <a:pt x="123" y="209"/>
                  </a:lnTo>
                  <a:lnTo>
                    <a:pt x="94" y="296"/>
                  </a:lnTo>
                  <a:lnTo>
                    <a:pt x="87" y="383"/>
                  </a:lnTo>
                  <a:lnTo>
                    <a:pt x="87" y="397"/>
                  </a:lnTo>
                  <a:lnTo>
                    <a:pt x="87" y="419"/>
                  </a:lnTo>
                  <a:lnTo>
                    <a:pt x="94" y="440"/>
                  </a:lnTo>
                  <a:lnTo>
                    <a:pt x="108" y="469"/>
                  </a:lnTo>
                  <a:lnTo>
                    <a:pt x="123" y="491"/>
                  </a:lnTo>
                  <a:lnTo>
                    <a:pt x="217" y="339"/>
                  </a:lnTo>
                  <a:lnTo>
                    <a:pt x="311" y="231"/>
                  </a:lnTo>
                  <a:lnTo>
                    <a:pt x="405" y="151"/>
                  </a:lnTo>
                  <a:lnTo>
                    <a:pt x="499" y="101"/>
                  </a:lnTo>
                  <a:lnTo>
                    <a:pt x="586" y="79"/>
                  </a:lnTo>
                  <a:lnTo>
                    <a:pt x="658" y="72"/>
                  </a:lnTo>
                  <a:lnTo>
                    <a:pt x="731" y="79"/>
                  </a:lnTo>
                  <a:lnTo>
                    <a:pt x="789" y="115"/>
                  </a:lnTo>
                  <a:lnTo>
                    <a:pt x="832" y="173"/>
                  </a:lnTo>
                  <a:lnTo>
                    <a:pt x="861" y="238"/>
                  </a:lnTo>
                  <a:lnTo>
                    <a:pt x="868" y="310"/>
                  </a:lnTo>
                  <a:lnTo>
                    <a:pt x="847" y="433"/>
                  </a:lnTo>
                  <a:lnTo>
                    <a:pt x="789" y="556"/>
                  </a:lnTo>
                  <a:lnTo>
                    <a:pt x="709" y="650"/>
                  </a:lnTo>
                  <a:lnTo>
                    <a:pt x="608" y="715"/>
                  </a:lnTo>
                  <a:lnTo>
                    <a:pt x="506" y="737"/>
                  </a:lnTo>
                  <a:lnTo>
                    <a:pt x="441" y="730"/>
                  </a:lnTo>
                  <a:lnTo>
                    <a:pt x="398" y="701"/>
                  </a:lnTo>
                  <a:lnTo>
                    <a:pt x="369" y="657"/>
                  </a:lnTo>
                  <a:lnTo>
                    <a:pt x="354" y="607"/>
                  </a:lnTo>
                  <a:lnTo>
                    <a:pt x="362" y="592"/>
                  </a:lnTo>
                  <a:lnTo>
                    <a:pt x="362" y="578"/>
                  </a:lnTo>
                  <a:lnTo>
                    <a:pt x="369" y="563"/>
                  </a:lnTo>
                  <a:lnTo>
                    <a:pt x="376" y="549"/>
                  </a:lnTo>
                  <a:lnTo>
                    <a:pt x="383" y="534"/>
                  </a:lnTo>
                  <a:lnTo>
                    <a:pt x="405" y="534"/>
                  </a:lnTo>
                  <a:lnTo>
                    <a:pt x="420" y="534"/>
                  </a:lnTo>
                  <a:lnTo>
                    <a:pt x="427" y="542"/>
                  </a:lnTo>
                  <a:lnTo>
                    <a:pt x="427" y="549"/>
                  </a:lnTo>
                  <a:lnTo>
                    <a:pt x="434" y="556"/>
                  </a:lnTo>
                  <a:lnTo>
                    <a:pt x="434" y="563"/>
                  </a:lnTo>
                  <a:lnTo>
                    <a:pt x="434" y="571"/>
                  </a:lnTo>
                  <a:lnTo>
                    <a:pt x="434" y="578"/>
                  </a:lnTo>
                  <a:lnTo>
                    <a:pt x="427" y="585"/>
                  </a:lnTo>
                  <a:lnTo>
                    <a:pt x="412" y="592"/>
                  </a:lnTo>
                  <a:lnTo>
                    <a:pt x="398" y="600"/>
                  </a:lnTo>
                  <a:lnTo>
                    <a:pt x="398" y="628"/>
                  </a:lnTo>
                  <a:lnTo>
                    <a:pt x="405" y="657"/>
                  </a:lnTo>
                  <a:lnTo>
                    <a:pt x="420" y="672"/>
                  </a:lnTo>
                  <a:lnTo>
                    <a:pt x="434" y="686"/>
                  </a:lnTo>
                  <a:lnTo>
                    <a:pt x="449" y="693"/>
                  </a:lnTo>
                  <a:lnTo>
                    <a:pt x="470" y="701"/>
                  </a:lnTo>
                  <a:lnTo>
                    <a:pt x="485" y="701"/>
                  </a:lnTo>
                  <a:lnTo>
                    <a:pt x="499" y="708"/>
                  </a:lnTo>
                  <a:lnTo>
                    <a:pt x="543" y="701"/>
                  </a:lnTo>
                  <a:lnTo>
                    <a:pt x="593" y="672"/>
                  </a:lnTo>
                  <a:lnTo>
                    <a:pt x="644" y="628"/>
                  </a:lnTo>
                  <a:lnTo>
                    <a:pt x="695" y="556"/>
                  </a:lnTo>
                  <a:lnTo>
                    <a:pt x="724" y="491"/>
                  </a:lnTo>
                  <a:lnTo>
                    <a:pt x="745" y="412"/>
                  </a:lnTo>
                  <a:lnTo>
                    <a:pt x="767" y="332"/>
                  </a:lnTo>
                  <a:lnTo>
                    <a:pt x="774" y="260"/>
                  </a:lnTo>
                  <a:lnTo>
                    <a:pt x="767" y="202"/>
                  </a:lnTo>
                  <a:lnTo>
                    <a:pt x="745" y="151"/>
                  </a:lnTo>
                  <a:lnTo>
                    <a:pt x="709" y="115"/>
                  </a:lnTo>
                  <a:lnTo>
                    <a:pt x="651" y="101"/>
                  </a:lnTo>
                  <a:lnTo>
                    <a:pt x="600" y="108"/>
                  </a:lnTo>
                  <a:lnTo>
                    <a:pt x="535" y="122"/>
                  </a:lnTo>
                  <a:lnTo>
                    <a:pt x="470" y="159"/>
                  </a:lnTo>
                  <a:lnTo>
                    <a:pt x="391" y="209"/>
                  </a:lnTo>
                  <a:lnTo>
                    <a:pt x="311" y="281"/>
                  </a:lnTo>
                  <a:lnTo>
                    <a:pt x="231" y="390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52" y="527"/>
                  </a:lnTo>
                  <a:lnTo>
                    <a:pt x="181" y="563"/>
                  </a:lnTo>
                  <a:lnTo>
                    <a:pt x="217" y="614"/>
                  </a:lnTo>
                  <a:lnTo>
                    <a:pt x="246" y="657"/>
                  </a:lnTo>
                  <a:lnTo>
                    <a:pt x="282" y="701"/>
                  </a:lnTo>
                  <a:lnTo>
                    <a:pt x="304" y="730"/>
                  </a:lnTo>
                  <a:lnTo>
                    <a:pt x="318" y="766"/>
                  </a:lnTo>
                  <a:lnTo>
                    <a:pt x="318" y="802"/>
                  </a:lnTo>
                  <a:lnTo>
                    <a:pt x="297" y="896"/>
                  </a:lnTo>
                  <a:lnTo>
                    <a:pt x="253" y="983"/>
                  </a:lnTo>
                  <a:lnTo>
                    <a:pt x="188" y="1040"/>
                  </a:lnTo>
                  <a:lnTo>
                    <a:pt x="108" y="1062"/>
                  </a:lnTo>
                  <a:lnTo>
                    <a:pt x="58" y="1055"/>
                  </a:lnTo>
                  <a:lnTo>
                    <a:pt x="29" y="1026"/>
                  </a:lnTo>
                  <a:lnTo>
                    <a:pt x="7" y="983"/>
                  </a:lnTo>
                  <a:lnTo>
                    <a:pt x="0" y="939"/>
                  </a:lnTo>
                  <a:lnTo>
                    <a:pt x="7" y="867"/>
                  </a:lnTo>
                  <a:lnTo>
                    <a:pt x="29" y="780"/>
                  </a:lnTo>
                  <a:lnTo>
                    <a:pt x="51" y="679"/>
                  </a:lnTo>
                  <a:lnTo>
                    <a:pt x="79" y="600"/>
                  </a:lnTo>
                  <a:lnTo>
                    <a:pt x="51" y="563"/>
                  </a:lnTo>
                  <a:lnTo>
                    <a:pt x="29" y="527"/>
                  </a:lnTo>
                  <a:lnTo>
                    <a:pt x="22" y="484"/>
                  </a:lnTo>
                  <a:lnTo>
                    <a:pt x="14" y="426"/>
                  </a:lnTo>
                  <a:lnTo>
                    <a:pt x="29" y="325"/>
                  </a:lnTo>
                  <a:lnTo>
                    <a:pt x="58" y="224"/>
                  </a:lnTo>
                  <a:lnTo>
                    <a:pt x="101" y="137"/>
                  </a:lnTo>
                  <a:lnTo>
                    <a:pt x="159" y="65"/>
                  </a:lnTo>
                  <a:lnTo>
                    <a:pt x="217" y="21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" name="Freeform 178"/>
            <p:cNvSpPr>
              <a:spLocks/>
            </p:cNvSpPr>
            <p:nvPr/>
          </p:nvSpPr>
          <p:spPr bwMode="auto">
            <a:xfrm>
              <a:off x="3543" y="2964"/>
              <a:ext cx="181" cy="47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37" y="15"/>
                </a:cxn>
                <a:cxn ang="0">
                  <a:pos x="166" y="72"/>
                </a:cxn>
                <a:cxn ang="0">
                  <a:pos x="181" y="166"/>
                </a:cxn>
                <a:cxn ang="0">
                  <a:pos x="181" y="166"/>
                </a:cxn>
                <a:cxn ang="0">
                  <a:pos x="166" y="268"/>
                </a:cxn>
                <a:cxn ang="0">
                  <a:pos x="137" y="354"/>
                </a:cxn>
                <a:cxn ang="0">
                  <a:pos x="94" y="419"/>
                </a:cxn>
                <a:cxn ang="0">
                  <a:pos x="58" y="463"/>
                </a:cxn>
                <a:cxn ang="0">
                  <a:pos x="36" y="477"/>
                </a:cxn>
                <a:cxn ang="0">
                  <a:pos x="29" y="470"/>
                </a:cxn>
                <a:cxn ang="0">
                  <a:pos x="22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22" y="448"/>
                </a:cxn>
                <a:cxn ang="0">
                  <a:pos x="29" y="441"/>
                </a:cxn>
                <a:cxn ang="0">
                  <a:pos x="36" y="434"/>
                </a:cxn>
                <a:cxn ang="0">
                  <a:pos x="94" y="362"/>
                </a:cxn>
                <a:cxn ang="0">
                  <a:pos x="130" y="275"/>
                </a:cxn>
                <a:cxn ang="0">
                  <a:pos x="145" y="166"/>
                </a:cxn>
                <a:cxn ang="0">
                  <a:pos x="145" y="152"/>
                </a:cxn>
                <a:cxn ang="0">
                  <a:pos x="145" y="145"/>
                </a:cxn>
                <a:cxn ang="0">
                  <a:pos x="145" y="145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37" y="145"/>
                </a:cxn>
                <a:cxn ang="0">
                  <a:pos x="137" y="145"/>
                </a:cxn>
                <a:cxn ang="0">
                  <a:pos x="116" y="159"/>
                </a:cxn>
                <a:cxn ang="0">
                  <a:pos x="101" y="166"/>
                </a:cxn>
                <a:cxn ang="0">
                  <a:pos x="80" y="166"/>
                </a:cxn>
                <a:cxn ang="0">
                  <a:pos x="58" y="159"/>
                </a:cxn>
                <a:cxn ang="0">
                  <a:pos x="36" y="152"/>
                </a:cxn>
                <a:cxn ang="0">
                  <a:pos x="22" y="137"/>
                </a:cxn>
                <a:cxn ang="0">
                  <a:pos x="7" y="123"/>
                </a:cxn>
                <a:cxn ang="0">
                  <a:pos x="0" y="101"/>
                </a:cxn>
                <a:cxn ang="0">
                  <a:pos x="0" y="80"/>
                </a:cxn>
                <a:cxn ang="0">
                  <a:pos x="0" y="58"/>
                </a:cxn>
                <a:cxn ang="0">
                  <a:pos x="7" y="44"/>
                </a:cxn>
                <a:cxn ang="0">
                  <a:pos x="22" y="22"/>
                </a:cxn>
                <a:cxn ang="0">
                  <a:pos x="36" y="7"/>
                </a:cxn>
                <a:cxn ang="0">
                  <a:pos x="58" y="0"/>
                </a:cxn>
                <a:cxn ang="0">
                  <a:pos x="80" y="0"/>
                </a:cxn>
              </a:cxnLst>
              <a:rect l="0" t="0" r="r" b="b"/>
              <a:pathLst>
                <a:path w="181" h="477">
                  <a:moveTo>
                    <a:pt x="80" y="0"/>
                  </a:moveTo>
                  <a:lnTo>
                    <a:pt x="137" y="15"/>
                  </a:lnTo>
                  <a:lnTo>
                    <a:pt x="166" y="72"/>
                  </a:lnTo>
                  <a:lnTo>
                    <a:pt x="181" y="166"/>
                  </a:lnTo>
                  <a:lnTo>
                    <a:pt x="181" y="166"/>
                  </a:lnTo>
                  <a:lnTo>
                    <a:pt x="166" y="268"/>
                  </a:lnTo>
                  <a:lnTo>
                    <a:pt x="137" y="354"/>
                  </a:lnTo>
                  <a:lnTo>
                    <a:pt x="94" y="419"/>
                  </a:lnTo>
                  <a:lnTo>
                    <a:pt x="58" y="463"/>
                  </a:lnTo>
                  <a:lnTo>
                    <a:pt x="36" y="477"/>
                  </a:lnTo>
                  <a:lnTo>
                    <a:pt x="29" y="470"/>
                  </a:lnTo>
                  <a:lnTo>
                    <a:pt x="22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22" y="448"/>
                  </a:lnTo>
                  <a:lnTo>
                    <a:pt x="29" y="441"/>
                  </a:lnTo>
                  <a:lnTo>
                    <a:pt x="36" y="434"/>
                  </a:lnTo>
                  <a:lnTo>
                    <a:pt x="94" y="362"/>
                  </a:lnTo>
                  <a:lnTo>
                    <a:pt x="130" y="275"/>
                  </a:lnTo>
                  <a:lnTo>
                    <a:pt x="145" y="166"/>
                  </a:lnTo>
                  <a:lnTo>
                    <a:pt x="145" y="152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16" y="159"/>
                  </a:lnTo>
                  <a:lnTo>
                    <a:pt x="101" y="166"/>
                  </a:lnTo>
                  <a:lnTo>
                    <a:pt x="80" y="166"/>
                  </a:lnTo>
                  <a:lnTo>
                    <a:pt x="58" y="159"/>
                  </a:lnTo>
                  <a:lnTo>
                    <a:pt x="36" y="152"/>
                  </a:lnTo>
                  <a:lnTo>
                    <a:pt x="22" y="137"/>
                  </a:lnTo>
                  <a:lnTo>
                    <a:pt x="7" y="123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0" y="58"/>
                  </a:lnTo>
                  <a:lnTo>
                    <a:pt x="7" y="44"/>
                  </a:lnTo>
                  <a:lnTo>
                    <a:pt x="22" y="22"/>
                  </a:lnTo>
                  <a:lnTo>
                    <a:pt x="36" y="7"/>
                  </a:lnTo>
                  <a:lnTo>
                    <a:pt x="58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" name="Freeform 179"/>
            <p:cNvSpPr>
              <a:spLocks noEditPoints="1"/>
            </p:cNvSpPr>
            <p:nvPr/>
          </p:nvSpPr>
          <p:spPr bwMode="auto">
            <a:xfrm>
              <a:off x="4158" y="2010"/>
              <a:ext cx="847" cy="1135"/>
            </a:xfrm>
            <a:custGeom>
              <a:avLst/>
              <a:gdLst/>
              <a:ahLst/>
              <a:cxnLst>
                <a:cxn ang="0">
                  <a:pos x="557" y="51"/>
                </a:cxn>
                <a:cxn ang="0">
                  <a:pos x="463" y="159"/>
                </a:cxn>
                <a:cxn ang="0">
                  <a:pos x="427" y="289"/>
                </a:cxn>
                <a:cxn ang="0">
                  <a:pos x="485" y="426"/>
                </a:cxn>
                <a:cxn ang="0">
                  <a:pos x="608" y="499"/>
                </a:cxn>
                <a:cxn ang="0">
                  <a:pos x="695" y="376"/>
                </a:cxn>
                <a:cxn ang="0">
                  <a:pos x="702" y="137"/>
                </a:cxn>
                <a:cxn ang="0">
                  <a:pos x="673" y="51"/>
                </a:cxn>
                <a:cxn ang="0">
                  <a:pos x="622" y="36"/>
                </a:cxn>
                <a:cxn ang="0">
                  <a:pos x="687" y="14"/>
                </a:cxn>
                <a:cxn ang="0">
                  <a:pos x="767" y="108"/>
                </a:cxn>
                <a:cxn ang="0">
                  <a:pos x="796" y="224"/>
                </a:cxn>
                <a:cxn ang="0">
                  <a:pos x="803" y="318"/>
                </a:cxn>
                <a:cxn ang="0">
                  <a:pos x="789" y="434"/>
                </a:cxn>
                <a:cxn ang="0">
                  <a:pos x="767" y="557"/>
                </a:cxn>
                <a:cxn ang="0">
                  <a:pos x="832" y="564"/>
                </a:cxn>
                <a:cxn ang="0">
                  <a:pos x="847" y="585"/>
                </a:cxn>
                <a:cxn ang="0">
                  <a:pos x="839" y="600"/>
                </a:cxn>
                <a:cxn ang="0">
                  <a:pos x="825" y="600"/>
                </a:cxn>
                <a:cxn ang="0">
                  <a:pos x="789" y="593"/>
                </a:cxn>
                <a:cxn ang="0">
                  <a:pos x="760" y="585"/>
                </a:cxn>
                <a:cxn ang="0">
                  <a:pos x="659" y="860"/>
                </a:cxn>
                <a:cxn ang="0">
                  <a:pos x="507" y="1063"/>
                </a:cxn>
                <a:cxn ang="0">
                  <a:pos x="340" y="1135"/>
                </a:cxn>
                <a:cxn ang="0">
                  <a:pos x="224" y="1113"/>
                </a:cxn>
                <a:cxn ang="0">
                  <a:pos x="137" y="1034"/>
                </a:cxn>
                <a:cxn ang="0">
                  <a:pos x="130" y="889"/>
                </a:cxn>
                <a:cxn ang="0">
                  <a:pos x="152" y="788"/>
                </a:cxn>
                <a:cxn ang="0">
                  <a:pos x="174" y="730"/>
                </a:cxn>
                <a:cxn ang="0">
                  <a:pos x="195" y="643"/>
                </a:cxn>
                <a:cxn ang="0">
                  <a:pos x="210" y="528"/>
                </a:cxn>
                <a:cxn ang="0">
                  <a:pos x="210" y="477"/>
                </a:cxn>
                <a:cxn ang="0">
                  <a:pos x="188" y="455"/>
                </a:cxn>
                <a:cxn ang="0">
                  <a:pos x="166" y="455"/>
                </a:cxn>
                <a:cxn ang="0">
                  <a:pos x="94" y="506"/>
                </a:cxn>
                <a:cxn ang="0">
                  <a:pos x="51" y="643"/>
                </a:cxn>
                <a:cxn ang="0">
                  <a:pos x="36" y="672"/>
                </a:cxn>
                <a:cxn ang="0">
                  <a:pos x="29" y="679"/>
                </a:cxn>
                <a:cxn ang="0">
                  <a:pos x="14" y="679"/>
                </a:cxn>
                <a:cxn ang="0">
                  <a:pos x="0" y="672"/>
                </a:cxn>
                <a:cxn ang="0">
                  <a:pos x="7" y="643"/>
                </a:cxn>
                <a:cxn ang="0">
                  <a:pos x="29" y="557"/>
                </a:cxn>
                <a:cxn ang="0">
                  <a:pos x="65" y="484"/>
                </a:cxn>
                <a:cxn ang="0">
                  <a:pos x="123" y="426"/>
                </a:cxn>
                <a:cxn ang="0">
                  <a:pos x="224" y="426"/>
                </a:cxn>
                <a:cxn ang="0">
                  <a:pos x="304" y="499"/>
                </a:cxn>
                <a:cxn ang="0">
                  <a:pos x="311" y="593"/>
                </a:cxn>
                <a:cxn ang="0">
                  <a:pos x="297" y="651"/>
                </a:cxn>
                <a:cxn ang="0">
                  <a:pos x="261" y="788"/>
                </a:cxn>
                <a:cxn ang="0">
                  <a:pos x="239" y="911"/>
                </a:cxn>
                <a:cxn ang="0">
                  <a:pos x="232" y="1005"/>
                </a:cxn>
                <a:cxn ang="0">
                  <a:pos x="261" y="1070"/>
                </a:cxn>
                <a:cxn ang="0">
                  <a:pos x="347" y="1106"/>
                </a:cxn>
                <a:cxn ang="0">
                  <a:pos x="449" y="1041"/>
                </a:cxn>
                <a:cxn ang="0">
                  <a:pos x="521" y="940"/>
                </a:cxn>
                <a:cxn ang="0">
                  <a:pos x="579" y="795"/>
                </a:cxn>
                <a:cxn ang="0">
                  <a:pos x="651" y="557"/>
                </a:cxn>
                <a:cxn ang="0">
                  <a:pos x="514" y="491"/>
                </a:cxn>
                <a:cxn ang="0">
                  <a:pos x="405" y="376"/>
                </a:cxn>
                <a:cxn ang="0">
                  <a:pos x="398" y="210"/>
                </a:cxn>
                <a:cxn ang="0">
                  <a:pos x="485" y="65"/>
                </a:cxn>
                <a:cxn ang="0">
                  <a:pos x="622" y="0"/>
                </a:cxn>
              </a:cxnLst>
              <a:rect l="0" t="0" r="r" b="b"/>
              <a:pathLst>
                <a:path w="847" h="1135">
                  <a:moveTo>
                    <a:pt x="622" y="36"/>
                  </a:moveTo>
                  <a:lnTo>
                    <a:pt x="557" y="51"/>
                  </a:lnTo>
                  <a:lnTo>
                    <a:pt x="507" y="94"/>
                  </a:lnTo>
                  <a:lnTo>
                    <a:pt x="463" y="159"/>
                  </a:lnTo>
                  <a:lnTo>
                    <a:pt x="441" y="224"/>
                  </a:lnTo>
                  <a:lnTo>
                    <a:pt x="427" y="289"/>
                  </a:lnTo>
                  <a:lnTo>
                    <a:pt x="449" y="361"/>
                  </a:lnTo>
                  <a:lnTo>
                    <a:pt x="485" y="426"/>
                  </a:lnTo>
                  <a:lnTo>
                    <a:pt x="543" y="470"/>
                  </a:lnTo>
                  <a:lnTo>
                    <a:pt x="608" y="499"/>
                  </a:lnTo>
                  <a:lnTo>
                    <a:pt x="659" y="520"/>
                  </a:lnTo>
                  <a:lnTo>
                    <a:pt x="695" y="376"/>
                  </a:lnTo>
                  <a:lnTo>
                    <a:pt x="709" y="224"/>
                  </a:lnTo>
                  <a:lnTo>
                    <a:pt x="702" y="137"/>
                  </a:lnTo>
                  <a:lnTo>
                    <a:pt x="687" y="87"/>
                  </a:lnTo>
                  <a:lnTo>
                    <a:pt x="673" y="51"/>
                  </a:lnTo>
                  <a:lnTo>
                    <a:pt x="651" y="36"/>
                  </a:lnTo>
                  <a:lnTo>
                    <a:pt x="622" y="36"/>
                  </a:lnTo>
                  <a:close/>
                  <a:moveTo>
                    <a:pt x="622" y="0"/>
                  </a:moveTo>
                  <a:lnTo>
                    <a:pt x="687" y="14"/>
                  </a:lnTo>
                  <a:lnTo>
                    <a:pt x="731" y="51"/>
                  </a:lnTo>
                  <a:lnTo>
                    <a:pt x="767" y="108"/>
                  </a:lnTo>
                  <a:lnTo>
                    <a:pt x="782" y="166"/>
                  </a:lnTo>
                  <a:lnTo>
                    <a:pt x="796" y="224"/>
                  </a:lnTo>
                  <a:lnTo>
                    <a:pt x="803" y="282"/>
                  </a:lnTo>
                  <a:lnTo>
                    <a:pt x="803" y="318"/>
                  </a:lnTo>
                  <a:lnTo>
                    <a:pt x="803" y="354"/>
                  </a:lnTo>
                  <a:lnTo>
                    <a:pt x="789" y="434"/>
                  </a:lnTo>
                  <a:lnTo>
                    <a:pt x="767" y="557"/>
                  </a:lnTo>
                  <a:lnTo>
                    <a:pt x="767" y="557"/>
                  </a:lnTo>
                  <a:lnTo>
                    <a:pt x="818" y="564"/>
                  </a:lnTo>
                  <a:lnTo>
                    <a:pt x="832" y="564"/>
                  </a:lnTo>
                  <a:lnTo>
                    <a:pt x="847" y="571"/>
                  </a:lnTo>
                  <a:lnTo>
                    <a:pt x="847" y="585"/>
                  </a:lnTo>
                  <a:lnTo>
                    <a:pt x="847" y="593"/>
                  </a:lnTo>
                  <a:lnTo>
                    <a:pt x="839" y="600"/>
                  </a:lnTo>
                  <a:lnTo>
                    <a:pt x="832" y="600"/>
                  </a:lnTo>
                  <a:lnTo>
                    <a:pt x="825" y="600"/>
                  </a:lnTo>
                  <a:lnTo>
                    <a:pt x="810" y="600"/>
                  </a:lnTo>
                  <a:lnTo>
                    <a:pt x="789" y="593"/>
                  </a:lnTo>
                  <a:lnTo>
                    <a:pt x="774" y="593"/>
                  </a:lnTo>
                  <a:lnTo>
                    <a:pt x="760" y="585"/>
                  </a:lnTo>
                  <a:lnTo>
                    <a:pt x="716" y="730"/>
                  </a:lnTo>
                  <a:lnTo>
                    <a:pt x="659" y="860"/>
                  </a:lnTo>
                  <a:lnTo>
                    <a:pt x="586" y="976"/>
                  </a:lnTo>
                  <a:lnTo>
                    <a:pt x="507" y="1063"/>
                  </a:lnTo>
                  <a:lnTo>
                    <a:pt x="427" y="1120"/>
                  </a:lnTo>
                  <a:lnTo>
                    <a:pt x="340" y="1135"/>
                  </a:lnTo>
                  <a:lnTo>
                    <a:pt x="282" y="1135"/>
                  </a:lnTo>
                  <a:lnTo>
                    <a:pt x="224" y="1113"/>
                  </a:lnTo>
                  <a:lnTo>
                    <a:pt x="174" y="1084"/>
                  </a:lnTo>
                  <a:lnTo>
                    <a:pt x="137" y="1034"/>
                  </a:lnTo>
                  <a:lnTo>
                    <a:pt x="123" y="954"/>
                  </a:lnTo>
                  <a:lnTo>
                    <a:pt x="130" y="889"/>
                  </a:lnTo>
                  <a:lnTo>
                    <a:pt x="145" y="817"/>
                  </a:lnTo>
                  <a:lnTo>
                    <a:pt x="152" y="788"/>
                  </a:lnTo>
                  <a:lnTo>
                    <a:pt x="166" y="759"/>
                  </a:lnTo>
                  <a:lnTo>
                    <a:pt x="174" y="730"/>
                  </a:lnTo>
                  <a:lnTo>
                    <a:pt x="181" y="701"/>
                  </a:lnTo>
                  <a:lnTo>
                    <a:pt x="195" y="643"/>
                  </a:lnTo>
                  <a:lnTo>
                    <a:pt x="210" y="571"/>
                  </a:lnTo>
                  <a:lnTo>
                    <a:pt x="210" y="528"/>
                  </a:lnTo>
                  <a:lnTo>
                    <a:pt x="210" y="499"/>
                  </a:lnTo>
                  <a:lnTo>
                    <a:pt x="210" y="477"/>
                  </a:lnTo>
                  <a:lnTo>
                    <a:pt x="195" y="463"/>
                  </a:lnTo>
                  <a:lnTo>
                    <a:pt x="188" y="455"/>
                  </a:lnTo>
                  <a:lnTo>
                    <a:pt x="174" y="455"/>
                  </a:lnTo>
                  <a:lnTo>
                    <a:pt x="166" y="455"/>
                  </a:lnTo>
                  <a:lnTo>
                    <a:pt x="123" y="463"/>
                  </a:lnTo>
                  <a:lnTo>
                    <a:pt x="94" y="506"/>
                  </a:lnTo>
                  <a:lnTo>
                    <a:pt x="72" y="564"/>
                  </a:lnTo>
                  <a:lnTo>
                    <a:pt x="51" y="643"/>
                  </a:lnTo>
                  <a:lnTo>
                    <a:pt x="43" y="658"/>
                  </a:lnTo>
                  <a:lnTo>
                    <a:pt x="36" y="672"/>
                  </a:lnTo>
                  <a:lnTo>
                    <a:pt x="36" y="672"/>
                  </a:lnTo>
                  <a:lnTo>
                    <a:pt x="29" y="679"/>
                  </a:lnTo>
                  <a:lnTo>
                    <a:pt x="22" y="679"/>
                  </a:lnTo>
                  <a:lnTo>
                    <a:pt x="14" y="679"/>
                  </a:lnTo>
                  <a:lnTo>
                    <a:pt x="7" y="672"/>
                  </a:lnTo>
                  <a:lnTo>
                    <a:pt x="0" y="672"/>
                  </a:lnTo>
                  <a:lnTo>
                    <a:pt x="0" y="665"/>
                  </a:lnTo>
                  <a:lnTo>
                    <a:pt x="7" y="643"/>
                  </a:lnTo>
                  <a:lnTo>
                    <a:pt x="14" y="600"/>
                  </a:lnTo>
                  <a:lnTo>
                    <a:pt x="29" y="557"/>
                  </a:lnTo>
                  <a:lnTo>
                    <a:pt x="51" y="506"/>
                  </a:lnTo>
                  <a:lnTo>
                    <a:pt x="65" y="484"/>
                  </a:lnTo>
                  <a:lnTo>
                    <a:pt x="87" y="455"/>
                  </a:lnTo>
                  <a:lnTo>
                    <a:pt x="123" y="426"/>
                  </a:lnTo>
                  <a:lnTo>
                    <a:pt x="166" y="419"/>
                  </a:lnTo>
                  <a:lnTo>
                    <a:pt x="224" y="426"/>
                  </a:lnTo>
                  <a:lnTo>
                    <a:pt x="268" y="455"/>
                  </a:lnTo>
                  <a:lnTo>
                    <a:pt x="304" y="499"/>
                  </a:lnTo>
                  <a:lnTo>
                    <a:pt x="311" y="564"/>
                  </a:lnTo>
                  <a:lnTo>
                    <a:pt x="311" y="593"/>
                  </a:lnTo>
                  <a:lnTo>
                    <a:pt x="304" y="622"/>
                  </a:lnTo>
                  <a:lnTo>
                    <a:pt x="297" y="651"/>
                  </a:lnTo>
                  <a:lnTo>
                    <a:pt x="275" y="723"/>
                  </a:lnTo>
                  <a:lnTo>
                    <a:pt x="261" y="788"/>
                  </a:lnTo>
                  <a:lnTo>
                    <a:pt x="246" y="846"/>
                  </a:lnTo>
                  <a:lnTo>
                    <a:pt x="239" y="911"/>
                  </a:lnTo>
                  <a:lnTo>
                    <a:pt x="232" y="976"/>
                  </a:lnTo>
                  <a:lnTo>
                    <a:pt x="232" y="1005"/>
                  </a:lnTo>
                  <a:lnTo>
                    <a:pt x="239" y="1041"/>
                  </a:lnTo>
                  <a:lnTo>
                    <a:pt x="261" y="1070"/>
                  </a:lnTo>
                  <a:lnTo>
                    <a:pt x="289" y="1091"/>
                  </a:lnTo>
                  <a:lnTo>
                    <a:pt x="347" y="1106"/>
                  </a:lnTo>
                  <a:lnTo>
                    <a:pt x="398" y="1084"/>
                  </a:lnTo>
                  <a:lnTo>
                    <a:pt x="449" y="1041"/>
                  </a:lnTo>
                  <a:lnTo>
                    <a:pt x="485" y="990"/>
                  </a:lnTo>
                  <a:lnTo>
                    <a:pt x="521" y="940"/>
                  </a:lnTo>
                  <a:lnTo>
                    <a:pt x="535" y="896"/>
                  </a:lnTo>
                  <a:lnTo>
                    <a:pt x="579" y="795"/>
                  </a:lnTo>
                  <a:lnTo>
                    <a:pt x="615" y="687"/>
                  </a:lnTo>
                  <a:lnTo>
                    <a:pt x="651" y="557"/>
                  </a:lnTo>
                  <a:lnTo>
                    <a:pt x="579" y="528"/>
                  </a:lnTo>
                  <a:lnTo>
                    <a:pt x="514" y="491"/>
                  </a:lnTo>
                  <a:lnTo>
                    <a:pt x="449" y="441"/>
                  </a:lnTo>
                  <a:lnTo>
                    <a:pt x="405" y="376"/>
                  </a:lnTo>
                  <a:lnTo>
                    <a:pt x="391" y="289"/>
                  </a:lnTo>
                  <a:lnTo>
                    <a:pt x="398" y="210"/>
                  </a:lnTo>
                  <a:lnTo>
                    <a:pt x="434" y="137"/>
                  </a:lnTo>
                  <a:lnTo>
                    <a:pt x="485" y="65"/>
                  </a:lnTo>
                  <a:lnTo>
                    <a:pt x="550" y="14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" name="Freeform 180"/>
            <p:cNvSpPr>
              <a:spLocks noEditPoints="1"/>
            </p:cNvSpPr>
            <p:nvPr/>
          </p:nvSpPr>
          <p:spPr bwMode="auto">
            <a:xfrm>
              <a:off x="5149" y="1938"/>
              <a:ext cx="369" cy="1590"/>
            </a:xfrm>
            <a:custGeom>
              <a:avLst/>
              <a:gdLst/>
              <a:ahLst/>
              <a:cxnLst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15" y="0"/>
                </a:cxn>
                <a:cxn ang="0">
                  <a:pos x="37" y="14"/>
                </a:cxn>
                <a:cxn ang="0">
                  <a:pos x="80" y="50"/>
                </a:cxn>
                <a:cxn ang="0">
                  <a:pos x="138" y="108"/>
                </a:cxn>
                <a:cxn ang="0">
                  <a:pos x="203" y="195"/>
                </a:cxn>
                <a:cxn ang="0">
                  <a:pos x="261" y="296"/>
                </a:cxn>
                <a:cxn ang="0">
                  <a:pos x="326" y="477"/>
                </a:cxn>
                <a:cxn ang="0">
                  <a:pos x="362" y="650"/>
                </a:cxn>
                <a:cxn ang="0">
                  <a:pos x="369" y="795"/>
                </a:cxn>
                <a:cxn ang="0">
                  <a:pos x="362" y="939"/>
                </a:cxn>
                <a:cxn ang="0">
                  <a:pos x="326" y="1106"/>
                </a:cxn>
                <a:cxn ang="0">
                  <a:pos x="268" y="1279"/>
                </a:cxn>
                <a:cxn ang="0">
                  <a:pos x="203" y="1388"/>
                </a:cxn>
                <a:cxn ang="0">
                  <a:pos x="138" y="1474"/>
                </a:cxn>
                <a:cxn ang="0">
                  <a:pos x="80" y="1539"/>
                </a:cxn>
                <a:cxn ang="0">
                  <a:pos x="37" y="1576"/>
                </a:cxn>
                <a:cxn ang="0">
                  <a:pos x="15" y="1590"/>
                </a:cxn>
                <a:cxn ang="0">
                  <a:pos x="8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8" y="1561"/>
                </a:cxn>
                <a:cxn ang="0">
                  <a:pos x="22" y="1547"/>
                </a:cxn>
                <a:cxn ang="0">
                  <a:pos x="123" y="1417"/>
                </a:cxn>
                <a:cxn ang="0">
                  <a:pos x="196" y="1272"/>
                </a:cxn>
                <a:cxn ang="0">
                  <a:pos x="239" y="1120"/>
                </a:cxn>
                <a:cxn ang="0">
                  <a:pos x="268" y="961"/>
                </a:cxn>
                <a:cxn ang="0">
                  <a:pos x="275" y="795"/>
                </a:cxn>
                <a:cxn ang="0">
                  <a:pos x="261" y="607"/>
                </a:cxn>
                <a:cxn ang="0">
                  <a:pos x="232" y="433"/>
                </a:cxn>
                <a:cxn ang="0">
                  <a:pos x="181" y="282"/>
                </a:cxn>
                <a:cxn ang="0">
                  <a:pos x="116" y="159"/>
                </a:cxn>
                <a:cxn ang="0">
                  <a:pos x="29" y="50"/>
                </a:cxn>
                <a:cxn ang="0">
                  <a:pos x="15" y="36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5" y="0"/>
                </a:cxn>
              </a:cxnLst>
              <a:rect l="0" t="0" r="r" b="b"/>
              <a:pathLst>
                <a:path w="369" h="1590">
                  <a:moveTo>
                    <a:pt x="369" y="795"/>
                  </a:moveTo>
                  <a:lnTo>
                    <a:pt x="369" y="795"/>
                  </a:lnTo>
                  <a:lnTo>
                    <a:pt x="369" y="795"/>
                  </a:lnTo>
                  <a:lnTo>
                    <a:pt x="369" y="795"/>
                  </a:lnTo>
                  <a:close/>
                  <a:moveTo>
                    <a:pt x="15" y="0"/>
                  </a:moveTo>
                  <a:lnTo>
                    <a:pt x="37" y="14"/>
                  </a:lnTo>
                  <a:lnTo>
                    <a:pt x="80" y="50"/>
                  </a:lnTo>
                  <a:lnTo>
                    <a:pt x="138" y="108"/>
                  </a:lnTo>
                  <a:lnTo>
                    <a:pt x="203" y="195"/>
                  </a:lnTo>
                  <a:lnTo>
                    <a:pt x="261" y="296"/>
                  </a:lnTo>
                  <a:lnTo>
                    <a:pt x="326" y="477"/>
                  </a:lnTo>
                  <a:lnTo>
                    <a:pt x="362" y="650"/>
                  </a:lnTo>
                  <a:lnTo>
                    <a:pt x="369" y="795"/>
                  </a:lnTo>
                  <a:lnTo>
                    <a:pt x="362" y="939"/>
                  </a:lnTo>
                  <a:lnTo>
                    <a:pt x="326" y="1106"/>
                  </a:lnTo>
                  <a:lnTo>
                    <a:pt x="268" y="1279"/>
                  </a:lnTo>
                  <a:lnTo>
                    <a:pt x="203" y="1388"/>
                  </a:lnTo>
                  <a:lnTo>
                    <a:pt x="138" y="1474"/>
                  </a:lnTo>
                  <a:lnTo>
                    <a:pt x="80" y="1539"/>
                  </a:lnTo>
                  <a:lnTo>
                    <a:pt x="37" y="1576"/>
                  </a:lnTo>
                  <a:lnTo>
                    <a:pt x="15" y="1590"/>
                  </a:lnTo>
                  <a:lnTo>
                    <a:pt x="8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8" y="1561"/>
                  </a:lnTo>
                  <a:lnTo>
                    <a:pt x="22" y="1547"/>
                  </a:lnTo>
                  <a:lnTo>
                    <a:pt x="123" y="1417"/>
                  </a:lnTo>
                  <a:lnTo>
                    <a:pt x="196" y="1272"/>
                  </a:lnTo>
                  <a:lnTo>
                    <a:pt x="239" y="1120"/>
                  </a:lnTo>
                  <a:lnTo>
                    <a:pt x="268" y="961"/>
                  </a:lnTo>
                  <a:lnTo>
                    <a:pt x="275" y="795"/>
                  </a:lnTo>
                  <a:lnTo>
                    <a:pt x="261" y="607"/>
                  </a:lnTo>
                  <a:lnTo>
                    <a:pt x="232" y="433"/>
                  </a:lnTo>
                  <a:lnTo>
                    <a:pt x="181" y="282"/>
                  </a:lnTo>
                  <a:lnTo>
                    <a:pt x="116" y="159"/>
                  </a:lnTo>
                  <a:lnTo>
                    <a:pt x="29" y="50"/>
                  </a:lnTo>
                  <a:lnTo>
                    <a:pt x="15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" name="Freeform 181"/>
            <p:cNvSpPr>
              <a:spLocks noEditPoints="1"/>
            </p:cNvSpPr>
            <p:nvPr/>
          </p:nvSpPr>
          <p:spPr bwMode="auto">
            <a:xfrm>
              <a:off x="6271" y="2444"/>
              <a:ext cx="166" cy="686"/>
            </a:xfrm>
            <a:custGeom>
              <a:avLst/>
              <a:gdLst/>
              <a:ahLst/>
              <a:cxnLst>
                <a:cxn ang="0">
                  <a:pos x="87" y="520"/>
                </a:cxn>
                <a:cxn ang="0">
                  <a:pos x="109" y="520"/>
                </a:cxn>
                <a:cxn ang="0">
                  <a:pos x="130" y="535"/>
                </a:cxn>
                <a:cxn ang="0">
                  <a:pos x="152" y="549"/>
                </a:cxn>
                <a:cxn ang="0">
                  <a:pos x="159" y="578"/>
                </a:cxn>
                <a:cxn ang="0">
                  <a:pos x="166" y="600"/>
                </a:cxn>
                <a:cxn ang="0">
                  <a:pos x="159" y="629"/>
                </a:cxn>
                <a:cxn ang="0">
                  <a:pos x="152" y="650"/>
                </a:cxn>
                <a:cxn ang="0">
                  <a:pos x="130" y="672"/>
                </a:cxn>
                <a:cxn ang="0">
                  <a:pos x="109" y="679"/>
                </a:cxn>
                <a:cxn ang="0">
                  <a:pos x="87" y="686"/>
                </a:cxn>
                <a:cxn ang="0">
                  <a:pos x="58" y="679"/>
                </a:cxn>
                <a:cxn ang="0">
                  <a:pos x="36" y="672"/>
                </a:cxn>
                <a:cxn ang="0">
                  <a:pos x="14" y="650"/>
                </a:cxn>
                <a:cxn ang="0">
                  <a:pos x="0" y="629"/>
                </a:cxn>
                <a:cxn ang="0">
                  <a:pos x="0" y="600"/>
                </a:cxn>
                <a:cxn ang="0">
                  <a:pos x="0" y="578"/>
                </a:cxn>
                <a:cxn ang="0">
                  <a:pos x="14" y="549"/>
                </a:cxn>
                <a:cxn ang="0">
                  <a:pos x="36" y="535"/>
                </a:cxn>
                <a:cxn ang="0">
                  <a:pos x="58" y="520"/>
                </a:cxn>
                <a:cxn ang="0">
                  <a:pos x="87" y="520"/>
                </a:cxn>
                <a:cxn ang="0">
                  <a:pos x="87" y="0"/>
                </a:cxn>
                <a:cxn ang="0">
                  <a:pos x="109" y="7"/>
                </a:cxn>
                <a:cxn ang="0">
                  <a:pos x="130" y="14"/>
                </a:cxn>
                <a:cxn ang="0">
                  <a:pos x="152" y="36"/>
                </a:cxn>
                <a:cxn ang="0">
                  <a:pos x="159" y="57"/>
                </a:cxn>
                <a:cxn ang="0">
                  <a:pos x="166" y="86"/>
                </a:cxn>
                <a:cxn ang="0">
                  <a:pos x="159" y="108"/>
                </a:cxn>
                <a:cxn ang="0">
                  <a:pos x="152" y="137"/>
                </a:cxn>
                <a:cxn ang="0">
                  <a:pos x="130" y="151"/>
                </a:cxn>
                <a:cxn ang="0">
                  <a:pos x="109" y="166"/>
                </a:cxn>
                <a:cxn ang="0">
                  <a:pos x="87" y="166"/>
                </a:cxn>
                <a:cxn ang="0">
                  <a:pos x="58" y="166"/>
                </a:cxn>
                <a:cxn ang="0">
                  <a:pos x="36" y="151"/>
                </a:cxn>
                <a:cxn ang="0">
                  <a:pos x="14" y="137"/>
                </a:cxn>
                <a:cxn ang="0">
                  <a:pos x="0" y="108"/>
                </a:cxn>
                <a:cxn ang="0">
                  <a:pos x="0" y="86"/>
                </a:cxn>
                <a:cxn ang="0">
                  <a:pos x="0" y="57"/>
                </a:cxn>
                <a:cxn ang="0">
                  <a:pos x="14" y="36"/>
                </a:cxn>
                <a:cxn ang="0">
                  <a:pos x="36" y="14"/>
                </a:cxn>
                <a:cxn ang="0">
                  <a:pos x="58" y="7"/>
                </a:cxn>
                <a:cxn ang="0">
                  <a:pos x="87" y="0"/>
                </a:cxn>
              </a:cxnLst>
              <a:rect l="0" t="0" r="r" b="b"/>
              <a:pathLst>
                <a:path w="166" h="686">
                  <a:moveTo>
                    <a:pt x="87" y="520"/>
                  </a:moveTo>
                  <a:lnTo>
                    <a:pt x="109" y="520"/>
                  </a:lnTo>
                  <a:lnTo>
                    <a:pt x="130" y="535"/>
                  </a:lnTo>
                  <a:lnTo>
                    <a:pt x="152" y="549"/>
                  </a:lnTo>
                  <a:lnTo>
                    <a:pt x="159" y="578"/>
                  </a:lnTo>
                  <a:lnTo>
                    <a:pt x="166" y="600"/>
                  </a:lnTo>
                  <a:lnTo>
                    <a:pt x="159" y="629"/>
                  </a:lnTo>
                  <a:lnTo>
                    <a:pt x="152" y="650"/>
                  </a:lnTo>
                  <a:lnTo>
                    <a:pt x="130" y="672"/>
                  </a:lnTo>
                  <a:lnTo>
                    <a:pt x="109" y="679"/>
                  </a:lnTo>
                  <a:lnTo>
                    <a:pt x="87" y="686"/>
                  </a:lnTo>
                  <a:lnTo>
                    <a:pt x="58" y="679"/>
                  </a:lnTo>
                  <a:lnTo>
                    <a:pt x="36" y="672"/>
                  </a:lnTo>
                  <a:lnTo>
                    <a:pt x="14" y="650"/>
                  </a:lnTo>
                  <a:lnTo>
                    <a:pt x="0" y="629"/>
                  </a:lnTo>
                  <a:lnTo>
                    <a:pt x="0" y="600"/>
                  </a:lnTo>
                  <a:lnTo>
                    <a:pt x="0" y="578"/>
                  </a:lnTo>
                  <a:lnTo>
                    <a:pt x="14" y="549"/>
                  </a:lnTo>
                  <a:lnTo>
                    <a:pt x="36" y="535"/>
                  </a:lnTo>
                  <a:lnTo>
                    <a:pt x="58" y="520"/>
                  </a:lnTo>
                  <a:lnTo>
                    <a:pt x="87" y="520"/>
                  </a:lnTo>
                  <a:close/>
                  <a:moveTo>
                    <a:pt x="87" y="0"/>
                  </a:moveTo>
                  <a:lnTo>
                    <a:pt x="109" y="7"/>
                  </a:lnTo>
                  <a:lnTo>
                    <a:pt x="130" y="14"/>
                  </a:lnTo>
                  <a:lnTo>
                    <a:pt x="152" y="36"/>
                  </a:lnTo>
                  <a:lnTo>
                    <a:pt x="159" y="57"/>
                  </a:lnTo>
                  <a:lnTo>
                    <a:pt x="166" y="86"/>
                  </a:lnTo>
                  <a:lnTo>
                    <a:pt x="159" y="108"/>
                  </a:lnTo>
                  <a:lnTo>
                    <a:pt x="152" y="137"/>
                  </a:lnTo>
                  <a:lnTo>
                    <a:pt x="130" y="151"/>
                  </a:lnTo>
                  <a:lnTo>
                    <a:pt x="109" y="166"/>
                  </a:lnTo>
                  <a:lnTo>
                    <a:pt x="87" y="166"/>
                  </a:lnTo>
                  <a:lnTo>
                    <a:pt x="58" y="166"/>
                  </a:lnTo>
                  <a:lnTo>
                    <a:pt x="36" y="151"/>
                  </a:lnTo>
                  <a:lnTo>
                    <a:pt x="14" y="137"/>
                  </a:lnTo>
                  <a:lnTo>
                    <a:pt x="0" y="108"/>
                  </a:lnTo>
                  <a:lnTo>
                    <a:pt x="0" y="86"/>
                  </a:lnTo>
                  <a:lnTo>
                    <a:pt x="0" y="57"/>
                  </a:lnTo>
                  <a:lnTo>
                    <a:pt x="14" y="36"/>
                  </a:lnTo>
                  <a:lnTo>
                    <a:pt x="36" y="14"/>
                  </a:lnTo>
                  <a:lnTo>
                    <a:pt x="58" y="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" name="Freeform 182"/>
            <p:cNvSpPr>
              <a:spLocks noEditPoints="1"/>
            </p:cNvSpPr>
            <p:nvPr/>
          </p:nvSpPr>
          <p:spPr bwMode="auto">
            <a:xfrm>
              <a:off x="6662" y="2545"/>
              <a:ext cx="1064" cy="376"/>
            </a:xfrm>
            <a:custGeom>
              <a:avLst/>
              <a:gdLst/>
              <a:ahLst/>
              <a:cxnLst>
                <a:cxn ang="0">
                  <a:pos x="58" y="311"/>
                </a:cxn>
                <a:cxn ang="0">
                  <a:pos x="1006" y="311"/>
                </a:cxn>
                <a:cxn ang="0">
                  <a:pos x="1020" y="311"/>
                </a:cxn>
                <a:cxn ang="0">
                  <a:pos x="1035" y="311"/>
                </a:cxn>
                <a:cxn ang="0">
                  <a:pos x="1042" y="311"/>
                </a:cxn>
                <a:cxn ang="0">
                  <a:pos x="1056" y="318"/>
                </a:cxn>
                <a:cxn ang="0">
                  <a:pos x="1056" y="325"/>
                </a:cxn>
                <a:cxn ang="0">
                  <a:pos x="1064" y="340"/>
                </a:cxn>
                <a:cxn ang="0">
                  <a:pos x="1056" y="354"/>
                </a:cxn>
                <a:cxn ang="0">
                  <a:pos x="1049" y="369"/>
                </a:cxn>
                <a:cxn ang="0">
                  <a:pos x="1035" y="369"/>
                </a:cxn>
                <a:cxn ang="0">
                  <a:pos x="1020" y="376"/>
                </a:cxn>
                <a:cxn ang="0">
                  <a:pos x="1006" y="376"/>
                </a:cxn>
                <a:cxn ang="0">
                  <a:pos x="58" y="376"/>
                </a:cxn>
                <a:cxn ang="0">
                  <a:pos x="43" y="376"/>
                </a:cxn>
                <a:cxn ang="0">
                  <a:pos x="29" y="369"/>
                </a:cxn>
                <a:cxn ang="0">
                  <a:pos x="14" y="369"/>
                </a:cxn>
                <a:cxn ang="0">
                  <a:pos x="7" y="354"/>
                </a:cxn>
                <a:cxn ang="0">
                  <a:pos x="0" y="340"/>
                </a:cxn>
                <a:cxn ang="0">
                  <a:pos x="7" y="325"/>
                </a:cxn>
                <a:cxn ang="0">
                  <a:pos x="14" y="318"/>
                </a:cxn>
                <a:cxn ang="0">
                  <a:pos x="21" y="311"/>
                </a:cxn>
                <a:cxn ang="0">
                  <a:pos x="29" y="311"/>
                </a:cxn>
                <a:cxn ang="0">
                  <a:pos x="43" y="311"/>
                </a:cxn>
                <a:cxn ang="0">
                  <a:pos x="58" y="311"/>
                </a:cxn>
                <a:cxn ang="0">
                  <a:pos x="58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5" y="7"/>
                </a:cxn>
                <a:cxn ang="0">
                  <a:pos x="1049" y="7"/>
                </a:cxn>
                <a:cxn ang="0">
                  <a:pos x="1056" y="14"/>
                </a:cxn>
                <a:cxn ang="0">
                  <a:pos x="1064" y="29"/>
                </a:cxn>
                <a:cxn ang="0">
                  <a:pos x="1056" y="43"/>
                </a:cxn>
                <a:cxn ang="0">
                  <a:pos x="1056" y="58"/>
                </a:cxn>
                <a:cxn ang="0">
                  <a:pos x="1042" y="58"/>
                </a:cxn>
                <a:cxn ang="0">
                  <a:pos x="1035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8" y="65"/>
                </a:cxn>
                <a:cxn ang="0">
                  <a:pos x="43" y="65"/>
                </a:cxn>
                <a:cxn ang="0">
                  <a:pos x="29" y="65"/>
                </a:cxn>
                <a:cxn ang="0">
                  <a:pos x="21" y="58"/>
                </a:cxn>
                <a:cxn ang="0">
                  <a:pos x="14" y="58"/>
                </a:cxn>
                <a:cxn ang="0">
                  <a:pos x="7" y="43"/>
                </a:cxn>
                <a:cxn ang="0">
                  <a:pos x="0" y="29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9" y="7"/>
                </a:cxn>
                <a:cxn ang="0">
                  <a:pos x="43" y="0"/>
                </a:cxn>
                <a:cxn ang="0">
                  <a:pos x="58" y="0"/>
                </a:cxn>
              </a:cxnLst>
              <a:rect l="0" t="0" r="r" b="b"/>
              <a:pathLst>
                <a:path w="1064" h="376">
                  <a:moveTo>
                    <a:pt x="58" y="311"/>
                  </a:moveTo>
                  <a:lnTo>
                    <a:pt x="1006" y="311"/>
                  </a:lnTo>
                  <a:lnTo>
                    <a:pt x="1020" y="311"/>
                  </a:lnTo>
                  <a:lnTo>
                    <a:pt x="1035" y="311"/>
                  </a:lnTo>
                  <a:lnTo>
                    <a:pt x="1042" y="311"/>
                  </a:lnTo>
                  <a:lnTo>
                    <a:pt x="1056" y="318"/>
                  </a:lnTo>
                  <a:lnTo>
                    <a:pt x="1056" y="325"/>
                  </a:lnTo>
                  <a:lnTo>
                    <a:pt x="1064" y="340"/>
                  </a:lnTo>
                  <a:lnTo>
                    <a:pt x="1056" y="354"/>
                  </a:lnTo>
                  <a:lnTo>
                    <a:pt x="1049" y="369"/>
                  </a:lnTo>
                  <a:lnTo>
                    <a:pt x="1035" y="369"/>
                  </a:lnTo>
                  <a:lnTo>
                    <a:pt x="1020" y="376"/>
                  </a:lnTo>
                  <a:lnTo>
                    <a:pt x="1006" y="376"/>
                  </a:lnTo>
                  <a:lnTo>
                    <a:pt x="58" y="376"/>
                  </a:lnTo>
                  <a:lnTo>
                    <a:pt x="43" y="376"/>
                  </a:lnTo>
                  <a:lnTo>
                    <a:pt x="29" y="369"/>
                  </a:lnTo>
                  <a:lnTo>
                    <a:pt x="14" y="369"/>
                  </a:lnTo>
                  <a:lnTo>
                    <a:pt x="7" y="354"/>
                  </a:lnTo>
                  <a:lnTo>
                    <a:pt x="0" y="340"/>
                  </a:lnTo>
                  <a:lnTo>
                    <a:pt x="7" y="325"/>
                  </a:lnTo>
                  <a:lnTo>
                    <a:pt x="14" y="318"/>
                  </a:lnTo>
                  <a:lnTo>
                    <a:pt x="21" y="311"/>
                  </a:lnTo>
                  <a:lnTo>
                    <a:pt x="29" y="311"/>
                  </a:lnTo>
                  <a:lnTo>
                    <a:pt x="43" y="311"/>
                  </a:lnTo>
                  <a:lnTo>
                    <a:pt x="58" y="311"/>
                  </a:lnTo>
                  <a:close/>
                  <a:moveTo>
                    <a:pt x="58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5" y="7"/>
                  </a:lnTo>
                  <a:lnTo>
                    <a:pt x="1049" y="7"/>
                  </a:lnTo>
                  <a:lnTo>
                    <a:pt x="1056" y="14"/>
                  </a:lnTo>
                  <a:lnTo>
                    <a:pt x="1064" y="29"/>
                  </a:lnTo>
                  <a:lnTo>
                    <a:pt x="1056" y="43"/>
                  </a:lnTo>
                  <a:lnTo>
                    <a:pt x="1056" y="58"/>
                  </a:lnTo>
                  <a:lnTo>
                    <a:pt x="1042" y="58"/>
                  </a:lnTo>
                  <a:lnTo>
                    <a:pt x="1035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8" y="65"/>
                  </a:lnTo>
                  <a:lnTo>
                    <a:pt x="43" y="65"/>
                  </a:lnTo>
                  <a:lnTo>
                    <a:pt x="29" y="65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7" y="43"/>
                  </a:lnTo>
                  <a:lnTo>
                    <a:pt x="0" y="29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9" y="7"/>
                  </a:lnTo>
                  <a:lnTo>
                    <a:pt x="43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" name="Freeform 183"/>
            <p:cNvSpPr>
              <a:spLocks/>
            </p:cNvSpPr>
            <p:nvPr/>
          </p:nvSpPr>
          <p:spPr bwMode="auto">
            <a:xfrm>
              <a:off x="8341" y="1938"/>
              <a:ext cx="1498" cy="159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360" y="0"/>
                </a:cxn>
                <a:cxn ang="0">
                  <a:pos x="1498" y="376"/>
                </a:cxn>
                <a:cxn ang="0">
                  <a:pos x="1461" y="376"/>
                </a:cxn>
                <a:cxn ang="0">
                  <a:pos x="1411" y="274"/>
                </a:cxn>
                <a:cxn ang="0">
                  <a:pos x="1338" y="202"/>
                </a:cxn>
                <a:cxn ang="0">
                  <a:pos x="1252" y="144"/>
                </a:cxn>
                <a:cxn ang="0">
                  <a:pos x="1157" y="108"/>
                </a:cxn>
                <a:cxn ang="0">
                  <a:pos x="1063" y="86"/>
                </a:cxn>
                <a:cxn ang="0">
                  <a:pos x="962" y="72"/>
                </a:cxn>
                <a:cxn ang="0">
                  <a:pos x="875" y="65"/>
                </a:cxn>
                <a:cxn ang="0">
                  <a:pos x="803" y="65"/>
                </a:cxn>
                <a:cxn ang="0">
                  <a:pos x="166" y="65"/>
                </a:cxn>
                <a:cxn ang="0">
                  <a:pos x="687" y="773"/>
                </a:cxn>
                <a:cxn ang="0">
                  <a:pos x="694" y="780"/>
                </a:cxn>
                <a:cxn ang="0">
                  <a:pos x="694" y="788"/>
                </a:cxn>
                <a:cxn ang="0">
                  <a:pos x="702" y="795"/>
                </a:cxn>
                <a:cxn ang="0">
                  <a:pos x="702" y="795"/>
                </a:cxn>
                <a:cxn ang="0">
                  <a:pos x="702" y="802"/>
                </a:cxn>
                <a:cxn ang="0">
                  <a:pos x="694" y="809"/>
                </a:cxn>
                <a:cxn ang="0">
                  <a:pos x="687" y="824"/>
                </a:cxn>
                <a:cxn ang="0">
                  <a:pos x="130" y="1503"/>
                </a:cxn>
                <a:cxn ang="0">
                  <a:pos x="810" y="1503"/>
                </a:cxn>
                <a:cxn ang="0">
                  <a:pos x="933" y="1503"/>
                </a:cxn>
                <a:cxn ang="0">
                  <a:pos x="1034" y="1489"/>
                </a:cxn>
                <a:cxn ang="0">
                  <a:pos x="1107" y="1474"/>
                </a:cxn>
                <a:cxn ang="0">
                  <a:pos x="1150" y="1467"/>
                </a:cxn>
                <a:cxn ang="0">
                  <a:pos x="1179" y="1460"/>
                </a:cxn>
                <a:cxn ang="0">
                  <a:pos x="1273" y="1417"/>
                </a:cxn>
                <a:cxn ang="0">
                  <a:pos x="1353" y="1351"/>
                </a:cxn>
                <a:cxn ang="0">
                  <a:pos x="1418" y="1279"/>
                </a:cxn>
                <a:cxn ang="0">
                  <a:pos x="1461" y="1192"/>
                </a:cxn>
                <a:cxn ang="0">
                  <a:pos x="1498" y="1192"/>
                </a:cxn>
                <a:cxn ang="0">
                  <a:pos x="1360" y="1590"/>
                </a:cxn>
                <a:cxn ang="0">
                  <a:pos x="43" y="1590"/>
                </a:cxn>
                <a:cxn ang="0">
                  <a:pos x="21" y="1590"/>
                </a:cxn>
                <a:cxn ang="0">
                  <a:pos x="7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1"/>
                </a:cxn>
                <a:cxn ang="0">
                  <a:pos x="7" y="1561"/>
                </a:cxn>
                <a:cxn ang="0">
                  <a:pos x="14" y="1547"/>
                </a:cxn>
                <a:cxn ang="0">
                  <a:pos x="579" y="845"/>
                </a:cxn>
                <a:cxn ang="0">
                  <a:pos x="579" y="845"/>
                </a:cxn>
                <a:cxn ang="0">
                  <a:pos x="0" y="50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7" y="7"/>
                </a:cxn>
                <a:cxn ang="0">
                  <a:pos x="21" y="0"/>
                </a:cxn>
                <a:cxn ang="0">
                  <a:pos x="43" y="0"/>
                </a:cxn>
              </a:cxnLst>
              <a:rect l="0" t="0" r="r" b="b"/>
              <a:pathLst>
                <a:path w="1498" h="1590">
                  <a:moveTo>
                    <a:pt x="43" y="0"/>
                  </a:moveTo>
                  <a:lnTo>
                    <a:pt x="1360" y="0"/>
                  </a:lnTo>
                  <a:lnTo>
                    <a:pt x="1498" y="376"/>
                  </a:lnTo>
                  <a:lnTo>
                    <a:pt x="1461" y="376"/>
                  </a:lnTo>
                  <a:lnTo>
                    <a:pt x="1411" y="274"/>
                  </a:lnTo>
                  <a:lnTo>
                    <a:pt x="1338" y="202"/>
                  </a:lnTo>
                  <a:lnTo>
                    <a:pt x="1252" y="144"/>
                  </a:lnTo>
                  <a:lnTo>
                    <a:pt x="1157" y="108"/>
                  </a:lnTo>
                  <a:lnTo>
                    <a:pt x="1063" y="86"/>
                  </a:lnTo>
                  <a:lnTo>
                    <a:pt x="962" y="72"/>
                  </a:lnTo>
                  <a:lnTo>
                    <a:pt x="875" y="65"/>
                  </a:lnTo>
                  <a:lnTo>
                    <a:pt x="803" y="65"/>
                  </a:lnTo>
                  <a:lnTo>
                    <a:pt x="166" y="65"/>
                  </a:lnTo>
                  <a:lnTo>
                    <a:pt x="687" y="773"/>
                  </a:lnTo>
                  <a:lnTo>
                    <a:pt x="694" y="780"/>
                  </a:lnTo>
                  <a:lnTo>
                    <a:pt x="694" y="788"/>
                  </a:lnTo>
                  <a:lnTo>
                    <a:pt x="702" y="795"/>
                  </a:lnTo>
                  <a:lnTo>
                    <a:pt x="702" y="795"/>
                  </a:lnTo>
                  <a:lnTo>
                    <a:pt x="702" y="802"/>
                  </a:lnTo>
                  <a:lnTo>
                    <a:pt x="694" y="809"/>
                  </a:lnTo>
                  <a:lnTo>
                    <a:pt x="687" y="824"/>
                  </a:lnTo>
                  <a:lnTo>
                    <a:pt x="130" y="1503"/>
                  </a:lnTo>
                  <a:lnTo>
                    <a:pt x="810" y="1503"/>
                  </a:lnTo>
                  <a:lnTo>
                    <a:pt x="933" y="1503"/>
                  </a:lnTo>
                  <a:lnTo>
                    <a:pt x="1034" y="1489"/>
                  </a:lnTo>
                  <a:lnTo>
                    <a:pt x="1107" y="1474"/>
                  </a:lnTo>
                  <a:lnTo>
                    <a:pt x="1150" y="1467"/>
                  </a:lnTo>
                  <a:lnTo>
                    <a:pt x="1179" y="1460"/>
                  </a:lnTo>
                  <a:lnTo>
                    <a:pt x="1273" y="1417"/>
                  </a:lnTo>
                  <a:lnTo>
                    <a:pt x="1353" y="1351"/>
                  </a:lnTo>
                  <a:lnTo>
                    <a:pt x="1418" y="1279"/>
                  </a:lnTo>
                  <a:lnTo>
                    <a:pt x="1461" y="1192"/>
                  </a:lnTo>
                  <a:lnTo>
                    <a:pt x="1498" y="1192"/>
                  </a:lnTo>
                  <a:lnTo>
                    <a:pt x="1360" y="1590"/>
                  </a:lnTo>
                  <a:lnTo>
                    <a:pt x="43" y="1590"/>
                  </a:lnTo>
                  <a:lnTo>
                    <a:pt x="21" y="1590"/>
                  </a:lnTo>
                  <a:lnTo>
                    <a:pt x="7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1"/>
                  </a:lnTo>
                  <a:lnTo>
                    <a:pt x="7" y="1561"/>
                  </a:lnTo>
                  <a:lnTo>
                    <a:pt x="14" y="1547"/>
                  </a:lnTo>
                  <a:lnTo>
                    <a:pt x="579" y="845"/>
                  </a:lnTo>
                  <a:lnTo>
                    <a:pt x="579" y="845"/>
                  </a:lnTo>
                  <a:lnTo>
                    <a:pt x="0" y="50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7" y="7"/>
                  </a:lnTo>
                  <a:lnTo>
                    <a:pt x="21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" name="Freeform 184"/>
            <p:cNvSpPr>
              <a:spLocks/>
            </p:cNvSpPr>
            <p:nvPr/>
          </p:nvSpPr>
          <p:spPr bwMode="auto">
            <a:xfrm>
              <a:off x="10005" y="2848"/>
              <a:ext cx="673" cy="760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673" y="253"/>
                </a:cxn>
                <a:cxn ang="0">
                  <a:pos x="630" y="253"/>
                </a:cxn>
                <a:cxn ang="0">
                  <a:pos x="615" y="174"/>
                </a:cxn>
                <a:cxn ang="0">
                  <a:pos x="593" y="116"/>
                </a:cxn>
                <a:cxn ang="0">
                  <a:pos x="557" y="73"/>
                </a:cxn>
                <a:cxn ang="0">
                  <a:pos x="499" y="44"/>
                </a:cxn>
                <a:cxn ang="0">
                  <a:pos x="412" y="37"/>
                </a:cxn>
                <a:cxn ang="0">
                  <a:pos x="275" y="37"/>
                </a:cxn>
                <a:cxn ang="0">
                  <a:pos x="253" y="44"/>
                </a:cxn>
                <a:cxn ang="0">
                  <a:pos x="232" y="44"/>
                </a:cxn>
                <a:cxn ang="0">
                  <a:pos x="224" y="51"/>
                </a:cxn>
                <a:cxn ang="0">
                  <a:pos x="224" y="66"/>
                </a:cxn>
                <a:cxn ang="0">
                  <a:pos x="224" y="80"/>
                </a:cxn>
                <a:cxn ang="0">
                  <a:pos x="224" y="673"/>
                </a:cxn>
                <a:cxn ang="0">
                  <a:pos x="224" y="680"/>
                </a:cxn>
                <a:cxn ang="0">
                  <a:pos x="224" y="694"/>
                </a:cxn>
                <a:cxn ang="0">
                  <a:pos x="224" y="702"/>
                </a:cxn>
                <a:cxn ang="0">
                  <a:pos x="239" y="709"/>
                </a:cxn>
                <a:cxn ang="0">
                  <a:pos x="246" y="716"/>
                </a:cxn>
                <a:cxn ang="0">
                  <a:pos x="268" y="716"/>
                </a:cxn>
                <a:cxn ang="0">
                  <a:pos x="297" y="723"/>
                </a:cxn>
                <a:cxn ang="0">
                  <a:pos x="333" y="723"/>
                </a:cxn>
                <a:cxn ang="0">
                  <a:pos x="369" y="723"/>
                </a:cxn>
                <a:cxn ang="0">
                  <a:pos x="369" y="760"/>
                </a:cxn>
                <a:cxn ang="0">
                  <a:pos x="340" y="760"/>
                </a:cxn>
                <a:cxn ang="0">
                  <a:pos x="282" y="760"/>
                </a:cxn>
                <a:cxn ang="0">
                  <a:pos x="217" y="760"/>
                </a:cxn>
                <a:cxn ang="0">
                  <a:pos x="174" y="760"/>
                </a:cxn>
                <a:cxn ang="0">
                  <a:pos x="130" y="760"/>
                </a:cxn>
                <a:cxn ang="0">
                  <a:pos x="72" y="760"/>
                </a:cxn>
                <a:cxn ang="0">
                  <a:pos x="22" y="760"/>
                </a:cxn>
                <a:cxn ang="0">
                  <a:pos x="0" y="760"/>
                </a:cxn>
                <a:cxn ang="0">
                  <a:pos x="0" y="723"/>
                </a:cxn>
                <a:cxn ang="0">
                  <a:pos x="29" y="723"/>
                </a:cxn>
                <a:cxn ang="0">
                  <a:pos x="58" y="723"/>
                </a:cxn>
                <a:cxn ang="0">
                  <a:pos x="80" y="716"/>
                </a:cxn>
                <a:cxn ang="0">
                  <a:pos x="101" y="716"/>
                </a:cxn>
                <a:cxn ang="0">
                  <a:pos x="109" y="709"/>
                </a:cxn>
                <a:cxn ang="0">
                  <a:pos x="116" y="702"/>
                </a:cxn>
                <a:cxn ang="0">
                  <a:pos x="116" y="687"/>
                </a:cxn>
                <a:cxn ang="0">
                  <a:pos x="116" y="673"/>
                </a:cxn>
                <a:cxn ang="0">
                  <a:pos x="116" y="87"/>
                </a:cxn>
                <a:cxn ang="0">
                  <a:pos x="116" y="73"/>
                </a:cxn>
                <a:cxn ang="0">
                  <a:pos x="116" y="66"/>
                </a:cxn>
                <a:cxn ang="0">
                  <a:pos x="109" y="51"/>
                </a:cxn>
                <a:cxn ang="0">
                  <a:pos x="101" y="44"/>
                </a:cxn>
                <a:cxn ang="0">
                  <a:pos x="80" y="44"/>
                </a:cxn>
                <a:cxn ang="0">
                  <a:pos x="58" y="37"/>
                </a:cxn>
                <a:cxn ang="0">
                  <a:pos x="29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637" y="0"/>
                </a:cxn>
                <a:cxn ang="0">
                  <a:pos x="637" y="0"/>
                </a:cxn>
              </a:cxnLst>
              <a:rect l="0" t="0" r="r" b="b"/>
              <a:pathLst>
                <a:path w="673" h="760">
                  <a:moveTo>
                    <a:pt x="637" y="0"/>
                  </a:moveTo>
                  <a:lnTo>
                    <a:pt x="673" y="253"/>
                  </a:lnTo>
                  <a:lnTo>
                    <a:pt x="630" y="253"/>
                  </a:lnTo>
                  <a:lnTo>
                    <a:pt x="615" y="174"/>
                  </a:lnTo>
                  <a:lnTo>
                    <a:pt x="593" y="116"/>
                  </a:lnTo>
                  <a:lnTo>
                    <a:pt x="557" y="73"/>
                  </a:lnTo>
                  <a:lnTo>
                    <a:pt x="499" y="44"/>
                  </a:lnTo>
                  <a:lnTo>
                    <a:pt x="412" y="37"/>
                  </a:lnTo>
                  <a:lnTo>
                    <a:pt x="275" y="37"/>
                  </a:lnTo>
                  <a:lnTo>
                    <a:pt x="253" y="44"/>
                  </a:lnTo>
                  <a:lnTo>
                    <a:pt x="232" y="44"/>
                  </a:lnTo>
                  <a:lnTo>
                    <a:pt x="224" y="51"/>
                  </a:lnTo>
                  <a:lnTo>
                    <a:pt x="224" y="66"/>
                  </a:lnTo>
                  <a:lnTo>
                    <a:pt x="224" y="80"/>
                  </a:lnTo>
                  <a:lnTo>
                    <a:pt x="224" y="673"/>
                  </a:lnTo>
                  <a:lnTo>
                    <a:pt x="224" y="680"/>
                  </a:lnTo>
                  <a:lnTo>
                    <a:pt x="224" y="694"/>
                  </a:lnTo>
                  <a:lnTo>
                    <a:pt x="224" y="702"/>
                  </a:lnTo>
                  <a:lnTo>
                    <a:pt x="239" y="709"/>
                  </a:lnTo>
                  <a:lnTo>
                    <a:pt x="246" y="716"/>
                  </a:lnTo>
                  <a:lnTo>
                    <a:pt x="268" y="716"/>
                  </a:lnTo>
                  <a:lnTo>
                    <a:pt x="297" y="723"/>
                  </a:lnTo>
                  <a:lnTo>
                    <a:pt x="333" y="723"/>
                  </a:lnTo>
                  <a:lnTo>
                    <a:pt x="369" y="723"/>
                  </a:lnTo>
                  <a:lnTo>
                    <a:pt x="369" y="760"/>
                  </a:lnTo>
                  <a:lnTo>
                    <a:pt x="340" y="760"/>
                  </a:lnTo>
                  <a:lnTo>
                    <a:pt x="282" y="760"/>
                  </a:lnTo>
                  <a:lnTo>
                    <a:pt x="217" y="760"/>
                  </a:lnTo>
                  <a:lnTo>
                    <a:pt x="174" y="760"/>
                  </a:lnTo>
                  <a:lnTo>
                    <a:pt x="130" y="760"/>
                  </a:lnTo>
                  <a:lnTo>
                    <a:pt x="72" y="760"/>
                  </a:lnTo>
                  <a:lnTo>
                    <a:pt x="22" y="760"/>
                  </a:lnTo>
                  <a:lnTo>
                    <a:pt x="0" y="760"/>
                  </a:lnTo>
                  <a:lnTo>
                    <a:pt x="0" y="723"/>
                  </a:lnTo>
                  <a:lnTo>
                    <a:pt x="29" y="723"/>
                  </a:lnTo>
                  <a:lnTo>
                    <a:pt x="58" y="723"/>
                  </a:lnTo>
                  <a:lnTo>
                    <a:pt x="80" y="716"/>
                  </a:lnTo>
                  <a:lnTo>
                    <a:pt x="101" y="716"/>
                  </a:lnTo>
                  <a:lnTo>
                    <a:pt x="109" y="709"/>
                  </a:lnTo>
                  <a:lnTo>
                    <a:pt x="116" y="702"/>
                  </a:lnTo>
                  <a:lnTo>
                    <a:pt x="116" y="687"/>
                  </a:lnTo>
                  <a:lnTo>
                    <a:pt x="116" y="673"/>
                  </a:lnTo>
                  <a:lnTo>
                    <a:pt x="116" y="87"/>
                  </a:lnTo>
                  <a:lnTo>
                    <a:pt x="116" y="73"/>
                  </a:lnTo>
                  <a:lnTo>
                    <a:pt x="116" y="66"/>
                  </a:lnTo>
                  <a:lnTo>
                    <a:pt x="109" y="51"/>
                  </a:lnTo>
                  <a:lnTo>
                    <a:pt x="101" y="44"/>
                  </a:lnTo>
                  <a:lnTo>
                    <a:pt x="80" y="44"/>
                  </a:lnTo>
                  <a:lnTo>
                    <a:pt x="58" y="37"/>
                  </a:lnTo>
                  <a:lnTo>
                    <a:pt x="29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" name="Freeform 185"/>
            <p:cNvSpPr>
              <a:spLocks noEditPoints="1"/>
            </p:cNvSpPr>
            <p:nvPr/>
          </p:nvSpPr>
          <p:spPr bwMode="auto">
            <a:xfrm>
              <a:off x="10801" y="3376"/>
              <a:ext cx="275" cy="528"/>
            </a:xfrm>
            <a:custGeom>
              <a:avLst/>
              <a:gdLst/>
              <a:ahLst/>
              <a:cxnLst>
                <a:cxn ang="0">
                  <a:pos x="275" y="412"/>
                </a:cxn>
                <a:cxn ang="0">
                  <a:pos x="275" y="412"/>
                </a:cxn>
                <a:cxn ang="0">
                  <a:pos x="152" y="181"/>
                </a:cxn>
                <a:cxn ang="0">
                  <a:pos x="195" y="203"/>
                </a:cxn>
                <a:cxn ang="0">
                  <a:pos x="210" y="246"/>
                </a:cxn>
                <a:cxn ang="0">
                  <a:pos x="210" y="268"/>
                </a:cxn>
                <a:cxn ang="0">
                  <a:pos x="195" y="297"/>
                </a:cxn>
                <a:cxn ang="0">
                  <a:pos x="181" y="333"/>
                </a:cxn>
                <a:cxn ang="0">
                  <a:pos x="166" y="369"/>
                </a:cxn>
                <a:cxn ang="0">
                  <a:pos x="159" y="391"/>
                </a:cxn>
                <a:cxn ang="0">
                  <a:pos x="137" y="434"/>
                </a:cxn>
                <a:cxn ang="0">
                  <a:pos x="130" y="463"/>
                </a:cxn>
                <a:cxn ang="0">
                  <a:pos x="130" y="485"/>
                </a:cxn>
                <a:cxn ang="0">
                  <a:pos x="145" y="499"/>
                </a:cxn>
                <a:cxn ang="0">
                  <a:pos x="174" y="499"/>
                </a:cxn>
                <a:cxn ang="0">
                  <a:pos x="217" y="463"/>
                </a:cxn>
                <a:cxn ang="0">
                  <a:pos x="239" y="419"/>
                </a:cxn>
                <a:cxn ang="0">
                  <a:pos x="253" y="398"/>
                </a:cxn>
                <a:cxn ang="0">
                  <a:pos x="260" y="398"/>
                </a:cxn>
                <a:cxn ang="0">
                  <a:pos x="275" y="405"/>
                </a:cxn>
                <a:cxn ang="0">
                  <a:pos x="268" y="434"/>
                </a:cxn>
                <a:cxn ang="0">
                  <a:pos x="203" y="513"/>
                </a:cxn>
                <a:cxn ang="0">
                  <a:pos x="123" y="528"/>
                </a:cxn>
                <a:cxn ang="0">
                  <a:pos x="80" y="506"/>
                </a:cxn>
                <a:cxn ang="0">
                  <a:pos x="65" y="463"/>
                </a:cxn>
                <a:cxn ang="0">
                  <a:pos x="72" y="427"/>
                </a:cxn>
                <a:cxn ang="0">
                  <a:pos x="87" y="398"/>
                </a:cxn>
                <a:cxn ang="0">
                  <a:pos x="94" y="383"/>
                </a:cxn>
                <a:cxn ang="0">
                  <a:pos x="116" y="318"/>
                </a:cxn>
                <a:cxn ang="0">
                  <a:pos x="145" y="260"/>
                </a:cxn>
                <a:cxn ang="0">
                  <a:pos x="145" y="239"/>
                </a:cxn>
                <a:cxn ang="0">
                  <a:pos x="145" y="217"/>
                </a:cxn>
                <a:cxn ang="0">
                  <a:pos x="123" y="203"/>
                </a:cxn>
                <a:cxn ang="0">
                  <a:pos x="80" y="217"/>
                </a:cxn>
                <a:cxn ang="0">
                  <a:pos x="43" y="260"/>
                </a:cxn>
                <a:cxn ang="0">
                  <a:pos x="29" y="304"/>
                </a:cxn>
                <a:cxn ang="0">
                  <a:pos x="14" y="311"/>
                </a:cxn>
                <a:cxn ang="0">
                  <a:pos x="7" y="311"/>
                </a:cxn>
                <a:cxn ang="0">
                  <a:pos x="0" y="297"/>
                </a:cxn>
                <a:cxn ang="0">
                  <a:pos x="36" y="232"/>
                </a:cxn>
                <a:cxn ang="0">
                  <a:pos x="123" y="174"/>
                </a:cxn>
                <a:cxn ang="0">
                  <a:pos x="224" y="0"/>
                </a:cxn>
                <a:cxn ang="0">
                  <a:pos x="239" y="36"/>
                </a:cxn>
                <a:cxn ang="0">
                  <a:pos x="224" y="65"/>
                </a:cxn>
                <a:cxn ang="0">
                  <a:pos x="188" y="80"/>
                </a:cxn>
                <a:cxn ang="0">
                  <a:pos x="166" y="72"/>
                </a:cxn>
                <a:cxn ang="0">
                  <a:pos x="159" y="44"/>
                </a:cxn>
                <a:cxn ang="0">
                  <a:pos x="174" y="15"/>
                </a:cxn>
                <a:cxn ang="0">
                  <a:pos x="203" y="0"/>
                </a:cxn>
              </a:cxnLst>
              <a:rect l="0" t="0" r="r" b="b"/>
              <a:pathLst>
                <a:path w="275" h="528">
                  <a:moveTo>
                    <a:pt x="275" y="412"/>
                  </a:moveTo>
                  <a:lnTo>
                    <a:pt x="275" y="412"/>
                  </a:lnTo>
                  <a:lnTo>
                    <a:pt x="275" y="412"/>
                  </a:lnTo>
                  <a:lnTo>
                    <a:pt x="275" y="412"/>
                  </a:lnTo>
                  <a:close/>
                  <a:moveTo>
                    <a:pt x="123" y="174"/>
                  </a:moveTo>
                  <a:lnTo>
                    <a:pt x="152" y="181"/>
                  </a:lnTo>
                  <a:lnTo>
                    <a:pt x="181" y="188"/>
                  </a:lnTo>
                  <a:lnTo>
                    <a:pt x="195" y="203"/>
                  </a:lnTo>
                  <a:lnTo>
                    <a:pt x="210" y="224"/>
                  </a:lnTo>
                  <a:lnTo>
                    <a:pt x="210" y="246"/>
                  </a:lnTo>
                  <a:lnTo>
                    <a:pt x="210" y="260"/>
                  </a:lnTo>
                  <a:lnTo>
                    <a:pt x="210" y="268"/>
                  </a:lnTo>
                  <a:lnTo>
                    <a:pt x="203" y="282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81" y="333"/>
                  </a:lnTo>
                  <a:lnTo>
                    <a:pt x="174" y="354"/>
                  </a:lnTo>
                  <a:lnTo>
                    <a:pt x="166" y="369"/>
                  </a:lnTo>
                  <a:lnTo>
                    <a:pt x="159" y="383"/>
                  </a:lnTo>
                  <a:lnTo>
                    <a:pt x="159" y="391"/>
                  </a:lnTo>
                  <a:lnTo>
                    <a:pt x="152" y="412"/>
                  </a:lnTo>
                  <a:lnTo>
                    <a:pt x="137" y="434"/>
                  </a:lnTo>
                  <a:lnTo>
                    <a:pt x="137" y="448"/>
                  </a:lnTo>
                  <a:lnTo>
                    <a:pt x="130" y="463"/>
                  </a:lnTo>
                  <a:lnTo>
                    <a:pt x="130" y="477"/>
                  </a:lnTo>
                  <a:lnTo>
                    <a:pt x="130" y="485"/>
                  </a:lnTo>
                  <a:lnTo>
                    <a:pt x="137" y="499"/>
                  </a:lnTo>
                  <a:lnTo>
                    <a:pt x="145" y="499"/>
                  </a:lnTo>
                  <a:lnTo>
                    <a:pt x="152" y="506"/>
                  </a:lnTo>
                  <a:lnTo>
                    <a:pt x="174" y="499"/>
                  </a:lnTo>
                  <a:lnTo>
                    <a:pt x="195" y="485"/>
                  </a:lnTo>
                  <a:lnTo>
                    <a:pt x="217" y="463"/>
                  </a:lnTo>
                  <a:lnTo>
                    <a:pt x="232" y="441"/>
                  </a:lnTo>
                  <a:lnTo>
                    <a:pt x="239" y="419"/>
                  </a:lnTo>
                  <a:lnTo>
                    <a:pt x="246" y="405"/>
                  </a:lnTo>
                  <a:lnTo>
                    <a:pt x="253" y="398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8" y="398"/>
                  </a:lnTo>
                  <a:lnTo>
                    <a:pt x="275" y="405"/>
                  </a:lnTo>
                  <a:lnTo>
                    <a:pt x="275" y="412"/>
                  </a:lnTo>
                  <a:lnTo>
                    <a:pt x="268" y="434"/>
                  </a:lnTo>
                  <a:lnTo>
                    <a:pt x="246" y="477"/>
                  </a:lnTo>
                  <a:lnTo>
                    <a:pt x="203" y="513"/>
                  </a:lnTo>
                  <a:lnTo>
                    <a:pt x="152" y="528"/>
                  </a:lnTo>
                  <a:lnTo>
                    <a:pt x="123" y="528"/>
                  </a:lnTo>
                  <a:lnTo>
                    <a:pt x="101" y="521"/>
                  </a:lnTo>
                  <a:lnTo>
                    <a:pt x="80" y="506"/>
                  </a:lnTo>
                  <a:lnTo>
                    <a:pt x="65" y="485"/>
                  </a:lnTo>
                  <a:lnTo>
                    <a:pt x="65" y="463"/>
                  </a:lnTo>
                  <a:lnTo>
                    <a:pt x="65" y="441"/>
                  </a:lnTo>
                  <a:lnTo>
                    <a:pt x="72" y="427"/>
                  </a:lnTo>
                  <a:lnTo>
                    <a:pt x="80" y="412"/>
                  </a:lnTo>
                  <a:lnTo>
                    <a:pt x="87" y="398"/>
                  </a:lnTo>
                  <a:lnTo>
                    <a:pt x="87" y="391"/>
                  </a:lnTo>
                  <a:lnTo>
                    <a:pt x="94" y="383"/>
                  </a:lnTo>
                  <a:lnTo>
                    <a:pt x="101" y="354"/>
                  </a:lnTo>
                  <a:lnTo>
                    <a:pt x="116" y="318"/>
                  </a:lnTo>
                  <a:lnTo>
                    <a:pt x="130" y="282"/>
                  </a:lnTo>
                  <a:lnTo>
                    <a:pt x="145" y="260"/>
                  </a:lnTo>
                  <a:lnTo>
                    <a:pt x="145" y="246"/>
                  </a:lnTo>
                  <a:lnTo>
                    <a:pt x="145" y="239"/>
                  </a:lnTo>
                  <a:lnTo>
                    <a:pt x="145" y="232"/>
                  </a:lnTo>
                  <a:lnTo>
                    <a:pt x="145" y="217"/>
                  </a:lnTo>
                  <a:lnTo>
                    <a:pt x="137" y="203"/>
                  </a:lnTo>
                  <a:lnTo>
                    <a:pt x="123" y="203"/>
                  </a:lnTo>
                  <a:lnTo>
                    <a:pt x="101" y="203"/>
                  </a:lnTo>
                  <a:lnTo>
                    <a:pt x="80" y="217"/>
                  </a:lnTo>
                  <a:lnTo>
                    <a:pt x="65" y="239"/>
                  </a:lnTo>
                  <a:lnTo>
                    <a:pt x="43" y="260"/>
                  </a:lnTo>
                  <a:lnTo>
                    <a:pt x="36" y="289"/>
                  </a:lnTo>
                  <a:lnTo>
                    <a:pt x="29" y="304"/>
                  </a:lnTo>
                  <a:lnTo>
                    <a:pt x="29" y="311"/>
                  </a:lnTo>
                  <a:lnTo>
                    <a:pt x="14" y="311"/>
                  </a:lnTo>
                  <a:lnTo>
                    <a:pt x="14" y="311"/>
                  </a:lnTo>
                  <a:lnTo>
                    <a:pt x="7" y="311"/>
                  </a:lnTo>
                  <a:lnTo>
                    <a:pt x="0" y="304"/>
                  </a:lnTo>
                  <a:lnTo>
                    <a:pt x="0" y="297"/>
                  </a:lnTo>
                  <a:lnTo>
                    <a:pt x="7" y="268"/>
                  </a:lnTo>
                  <a:lnTo>
                    <a:pt x="36" y="232"/>
                  </a:lnTo>
                  <a:lnTo>
                    <a:pt x="72" y="195"/>
                  </a:lnTo>
                  <a:lnTo>
                    <a:pt x="123" y="174"/>
                  </a:lnTo>
                  <a:close/>
                  <a:moveTo>
                    <a:pt x="203" y="0"/>
                  </a:moveTo>
                  <a:lnTo>
                    <a:pt x="224" y="0"/>
                  </a:lnTo>
                  <a:lnTo>
                    <a:pt x="232" y="15"/>
                  </a:lnTo>
                  <a:lnTo>
                    <a:pt x="239" y="36"/>
                  </a:lnTo>
                  <a:lnTo>
                    <a:pt x="232" y="51"/>
                  </a:lnTo>
                  <a:lnTo>
                    <a:pt x="224" y="65"/>
                  </a:lnTo>
                  <a:lnTo>
                    <a:pt x="210" y="72"/>
                  </a:lnTo>
                  <a:lnTo>
                    <a:pt x="188" y="80"/>
                  </a:lnTo>
                  <a:lnTo>
                    <a:pt x="181" y="80"/>
                  </a:lnTo>
                  <a:lnTo>
                    <a:pt x="166" y="72"/>
                  </a:lnTo>
                  <a:lnTo>
                    <a:pt x="159" y="58"/>
                  </a:lnTo>
                  <a:lnTo>
                    <a:pt x="159" y="44"/>
                  </a:lnTo>
                  <a:lnTo>
                    <a:pt x="159" y="29"/>
                  </a:lnTo>
                  <a:lnTo>
                    <a:pt x="174" y="15"/>
                  </a:lnTo>
                  <a:lnTo>
                    <a:pt x="188" y="0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" name="Freeform 186"/>
            <p:cNvSpPr>
              <a:spLocks noEditPoints="1"/>
            </p:cNvSpPr>
            <p:nvPr/>
          </p:nvSpPr>
          <p:spPr bwMode="auto">
            <a:xfrm>
              <a:off x="11185" y="3376"/>
              <a:ext cx="369" cy="680"/>
            </a:xfrm>
            <a:custGeom>
              <a:avLst/>
              <a:gdLst/>
              <a:ahLst/>
              <a:cxnLst>
                <a:cxn ang="0">
                  <a:pos x="274" y="181"/>
                </a:cxn>
                <a:cxn ang="0">
                  <a:pos x="325" y="203"/>
                </a:cxn>
                <a:cxn ang="0">
                  <a:pos x="340" y="253"/>
                </a:cxn>
                <a:cxn ang="0">
                  <a:pos x="332" y="275"/>
                </a:cxn>
                <a:cxn ang="0">
                  <a:pos x="231" y="615"/>
                </a:cxn>
                <a:cxn ang="0">
                  <a:pos x="130" y="680"/>
                </a:cxn>
                <a:cxn ang="0">
                  <a:pos x="57" y="680"/>
                </a:cxn>
                <a:cxn ang="0">
                  <a:pos x="14" y="665"/>
                </a:cxn>
                <a:cxn ang="0">
                  <a:pos x="0" y="629"/>
                </a:cxn>
                <a:cxn ang="0">
                  <a:pos x="14" y="593"/>
                </a:cxn>
                <a:cxn ang="0">
                  <a:pos x="43" y="579"/>
                </a:cxn>
                <a:cxn ang="0">
                  <a:pos x="72" y="593"/>
                </a:cxn>
                <a:cxn ang="0">
                  <a:pos x="79" y="607"/>
                </a:cxn>
                <a:cxn ang="0">
                  <a:pos x="72" y="629"/>
                </a:cxn>
                <a:cxn ang="0">
                  <a:pos x="57" y="651"/>
                </a:cxn>
                <a:cxn ang="0">
                  <a:pos x="72" y="658"/>
                </a:cxn>
                <a:cxn ang="0">
                  <a:pos x="115" y="651"/>
                </a:cxn>
                <a:cxn ang="0">
                  <a:pos x="166" y="615"/>
                </a:cxn>
                <a:cxn ang="0">
                  <a:pos x="195" y="557"/>
                </a:cxn>
                <a:cxn ang="0">
                  <a:pos x="267" y="268"/>
                </a:cxn>
                <a:cxn ang="0">
                  <a:pos x="274" y="246"/>
                </a:cxn>
                <a:cxn ang="0">
                  <a:pos x="267" y="224"/>
                </a:cxn>
                <a:cxn ang="0">
                  <a:pos x="253" y="203"/>
                </a:cxn>
                <a:cxn ang="0">
                  <a:pos x="202" y="210"/>
                </a:cxn>
                <a:cxn ang="0">
                  <a:pos x="123" y="297"/>
                </a:cxn>
                <a:cxn ang="0">
                  <a:pos x="115" y="311"/>
                </a:cxn>
                <a:cxn ang="0">
                  <a:pos x="101" y="311"/>
                </a:cxn>
                <a:cxn ang="0">
                  <a:pos x="94" y="304"/>
                </a:cxn>
                <a:cxn ang="0">
                  <a:pos x="101" y="275"/>
                </a:cxn>
                <a:cxn ang="0">
                  <a:pos x="180" y="195"/>
                </a:cxn>
                <a:cxn ang="0">
                  <a:pos x="332" y="0"/>
                </a:cxn>
                <a:cxn ang="0">
                  <a:pos x="361" y="7"/>
                </a:cxn>
                <a:cxn ang="0">
                  <a:pos x="369" y="36"/>
                </a:cxn>
                <a:cxn ang="0">
                  <a:pos x="361" y="51"/>
                </a:cxn>
                <a:cxn ang="0">
                  <a:pos x="340" y="72"/>
                </a:cxn>
                <a:cxn ang="0">
                  <a:pos x="303" y="80"/>
                </a:cxn>
                <a:cxn ang="0">
                  <a:pos x="289" y="58"/>
                </a:cxn>
                <a:cxn ang="0">
                  <a:pos x="289" y="29"/>
                </a:cxn>
                <a:cxn ang="0">
                  <a:pos x="318" y="0"/>
                </a:cxn>
              </a:cxnLst>
              <a:rect l="0" t="0" r="r" b="b"/>
              <a:pathLst>
                <a:path w="369" h="680">
                  <a:moveTo>
                    <a:pt x="246" y="174"/>
                  </a:moveTo>
                  <a:lnTo>
                    <a:pt x="274" y="181"/>
                  </a:lnTo>
                  <a:lnTo>
                    <a:pt x="303" y="188"/>
                  </a:lnTo>
                  <a:lnTo>
                    <a:pt x="325" y="203"/>
                  </a:lnTo>
                  <a:lnTo>
                    <a:pt x="332" y="224"/>
                  </a:lnTo>
                  <a:lnTo>
                    <a:pt x="340" y="253"/>
                  </a:lnTo>
                  <a:lnTo>
                    <a:pt x="340" y="268"/>
                  </a:lnTo>
                  <a:lnTo>
                    <a:pt x="332" y="275"/>
                  </a:lnTo>
                  <a:lnTo>
                    <a:pt x="267" y="557"/>
                  </a:lnTo>
                  <a:lnTo>
                    <a:pt x="231" y="615"/>
                  </a:lnTo>
                  <a:lnTo>
                    <a:pt x="188" y="658"/>
                  </a:lnTo>
                  <a:lnTo>
                    <a:pt x="130" y="680"/>
                  </a:lnTo>
                  <a:lnTo>
                    <a:pt x="86" y="680"/>
                  </a:lnTo>
                  <a:lnTo>
                    <a:pt x="57" y="680"/>
                  </a:lnTo>
                  <a:lnTo>
                    <a:pt x="28" y="672"/>
                  </a:lnTo>
                  <a:lnTo>
                    <a:pt x="14" y="665"/>
                  </a:lnTo>
                  <a:lnTo>
                    <a:pt x="0" y="651"/>
                  </a:lnTo>
                  <a:lnTo>
                    <a:pt x="0" y="629"/>
                  </a:lnTo>
                  <a:lnTo>
                    <a:pt x="0" y="607"/>
                  </a:lnTo>
                  <a:lnTo>
                    <a:pt x="14" y="593"/>
                  </a:lnTo>
                  <a:lnTo>
                    <a:pt x="28" y="586"/>
                  </a:lnTo>
                  <a:lnTo>
                    <a:pt x="43" y="579"/>
                  </a:lnTo>
                  <a:lnTo>
                    <a:pt x="57" y="586"/>
                  </a:lnTo>
                  <a:lnTo>
                    <a:pt x="72" y="593"/>
                  </a:lnTo>
                  <a:lnTo>
                    <a:pt x="79" y="600"/>
                  </a:lnTo>
                  <a:lnTo>
                    <a:pt x="79" y="607"/>
                  </a:lnTo>
                  <a:lnTo>
                    <a:pt x="79" y="622"/>
                  </a:lnTo>
                  <a:lnTo>
                    <a:pt x="72" y="629"/>
                  </a:lnTo>
                  <a:lnTo>
                    <a:pt x="65" y="644"/>
                  </a:lnTo>
                  <a:lnTo>
                    <a:pt x="57" y="651"/>
                  </a:lnTo>
                  <a:lnTo>
                    <a:pt x="65" y="658"/>
                  </a:lnTo>
                  <a:lnTo>
                    <a:pt x="72" y="658"/>
                  </a:lnTo>
                  <a:lnTo>
                    <a:pt x="86" y="658"/>
                  </a:lnTo>
                  <a:lnTo>
                    <a:pt x="115" y="651"/>
                  </a:lnTo>
                  <a:lnTo>
                    <a:pt x="144" y="636"/>
                  </a:lnTo>
                  <a:lnTo>
                    <a:pt x="166" y="615"/>
                  </a:lnTo>
                  <a:lnTo>
                    <a:pt x="188" y="593"/>
                  </a:lnTo>
                  <a:lnTo>
                    <a:pt x="195" y="557"/>
                  </a:lnTo>
                  <a:lnTo>
                    <a:pt x="195" y="557"/>
                  </a:lnTo>
                  <a:lnTo>
                    <a:pt x="267" y="268"/>
                  </a:lnTo>
                  <a:lnTo>
                    <a:pt x="274" y="253"/>
                  </a:lnTo>
                  <a:lnTo>
                    <a:pt x="274" y="246"/>
                  </a:lnTo>
                  <a:lnTo>
                    <a:pt x="274" y="232"/>
                  </a:lnTo>
                  <a:lnTo>
                    <a:pt x="267" y="224"/>
                  </a:lnTo>
                  <a:lnTo>
                    <a:pt x="267" y="210"/>
                  </a:lnTo>
                  <a:lnTo>
                    <a:pt x="253" y="203"/>
                  </a:lnTo>
                  <a:lnTo>
                    <a:pt x="238" y="203"/>
                  </a:lnTo>
                  <a:lnTo>
                    <a:pt x="202" y="210"/>
                  </a:lnTo>
                  <a:lnTo>
                    <a:pt x="166" y="239"/>
                  </a:lnTo>
                  <a:lnTo>
                    <a:pt x="123" y="297"/>
                  </a:lnTo>
                  <a:lnTo>
                    <a:pt x="123" y="304"/>
                  </a:lnTo>
                  <a:lnTo>
                    <a:pt x="115" y="311"/>
                  </a:lnTo>
                  <a:lnTo>
                    <a:pt x="108" y="311"/>
                  </a:lnTo>
                  <a:lnTo>
                    <a:pt x="101" y="311"/>
                  </a:lnTo>
                  <a:lnTo>
                    <a:pt x="94" y="311"/>
                  </a:lnTo>
                  <a:lnTo>
                    <a:pt x="94" y="304"/>
                  </a:lnTo>
                  <a:lnTo>
                    <a:pt x="86" y="297"/>
                  </a:lnTo>
                  <a:lnTo>
                    <a:pt x="101" y="275"/>
                  </a:lnTo>
                  <a:lnTo>
                    <a:pt x="130" y="232"/>
                  </a:lnTo>
                  <a:lnTo>
                    <a:pt x="180" y="195"/>
                  </a:lnTo>
                  <a:lnTo>
                    <a:pt x="246" y="174"/>
                  </a:lnTo>
                  <a:close/>
                  <a:moveTo>
                    <a:pt x="332" y="0"/>
                  </a:moveTo>
                  <a:lnTo>
                    <a:pt x="347" y="0"/>
                  </a:lnTo>
                  <a:lnTo>
                    <a:pt x="361" y="7"/>
                  </a:lnTo>
                  <a:lnTo>
                    <a:pt x="369" y="22"/>
                  </a:lnTo>
                  <a:lnTo>
                    <a:pt x="369" y="36"/>
                  </a:lnTo>
                  <a:lnTo>
                    <a:pt x="369" y="36"/>
                  </a:lnTo>
                  <a:lnTo>
                    <a:pt x="361" y="51"/>
                  </a:lnTo>
                  <a:lnTo>
                    <a:pt x="354" y="65"/>
                  </a:lnTo>
                  <a:lnTo>
                    <a:pt x="340" y="72"/>
                  </a:lnTo>
                  <a:lnTo>
                    <a:pt x="318" y="80"/>
                  </a:lnTo>
                  <a:lnTo>
                    <a:pt x="303" y="80"/>
                  </a:lnTo>
                  <a:lnTo>
                    <a:pt x="296" y="72"/>
                  </a:lnTo>
                  <a:lnTo>
                    <a:pt x="289" y="58"/>
                  </a:lnTo>
                  <a:lnTo>
                    <a:pt x="282" y="44"/>
                  </a:lnTo>
                  <a:lnTo>
                    <a:pt x="289" y="29"/>
                  </a:lnTo>
                  <a:lnTo>
                    <a:pt x="296" y="15"/>
                  </a:lnTo>
                  <a:lnTo>
                    <a:pt x="318" y="0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" name="Freeform 187"/>
            <p:cNvSpPr>
              <a:spLocks/>
            </p:cNvSpPr>
            <p:nvPr/>
          </p:nvSpPr>
          <p:spPr bwMode="auto">
            <a:xfrm>
              <a:off x="11727" y="3232"/>
              <a:ext cx="217" cy="404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8" y="0"/>
                </a:cxn>
                <a:cxn ang="0">
                  <a:pos x="203" y="14"/>
                </a:cxn>
                <a:cxn ang="0">
                  <a:pos x="210" y="29"/>
                </a:cxn>
                <a:cxn ang="0">
                  <a:pos x="217" y="43"/>
                </a:cxn>
                <a:cxn ang="0">
                  <a:pos x="217" y="50"/>
                </a:cxn>
                <a:cxn ang="0">
                  <a:pos x="210" y="65"/>
                </a:cxn>
                <a:cxn ang="0">
                  <a:pos x="210" y="65"/>
                </a:cxn>
                <a:cxn ang="0">
                  <a:pos x="210" y="72"/>
                </a:cxn>
                <a:cxn ang="0">
                  <a:pos x="44" y="390"/>
                </a:cxn>
                <a:cxn ang="0">
                  <a:pos x="44" y="404"/>
                </a:cxn>
                <a:cxn ang="0">
                  <a:pos x="36" y="404"/>
                </a:cxn>
                <a:cxn ang="0">
                  <a:pos x="36" y="404"/>
                </a:cxn>
                <a:cxn ang="0">
                  <a:pos x="29" y="404"/>
                </a:cxn>
                <a:cxn ang="0">
                  <a:pos x="15" y="397"/>
                </a:cxn>
                <a:cxn ang="0">
                  <a:pos x="0" y="397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76"/>
                </a:cxn>
                <a:cxn ang="0">
                  <a:pos x="123" y="36"/>
                </a:cxn>
                <a:cxn ang="0">
                  <a:pos x="123" y="29"/>
                </a:cxn>
                <a:cxn ang="0">
                  <a:pos x="130" y="14"/>
                </a:cxn>
                <a:cxn ang="0">
                  <a:pos x="138" y="7"/>
                </a:cxn>
                <a:cxn ang="0">
                  <a:pos x="152" y="0"/>
                </a:cxn>
                <a:cxn ang="0">
                  <a:pos x="167" y="0"/>
                </a:cxn>
              </a:cxnLst>
              <a:rect l="0" t="0" r="r" b="b"/>
              <a:pathLst>
                <a:path w="217" h="404">
                  <a:moveTo>
                    <a:pt x="167" y="0"/>
                  </a:moveTo>
                  <a:lnTo>
                    <a:pt x="188" y="0"/>
                  </a:lnTo>
                  <a:lnTo>
                    <a:pt x="203" y="14"/>
                  </a:lnTo>
                  <a:lnTo>
                    <a:pt x="210" y="29"/>
                  </a:lnTo>
                  <a:lnTo>
                    <a:pt x="217" y="43"/>
                  </a:lnTo>
                  <a:lnTo>
                    <a:pt x="217" y="50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10" y="72"/>
                  </a:lnTo>
                  <a:lnTo>
                    <a:pt x="44" y="390"/>
                  </a:lnTo>
                  <a:lnTo>
                    <a:pt x="44" y="404"/>
                  </a:lnTo>
                  <a:lnTo>
                    <a:pt x="36" y="404"/>
                  </a:lnTo>
                  <a:lnTo>
                    <a:pt x="36" y="404"/>
                  </a:lnTo>
                  <a:lnTo>
                    <a:pt x="29" y="404"/>
                  </a:lnTo>
                  <a:lnTo>
                    <a:pt x="15" y="397"/>
                  </a:lnTo>
                  <a:lnTo>
                    <a:pt x="0" y="397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76"/>
                  </a:lnTo>
                  <a:lnTo>
                    <a:pt x="123" y="36"/>
                  </a:lnTo>
                  <a:lnTo>
                    <a:pt x="123" y="29"/>
                  </a:lnTo>
                  <a:lnTo>
                    <a:pt x="130" y="14"/>
                  </a:lnTo>
                  <a:lnTo>
                    <a:pt x="138" y="7"/>
                  </a:lnTo>
                  <a:lnTo>
                    <a:pt x="152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" name="Rectangle 188"/>
            <p:cNvSpPr>
              <a:spLocks noChangeArrowheads="1"/>
            </p:cNvSpPr>
            <p:nvPr/>
          </p:nvSpPr>
          <p:spPr bwMode="auto">
            <a:xfrm>
              <a:off x="12588" y="1808"/>
              <a:ext cx="1158" cy="7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" name="Freeform 189"/>
            <p:cNvSpPr>
              <a:spLocks/>
            </p:cNvSpPr>
            <p:nvPr/>
          </p:nvSpPr>
          <p:spPr bwMode="auto">
            <a:xfrm>
              <a:off x="12610" y="2010"/>
              <a:ext cx="1006" cy="1120"/>
            </a:xfrm>
            <a:custGeom>
              <a:avLst/>
              <a:gdLst/>
              <a:ahLst/>
              <a:cxnLst>
                <a:cxn ang="0">
                  <a:pos x="630" y="14"/>
                </a:cxn>
                <a:cxn ang="0">
                  <a:pos x="847" y="116"/>
                </a:cxn>
                <a:cxn ang="0">
                  <a:pos x="970" y="289"/>
                </a:cxn>
                <a:cxn ang="0">
                  <a:pos x="970" y="520"/>
                </a:cxn>
                <a:cxn ang="0">
                  <a:pos x="847" y="745"/>
                </a:cxn>
                <a:cxn ang="0">
                  <a:pos x="738" y="932"/>
                </a:cxn>
                <a:cxn ang="0">
                  <a:pos x="832" y="1019"/>
                </a:cxn>
                <a:cxn ang="0">
                  <a:pos x="897" y="1012"/>
                </a:cxn>
                <a:cxn ang="0">
                  <a:pos x="926" y="1005"/>
                </a:cxn>
                <a:cxn ang="0">
                  <a:pos x="934" y="990"/>
                </a:cxn>
                <a:cxn ang="0">
                  <a:pos x="955" y="925"/>
                </a:cxn>
                <a:cxn ang="0">
                  <a:pos x="1006" y="860"/>
                </a:cxn>
                <a:cxn ang="0">
                  <a:pos x="702" y="1120"/>
                </a:cxn>
                <a:cxn ang="0">
                  <a:pos x="666" y="1113"/>
                </a:cxn>
                <a:cxn ang="0">
                  <a:pos x="659" y="1084"/>
                </a:cxn>
                <a:cxn ang="0">
                  <a:pos x="688" y="911"/>
                </a:cxn>
                <a:cxn ang="0">
                  <a:pos x="731" y="766"/>
                </a:cxn>
                <a:cxn ang="0">
                  <a:pos x="811" y="513"/>
                </a:cxn>
                <a:cxn ang="0">
                  <a:pos x="811" y="282"/>
                </a:cxn>
                <a:cxn ang="0">
                  <a:pos x="716" y="123"/>
                </a:cxn>
                <a:cxn ang="0">
                  <a:pos x="579" y="43"/>
                </a:cxn>
                <a:cxn ang="0">
                  <a:pos x="427" y="43"/>
                </a:cxn>
                <a:cxn ang="0">
                  <a:pos x="290" y="123"/>
                </a:cxn>
                <a:cxn ang="0">
                  <a:pos x="195" y="282"/>
                </a:cxn>
                <a:cxn ang="0">
                  <a:pos x="195" y="513"/>
                </a:cxn>
                <a:cxn ang="0">
                  <a:pos x="261" y="737"/>
                </a:cxn>
                <a:cxn ang="0">
                  <a:pos x="333" y="969"/>
                </a:cxn>
                <a:cxn ang="0">
                  <a:pos x="347" y="1106"/>
                </a:cxn>
                <a:cxn ang="0">
                  <a:pos x="326" y="1120"/>
                </a:cxn>
                <a:cxn ang="0">
                  <a:pos x="51" y="1120"/>
                </a:cxn>
                <a:cxn ang="0">
                  <a:pos x="36" y="860"/>
                </a:cxn>
                <a:cxn ang="0">
                  <a:pos x="72" y="990"/>
                </a:cxn>
                <a:cxn ang="0">
                  <a:pos x="80" y="1005"/>
                </a:cxn>
                <a:cxn ang="0">
                  <a:pos x="109" y="1012"/>
                </a:cxn>
                <a:cxn ang="0">
                  <a:pos x="174" y="1019"/>
                </a:cxn>
                <a:cxn ang="0">
                  <a:pos x="268" y="932"/>
                </a:cxn>
                <a:cxn ang="0">
                  <a:pos x="159" y="745"/>
                </a:cxn>
                <a:cxn ang="0">
                  <a:pos x="36" y="520"/>
                </a:cxn>
                <a:cxn ang="0">
                  <a:pos x="36" y="289"/>
                </a:cxn>
                <a:cxn ang="0">
                  <a:pos x="159" y="116"/>
                </a:cxn>
                <a:cxn ang="0">
                  <a:pos x="369" y="14"/>
                </a:cxn>
              </a:cxnLst>
              <a:rect l="0" t="0" r="r" b="b"/>
              <a:pathLst>
                <a:path w="1006" h="1120">
                  <a:moveTo>
                    <a:pt x="507" y="0"/>
                  </a:moveTo>
                  <a:lnTo>
                    <a:pt x="630" y="14"/>
                  </a:lnTo>
                  <a:lnTo>
                    <a:pt x="745" y="51"/>
                  </a:lnTo>
                  <a:lnTo>
                    <a:pt x="847" y="116"/>
                  </a:lnTo>
                  <a:lnTo>
                    <a:pt x="919" y="195"/>
                  </a:lnTo>
                  <a:lnTo>
                    <a:pt x="970" y="289"/>
                  </a:lnTo>
                  <a:lnTo>
                    <a:pt x="984" y="398"/>
                  </a:lnTo>
                  <a:lnTo>
                    <a:pt x="970" y="520"/>
                  </a:lnTo>
                  <a:lnTo>
                    <a:pt x="919" y="636"/>
                  </a:lnTo>
                  <a:lnTo>
                    <a:pt x="847" y="745"/>
                  </a:lnTo>
                  <a:lnTo>
                    <a:pt x="782" y="846"/>
                  </a:lnTo>
                  <a:lnTo>
                    <a:pt x="738" y="932"/>
                  </a:lnTo>
                  <a:lnTo>
                    <a:pt x="709" y="1019"/>
                  </a:lnTo>
                  <a:lnTo>
                    <a:pt x="832" y="1019"/>
                  </a:lnTo>
                  <a:lnTo>
                    <a:pt x="868" y="1019"/>
                  </a:lnTo>
                  <a:lnTo>
                    <a:pt x="897" y="1012"/>
                  </a:lnTo>
                  <a:lnTo>
                    <a:pt x="912" y="1012"/>
                  </a:lnTo>
                  <a:lnTo>
                    <a:pt x="926" y="1005"/>
                  </a:lnTo>
                  <a:lnTo>
                    <a:pt x="934" y="998"/>
                  </a:lnTo>
                  <a:lnTo>
                    <a:pt x="934" y="990"/>
                  </a:lnTo>
                  <a:lnTo>
                    <a:pt x="941" y="976"/>
                  </a:lnTo>
                  <a:lnTo>
                    <a:pt x="955" y="925"/>
                  </a:lnTo>
                  <a:lnTo>
                    <a:pt x="970" y="860"/>
                  </a:lnTo>
                  <a:lnTo>
                    <a:pt x="1006" y="860"/>
                  </a:lnTo>
                  <a:lnTo>
                    <a:pt x="955" y="1120"/>
                  </a:lnTo>
                  <a:lnTo>
                    <a:pt x="702" y="1120"/>
                  </a:lnTo>
                  <a:lnTo>
                    <a:pt x="680" y="1120"/>
                  </a:lnTo>
                  <a:lnTo>
                    <a:pt x="666" y="1113"/>
                  </a:lnTo>
                  <a:lnTo>
                    <a:pt x="659" y="1106"/>
                  </a:lnTo>
                  <a:lnTo>
                    <a:pt x="659" y="1084"/>
                  </a:lnTo>
                  <a:lnTo>
                    <a:pt x="666" y="998"/>
                  </a:lnTo>
                  <a:lnTo>
                    <a:pt x="688" y="911"/>
                  </a:lnTo>
                  <a:lnTo>
                    <a:pt x="709" y="831"/>
                  </a:lnTo>
                  <a:lnTo>
                    <a:pt x="731" y="766"/>
                  </a:lnTo>
                  <a:lnTo>
                    <a:pt x="782" y="636"/>
                  </a:lnTo>
                  <a:lnTo>
                    <a:pt x="811" y="513"/>
                  </a:lnTo>
                  <a:lnTo>
                    <a:pt x="825" y="398"/>
                  </a:lnTo>
                  <a:lnTo>
                    <a:pt x="811" y="282"/>
                  </a:lnTo>
                  <a:lnTo>
                    <a:pt x="774" y="195"/>
                  </a:lnTo>
                  <a:lnTo>
                    <a:pt x="716" y="123"/>
                  </a:lnTo>
                  <a:lnTo>
                    <a:pt x="651" y="72"/>
                  </a:lnTo>
                  <a:lnTo>
                    <a:pt x="579" y="43"/>
                  </a:lnTo>
                  <a:lnTo>
                    <a:pt x="499" y="36"/>
                  </a:lnTo>
                  <a:lnTo>
                    <a:pt x="427" y="43"/>
                  </a:lnTo>
                  <a:lnTo>
                    <a:pt x="355" y="72"/>
                  </a:lnTo>
                  <a:lnTo>
                    <a:pt x="290" y="123"/>
                  </a:lnTo>
                  <a:lnTo>
                    <a:pt x="232" y="188"/>
                  </a:lnTo>
                  <a:lnTo>
                    <a:pt x="195" y="282"/>
                  </a:lnTo>
                  <a:lnTo>
                    <a:pt x="181" y="398"/>
                  </a:lnTo>
                  <a:lnTo>
                    <a:pt x="195" y="513"/>
                  </a:lnTo>
                  <a:lnTo>
                    <a:pt x="224" y="629"/>
                  </a:lnTo>
                  <a:lnTo>
                    <a:pt x="261" y="737"/>
                  </a:lnTo>
                  <a:lnTo>
                    <a:pt x="297" y="846"/>
                  </a:lnTo>
                  <a:lnTo>
                    <a:pt x="333" y="969"/>
                  </a:lnTo>
                  <a:lnTo>
                    <a:pt x="347" y="1084"/>
                  </a:lnTo>
                  <a:lnTo>
                    <a:pt x="347" y="1106"/>
                  </a:lnTo>
                  <a:lnTo>
                    <a:pt x="340" y="1113"/>
                  </a:lnTo>
                  <a:lnTo>
                    <a:pt x="326" y="1120"/>
                  </a:lnTo>
                  <a:lnTo>
                    <a:pt x="304" y="1120"/>
                  </a:lnTo>
                  <a:lnTo>
                    <a:pt x="51" y="1120"/>
                  </a:lnTo>
                  <a:lnTo>
                    <a:pt x="0" y="860"/>
                  </a:lnTo>
                  <a:lnTo>
                    <a:pt x="36" y="860"/>
                  </a:lnTo>
                  <a:lnTo>
                    <a:pt x="65" y="983"/>
                  </a:lnTo>
                  <a:lnTo>
                    <a:pt x="72" y="990"/>
                  </a:lnTo>
                  <a:lnTo>
                    <a:pt x="72" y="998"/>
                  </a:lnTo>
                  <a:lnTo>
                    <a:pt x="80" y="1005"/>
                  </a:lnTo>
                  <a:lnTo>
                    <a:pt x="94" y="1012"/>
                  </a:lnTo>
                  <a:lnTo>
                    <a:pt x="109" y="1012"/>
                  </a:lnTo>
                  <a:lnTo>
                    <a:pt x="138" y="1019"/>
                  </a:lnTo>
                  <a:lnTo>
                    <a:pt x="174" y="1019"/>
                  </a:lnTo>
                  <a:lnTo>
                    <a:pt x="297" y="1019"/>
                  </a:lnTo>
                  <a:lnTo>
                    <a:pt x="268" y="932"/>
                  </a:lnTo>
                  <a:lnTo>
                    <a:pt x="224" y="846"/>
                  </a:lnTo>
                  <a:lnTo>
                    <a:pt x="159" y="745"/>
                  </a:lnTo>
                  <a:lnTo>
                    <a:pt x="87" y="636"/>
                  </a:lnTo>
                  <a:lnTo>
                    <a:pt x="36" y="520"/>
                  </a:lnTo>
                  <a:lnTo>
                    <a:pt x="15" y="398"/>
                  </a:lnTo>
                  <a:lnTo>
                    <a:pt x="36" y="289"/>
                  </a:lnTo>
                  <a:lnTo>
                    <a:pt x="80" y="195"/>
                  </a:lnTo>
                  <a:lnTo>
                    <a:pt x="159" y="116"/>
                  </a:lnTo>
                  <a:lnTo>
                    <a:pt x="253" y="51"/>
                  </a:lnTo>
                  <a:lnTo>
                    <a:pt x="369" y="14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" name="Rectangle 190"/>
            <p:cNvSpPr>
              <a:spLocks noChangeArrowheads="1"/>
            </p:cNvSpPr>
            <p:nvPr/>
          </p:nvSpPr>
          <p:spPr bwMode="auto">
            <a:xfrm>
              <a:off x="12588" y="3253"/>
              <a:ext cx="1158" cy="7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" name="Freeform 191"/>
            <p:cNvSpPr>
              <a:spLocks/>
            </p:cNvSpPr>
            <p:nvPr/>
          </p:nvSpPr>
          <p:spPr bwMode="auto">
            <a:xfrm>
              <a:off x="13847" y="1938"/>
              <a:ext cx="370" cy="1590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2" y="0"/>
                </a:cxn>
                <a:cxn ang="0">
                  <a:pos x="370" y="7"/>
                </a:cxn>
                <a:cxn ang="0">
                  <a:pos x="370" y="14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2" y="29"/>
                </a:cxn>
                <a:cxn ang="0">
                  <a:pos x="348" y="43"/>
                </a:cxn>
                <a:cxn ang="0">
                  <a:pos x="247" y="173"/>
                </a:cxn>
                <a:cxn ang="0">
                  <a:pos x="174" y="310"/>
                </a:cxn>
                <a:cxn ang="0">
                  <a:pos x="131" y="470"/>
                </a:cxn>
                <a:cxn ang="0">
                  <a:pos x="102" y="629"/>
                </a:cxn>
                <a:cxn ang="0">
                  <a:pos x="95" y="795"/>
                </a:cxn>
                <a:cxn ang="0">
                  <a:pos x="102" y="918"/>
                </a:cxn>
                <a:cxn ang="0">
                  <a:pos x="116" y="1048"/>
                </a:cxn>
                <a:cxn ang="0">
                  <a:pos x="145" y="1185"/>
                </a:cxn>
                <a:cxn ang="0">
                  <a:pos x="189" y="1308"/>
                </a:cxn>
                <a:cxn ang="0">
                  <a:pos x="254" y="1431"/>
                </a:cxn>
                <a:cxn ang="0">
                  <a:pos x="348" y="1539"/>
                </a:cxn>
                <a:cxn ang="0">
                  <a:pos x="355" y="1554"/>
                </a:cxn>
                <a:cxn ang="0">
                  <a:pos x="370" y="1561"/>
                </a:cxn>
                <a:cxn ang="0">
                  <a:pos x="370" y="1568"/>
                </a:cxn>
                <a:cxn ang="0">
                  <a:pos x="370" y="1568"/>
                </a:cxn>
                <a:cxn ang="0">
                  <a:pos x="370" y="1576"/>
                </a:cxn>
                <a:cxn ang="0">
                  <a:pos x="370" y="1576"/>
                </a:cxn>
                <a:cxn ang="0">
                  <a:pos x="370" y="1583"/>
                </a:cxn>
                <a:cxn ang="0">
                  <a:pos x="362" y="1590"/>
                </a:cxn>
                <a:cxn ang="0">
                  <a:pos x="355" y="1590"/>
                </a:cxn>
                <a:cxn ang="0">
                  <a:pos x="333" y="1576"/>
                </a:cxn>
                <a:cxn ang="0">
                  <a:pos x="290" y="1539"/>
                </a:cxn>
                <a:cxn ang="0">
                  <a:pos x="232" y="1482"/>
                </a:cxn>
                <a:cxn ang="0">
                  <a:pos x="167" y="1395"/>
                </a:cxn>
                <a:cxn ang="0">
                  <a:pos x="109" y="1286"/>
                </a:cxn>
                <a:cxn ang="0">
                  <a:pos x="44" y="1113"/>
                </a:cxn>
                <a:cxn ang="0">
                  <a:pos x="8" y="939"/>
                </a:cxn>
                <a:cxn ang="0">
                  <a:pos x="0" y="795"/>
                </a:cxn>
                <a:cxn ang="0">
                  <a:pos x="8" y="650"/>
                </a:cxn>
                <a:cxn ang="0">
                  <a:pos x="44" y="484"/>
                </a:cxn>
                <a:cxn ang="0">
                  <a:pos x="102" y="310"/>
                </a:cxn>
                <a:cxn ang="0">
                  <a:pos x="167" y="202"/>
                </a:cxn>
                <a:cxn ang="0">
                  <a:pos x="225" y="115"/>
                </a:cxn>
                <a:cxn ang="0">
                  <a:pos x="290" y="50"/>
                </a:cxn>
                <a:cxn ang="0">
                  <a:pos x="333" y="14"/>
                </a:cxn>
                <a:cxn ang="0">
                  <a:pos x="355" y="0"/>
                </a:cxn>
              </a:cxnLst>
              <a:rect l="0" t="0" r="r" b="b"/>
              <a:pathLst>
                <a:path w="370" h="1590">
                  <a:moveTo>
                    <a:pt x="355" y="0"/>
                  </a:moveTo>
                  <a:lnTo>
                    <a:pt x="362" y="0"/>
                  </a:lnTo>
                  <a:lnTo>
                    <a:pt x="370" y="7"/>
                  </a:lnTo>
                  <a:lnTo>
                    <a:pt x="370" y="14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2" y="29"/>
                  </a:lnTo>
                  <a:lnTo>
                    <a:pt x="348" y="43"/>
                  </a:lnTo>
                  <a:lnTo>
                    <a:pt x="247" y="173"/>
                  </a:lnTo>
                  <a:lnTo>
                    <a:pt x="174" y="310"/>
                  </a:lnTo>
                  <a:lnTo>
                    <a:pt x="131" y="470"/>
                  </a:lnTo>
                  <a:lnTo>
                    <a:pt x="102" y="629"/>
                  </a:lnTo>
                  <a:lnTo>
                    <a:pt x="95" y="795"/>
                  </a:lnTo>
                  <a:lnTo>
                    <a:pt x="102" y="918"/>
                  </a:lnTo>
                  <a:lnTo>
                    <a:pt x="116" y="1048"/>
                  </a:lnTo>
                  <a:lnTo>
                    <a:pt x="145" y="1185"/>
                  </a:lnTo>
                  <a:lnTo>
                    <a:pt x="189" y="1308"/>
                  </a:lnTo>
                  <a:lnTo>
                    <a:pt x="254" y="1431"/>
                  </a:lnTo>
                  <a:lnTo>
                    <a:pt x="348" y="1539"/>
                  </a:lnTo>
                  <a:lnTo>
                    <a:pt x="355" y="1554"/>
                  </a:lnTo>
                  <a:lnTo>
                    <a:pt x="370" y="1561"/>
                  </a:lnTo>
                  <a:lnTo>
                    <a:pt x="370" y="1568"/>
                  </a:lnTo>
                  <a:lnTo>
                    <a:pt x="370" y="1568"/>
                  </a:lnTo>
                  <a:lnTo>
                    <a:pt x="370" y="1576"/>
                  </a:lnTo>
                  <a:lnTo>
                    <a:pt x="370" y="1576"/>
                  </a:lnTo>
                  <a:lnTo>
                    <a:pt x="370" y="1583"/>
                  </a:lnTo>
                  <a:lnTo>
                    <a:pt x="362" y="1590"/>
                  </a:lnTo>
                  <a:lnTo>
                    <a:pt x="355" y="1590"/>
                  </a:lnTo>
                  <a:lnTo>
                    <a:pt x="333" y="1576"/>
                  </a:lnTo>
                  <a:lnTo>
                    <a:pt x="290" y="1539"/>
                  </a:lnTo>
                  <a:lnTo>
                    <a:pt x="232" y="1482"/>
                  </a:lnTo>
                  <a:lnTo>
                    <a:pt x="167" y="1395"/>
                  </a:lnTo>
                  <a:lnTo>
                    <a:pt x="109" y="1286"/>
                  </a:lnTo>
                  <a:lnTo>
                    <a:pt x="44" y="1113"/>
                  </a:lnTo>
                  <a:lnTo>
                    <a:pt x="8" y="939"/>
                  </a:lnTo>
                  <a:lnTo>
                    <a:pt x="0" y="795"/>
                  </a:lnTo>
                  <a:lnTo>
                    <a:pt x="8" y="650"/>
                  </a:lnTo>
                  <a:lnTo>
                    <a:pt x="44" y="484"/>
                  </a:lnTo>
                  <a:lnTo>
                    <a:pt x="102" y="310"/>
                  </a:lnTo>
                  <a:lnTo>
                    <a:pt x="167" y="202"/>
                  </a:lnTo>
                  <a:lnTo>
                    <a:pt x="225" y="115"/>
                  </a:lnTo>
                  <a:lnTo>
                    <a:pt x="290" y="50"/>
                  </a:lnTo>
                  <a:lnTo>
                    <a:pt x="333" y="14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" name="Freeform 192"/>
            <p:cNvSpPr>
              <a:spLocks/>
            </p:cNvSpPr>
            <p:nvPr/>
          </p:nvSpPr>
          <p:spPr bwMode="auto">
            <a:xfrm>
              <a:off x="14369" y="2046"/>
              <a:ext cx="962" cy="1084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499" y="0"/>
                </a:cxn>
                <a:cxn ang="0">
                  <a:pos x="665" y="0"/>
                </a:cxn>
                <a:cxn ang="0">
                  <a:pos x="745" y="0"/>
                </a:cxn>
                <a:cxn ang="0">
                  <a:pos x="759" y="7"/>
                </a:cxn>
                <a:cxn ang="0">
                  <a:pos x="759" y="29"/>
                </a:cxn>
                <a:cxn ang="0">
                  <a:pos x="745" y="43"/>
                </a:cxn>
                <a:cxn ang="0">
                  <a:pos x="701" y="43"/>
                </a:cxn>
                <a:cxn ang="0">
                  <a:pos x="586" y="58"/>
                </a:cxn>
                <a:cxn ang="0">
                  <a:pos x="542" y="94"/>
                </a:cxn>
                <a:cxn ang="0">
                  <a:pos x="535" y="123"/>
                </a:cxn>
                <a:cxn ang="0">
                  <a:pos x="311" y="998"/>
                </a:cxn>
                <a:cxn ang="0">
                  <a:pos x="311" y="1012"/>
                </a:cxn>
                <a:cxn ang="0">
                  <a:pos x="311" y="1027"/>
                </a:cxn>
                <a:cxn ang="0">
                  <a:pos x="332" y="1034"/>
                </a:cxn>
                <a:cxn ang="0">
                  <a:pos x="622" y="1027"/>
                </a:cxn>
                <a:cxn ang="0">
                  <a:pos x="774" y="954"/>
                </a:cxn>
                <a:cxn ang="0">
                  <a:pos x="861" y="839"/>
                </a:cxn>
                <a:cxn ang="0">
                  <a:pos x="919" y="709"/>
                </a:cxn>
                <a:cxn ang="0">
                  <a:pos x="926" y="680"/>
                </a:cxn>
                <a:cxn ang="0">
                  <a:pos x="947" y="672"/>
                </a:cxn>
                <a:cxn ang="0">
                  <a:pos x="962" y="680"/>
                </a:cxn>
                <a:cxn ang="0">
                  <a:pos x="962" y="694"/>
                </a:cxn>
                <a:cxn ang="0">
                  <a:pos x="962" y="701"/>
                </a:cxn>
                <a:cxn ang="0">
                  <a:pos x="832" y="1055"/>
                </a:cxn>
                <a:cxn ang="0">
                  <a:pos x="817" y="1077"/>
                </a:cxn>
                <a:cxn ang="0">
                  <a:pos x="781" y="1084"/>
                </a:cxn>
                <a:cxn ang="0">
                  <a:pos x="21" y="1084"/>
                </a:cxn>
                <a:cxn ang="0">
                  <a:pos x="0" y="1077"/>
                </a:cxn>
                <a:cxn ang="0">
                  <a:pos x="0" y="1048"/>
                </a:cxn>
                <a:cxn ang="0">
                  <a:pos x="14" y="1034"/>
                </a:cxn>
                <a:cxn ang="0">
                  <a:pos x="43" y="1034"/>
                </a:cxn>
                <a:cxn ang="0">
                  <a:pos x="159" y="1019"/>
                </a:cxn>
                <a:cxn ang="0">
                  <a:pos x="188" y="962"/>
                </a:cxn>
                <a:cxn ang="0">
                  <a:pos x="405" y="87"/>
                </a:cxn>
                <a:cxn ang="0">
                  <a:pos x="412" y="72"/>
                </a:cxn>
                <a:cxn ang="0">
                  <a:pos x="398" y="58"/>
                </a:cxn>
                <a:cxn ang="0">
                  <a:pos x="369" y="51"/>
                </a:cxn>
                <a:cxn ang="0">
                  <a:pos x="325" y="43"/>
                </a:cxn>
                <a:cxn ang="0">
                  <a:pos x="303" y="43"/>
                </a:cxn>
                <a:cxn ang="0">
                  <a:pos x="267" y="43"/>
                </a:cxn>
                <a:cxn ang="0">
                  <a:pos x="260" y="29"/>
                </a:cxn>
                <a:cxn ang="0">
                  <a:pos x="267" y="7"/>
                </a:cxn>
                <a:cxn ang="0">
                  <a:pos x="282" y="0"/>
                </a:cxn>
              </a:cxnLst>
              <a:rect l="0" t="0" r="r" b="b"/>
              <a:pathLst>
                <a:path w="962" h="1084">
                  <a:moveTo>
                    <a:pt x="289" y="0"/>
                  </a:moveTo>
                  <a:lnTo>
                    <a:pt x="354" y="0"/>
                  </a:lnTo>
                  <a:lnTo>
                    <a:pt x="434" y="0"/>
                  </a:lnTo>
                  <a:lnTo>
                    <a:pt x="499" y="0"/>
                  </a:lnTo>
                  <a:lnTo>
                    <a:pt x="571" y="0"/>
                  </a:lnTo>
                  <a:lnTo>
                    <a:pt x="665" y="0"/>
                  </a:lnTo>
                  <a:lnTo>
                    <a:pt x="738" y="0"/>
                  </a:lnTo>
                  <a:lnTo>
                    <a:pt x="745" y="0"/>
                  </a:lnTo>
                  <a:lnTo>
                    <a:pt x="752" y="0"/>
                  </a:lnTo>
                  <a:lnTo>
                    <a:pt x="759" y="7"/>
                  </a:lnTo>
                  <a:lnTo>
                    <a:pt x="767" y="15"/>
                  </a:lnTo>
                  <a:lnTo>
                    <a:pt x="759" y="29"/>
                  </a:lnTo>
                  <a:lnTo>
                    <a:pt x="759" y="36"/>
                  </a:lnTo>
                  <a:lnTo>
                    <a:pt x="745" y="43"/>
                  </a:lnTo>
                  <a:lnTo>
                    <a:pt x="730" y="43"/>
                  </a:lnTo>
                  <a:lnTo>
                    <a:pt x="701" y="43"/>
                  </a:lnTo>
                  <a:lnTo>
                    <a:pt x="629" y="51"/>
                  </a:lnTo>
                  <a:lnTo>
                    <a:pt x="586" y="58"/>
                  </a:lnTo>
                  <a:lnTo>
                    <a:pt x="557" y="72"/>
                  </a:lnTo>
                  <a:lnTo>
                    <a:pt x="542" y="94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318" y="983"/>
                  </a:lnTo>
                  <a:lnTo>
                    <a:pt x="311" y="998"/>
                  </a:lnTo>
                  <a:lnTo>
                    <a:pt x="311" y="1005"/>
                  </a:lnTo>
                  <a:lnTo>
                    <a:pt x="311" y="1012"/>
                  </a:lnTo>
                  <a:lnTo>
                    <a:pt x="311" y="1019"/>
                  </a:lnTo>
                  <a:lnTo>
                    <a:pt x="311" y="1027"/>
                  </a:lnTo>
                  <a:lnTo>
                    <a:pt x="318" y="1034"/>
                  </a:lnTo>
                  <a:lnTo>
                    <a:pt x="332" y="1034"/>
                  </a:lnTo>
                  <a:lnTo>
                    <a:pt x="513" y="1034"/>
                  </a:lnTo>
                  <a:lnTo>
                    <a:pt x="622" y="1027"/>
                  </a:lnTo>
                  <a:lnTo>
                    <a:pt x="709" y="998"/>
                  </a:lnTo>
                  <a:lnTo>
                    <a:pt x="774" y="954"/>
                  </a:lnTo>
                  <a:lnTo>
                    <a:pt x="824" y="896"/>
                  </a:lnTo>
                  <a:lnTo>
                    <a:pt x="861" y="839"/>
                  </a:lnTo>
                  <a:lnTo>
                    <a:pt x="890" y="774"/>
                  </a:lnTo>
                  <a:lnTo>
                    <a:pt x="919" y="709"/>
                  </a:lnTo>
                  <a:lnTo>
                    <a:pt x="926" y="694"/>
                  </a:lnTo>
                  <a:lnTo>
                    <a:pt x="926" y="680"/>
                  </a:lnTo>
                  <a:lnTo>
                    <a:pt x="933" y="672"/>
                  </a:lnTo>
                  <a:lnTo>
                    <a:pt x="947" y="672"/>
                  </a:lnTo>
                  <a:lnTo>
                    <a:pt x="955" y="672"/>
                  </a:lnTo>
                  <a:lnTo>
                    <a:pt x="962" y="680"/>
                  </a:lnTo>
                  <a:lnTo>
                    <a:pt x="962" y="687"/>
                  </a:lnTo>
                  <a:lnTo>
                    <a:pt x="962" y="694"/>
                  </a:lnTo>
                  <a:lnTo>
                    <a:pt x="962" y="694"/>
                  </a:lnTo>
                  <a:lnTo>
                    <a:pt x="962" y="701"/>
                  </a:lnTo>
                  <a:lnTo>
                    <a:pt x="955" y="716"/>
                  </a:lnTo>
                  <a:lnTo>
                    <a:pt x="832" y="1055"/>
                  </a:lnTo>
                  <a:lnTo>
                    <a:pt x="824" y="1070"/>
                  </a:lnTo>
                  <a:lnTo>
                    <a:pt x="817" y="1077"/>
                  </a:lnTo>
                  <a:lnTo>
                    <a:pt x="803" y="1084"/>
                  </a:lnTo>
                  <a:lnTo>
                    <a:pt x="781" y="1084"/>
                  </a:lnTo>
                  <a:lnTo>
                    <a:pt x="43" y="1084"/>
                  </a:lnTo>
                  <a:lnTo>
                    <a:pt x="21" y="1084"/>
                  </a:lnTo>
                  <a:lnTo>
                    <a:pt x="14" y="1084"/>
                  </a:lnTo>
                  <a:lnTo>
                    <a:pt x="0" y="1077"/>
                  </a:lnTo>
                  <a:lnTo>
                    <a:pt x="0" y="1070"/>
                  </a:lnTo>
                  <a:lnTo>
                    <a:pt x="0" y="1048"/>
                  </a:lnTo>
                  <a:lnTo>
                    <a:pt x="7" y="1041"/>
                  </a:lnTo>
                  <a:lnTo>
                    <a:pt x="14" y="1034"/>
                  </a:lnTo>
                  <a:lnTo>
                    <a:pt x="28" y="1034"/>
                  </a:lnTo>
                  <a:lnTo>
                    <a:pt x="43" y="1034"/>
                  </a:lnTo>
                  <a:lnTo>
                    <a:pt x="115" y="1034"/>
                  </a:lnTo>
                  <a:lnTo>
                    <a:pt x="159" y="1019"/>
                  </a:lnTo>
                  <a:lnTo>
                    <a:pt x="173" y="998"/>
                  </a:lnTo>
                  <a:lnTo>
                    <a:pt x="188" y="962"/>
                  </a:lnTo>
                  <a:lnTo>
                    <a:pt x="398" y="109"/>
                  </a:lnTo>
                  <a:lnTo>
                    <a:pt x="405" y="87"/>
                  </a:lnTo>
                  <a:lnTo>
                    <a:pt x="405" y="80"/>
                  </a:lnTo>
                  <a:lnTo>
                    <a:pt x="412" y="72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83" y="51"/>
                  </a:lnTo>
                  <a:lnTo>
                    <a:pt x="369" y="51"/>
                  </a:lnTo>
                  <a:lnTo>
                    <a:pt x="347" y="51"/>
                  </a:lnTo>
                  <a:lnTo>
                    <a:pt x="325" y="43"/>
                  </a:lnTo>
                  <a:lnTo>
                    <a:pt x="311" y="43"/>
                  </a:lnTo>
                  <a:lnTo>
                    <a:pt x="303" y="43"/>
                  </a:lnTo>
                  <a:lnTo>
                    <a:pt x="282" y="43"/>
                  </a:lnTo>
                  <a:lnTo>
                    <a:pt x="267" y="43"/>
                  </a:lnTo>
                  <a:lnTo>
                    <a:pt x="260" y="36"/>
                  </a:lnTo>
                  <a:lnTo>
                    <a:pt x="260" y="29"/>
                  </a:lnTo>
                  <a:lnTo>
                    <a:pt x="260" y="15"/>
                  </a:lnTo>
                  <a:lnTo>
                    <a:pt x="267" y="7"/>
                  </a:lnTo>
                  <a:lnTo>
                    <a:pt x="274" y="0"/>
                  </a:lnTo>
                  <a:lnTo>
                    <a:pt x="282" y="0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" name="Freeform 193"/>
            <p:cNvSpPr>
              <a:spLocks noEditPoints="1"/>
            </p:cNvSpPr>
            <p:nvPr/>
          </p:nvSpPr>
          <p:spPr bwMode="auto">
            <a:xfrm>
              <a:off x="15519" y="2856"/>
              <a:ext cx="666" cy="744"/>
            </a:xfrm>
            <a:custGeom>
              <a:avLst/>
              <a:gdLst/>
              <a:ahLst/>
              <a:cxnLst>
                <a:cxn ang="0">
                  <a:pos x="58" y="506"/>
                </a:cxn>
                <a:cxn ang="0">
                  <a:pos x="36" y="636"/>
                </a:cxn>
                <a:cxn ang="0">
                  <a:pos x="44" y="686"/>
                </a:cxn>
                <a:cxn ang="0">
                  <a:pos x="72" y="715"/>
                </a:cxn>
                <a:cxn ang="0">
                  <a:pos x="138" y="694"/>
                </a:cxn>
                <a:cxn ang="0">
                  <a:pos x="181" y="600"/>
                </a:cxn>
                <a:cxn ang="0">
                  <a:pos x="181" y="564"/>
                </a:cxn>
                <a:cxn ang="0">
                  <a:pos x="123" y="499"/>
                </a:cxn>
                <a:cxn ang="0">
                  <a:pos x="72" y="448"/>
                </a:cxn>
                <a:cxn ang="0">
                  <a:pos x="203" y="0"/>
                </a:cxn>
                <a:cxn ang="0">
                  <a:pos x="210" y="14"/>
                </a:cxn>
                <a:cxn ang="0">
                  <a:pos x="203" y="21"/>
                </a:cxn>
                <a:cxn ang="0">
                  <a:pos x="195" y="29"/>
                </a:cxn>
                <a:cxn ang="0">
                  <a:pos x="94" y="115"/>
                </a:cxn>
                <a:cxn ang="0">
                  <a:pos x="58" y="260"/>
                </a:cxn>
                <a:cxn ang="0">
                  <a:pos x="65" y="296"/>
                </a:cxn>
                <a:cxn ang="0">
                  <a:pos x="87" y="332"/>
                </a:cxn>
                <a:cxn ang="0">
                  <a:pos x="268" y="123"/>
                </a:cxn>
                <a:cxn ang="0">
                  <a:pos x="492" y="43"/>
                </a:cxn>
                <a:cxn ang="0">
                  <a:pos x="622" y="94"/>
                </a:cxn>
                <a:cxn ang="0">
                  <a:pos x="666" y="224"/>
                </a:cxn>
                <a:cxn ang="0">
                  <a:pos x="608" y="390"/>
                </a:cxn>
                <a:cxn ang="0">
                  <a:pos x="470" y="499"/>
                </a:cxn>
                <a:cxn ang="0">
                  <a:pos x="355" y="513"/>
                </a:cxn>
                <a:cxn ang="0">
                  <a:pos x="304" y="484"/>
                </a:cxn>
                <a:cxn ang="0">
                  <a:pos x="275" y="441"/>
                </a:cxn>
                <a:cxn ang="0">
                  <a:pos x="275" y="405"/>
                </a:cxn>
                <a:cxn ang="0">
                  <a:pos x="282" y="376"/>
                </a:cxn>
                <a:cxn ang="0">
                  <a:pos x="311" y="361"/>
                </a:cxn>
                <a:cxn ang="0">
                  <a:pos x="326" y="368"/>
                </a:cxn>
                <a:cxn ang="0">
                  <a:pos x="333" y="390"/>
                </a:cxn>
                <a:cxn ang="0">
                  <a:pos x="326" y="412"/>
                </a:cxn>
                <a:cxn ang="0">
                  <a:pos x="318" y="441"/>
                </a:cxn>
                <a:cxn ang="0">
                  <a:pos x="347" y="477"/>
                </a:cxn>
                <a:cxn ang="0">
                  <a:pos x="391" y="484"/>
                </a:cxn>
                <a:cxn ang="0">
                  <a:pos x="478" y="448"/>
                </a:cxn>
                <a:cxn ang="0">
                  <a:pos x="557" y="325"/>
                </a:cxn>
                <a:cxn ang="0">
                  <a:pos x="586" y="188"/>
                </a:cxn>
                <a:cxn ang="0">
                  <a:pos x="572" y="130"/>
                </a:cxn>
                <a:cxn ang="0">
                  <a:pos x="543" y="94"/>
                </a:cxn>
                <a:cxn ang="0">
                  <a:pos x="492" y="79"/>
                </a:cxn>
                <a:cxn ang="0">
                  <a:pos x="290" y="152"/>
                </a:cxn>
                <a:cxn ang="0">
                  <a:pos x="109" y="361"/>
                </a:cxn>
                <a:cxn ang="0">
                  <a:pos x="123" y="376"/>
                </a:cxn>
                <a:cxn ang="0">
                  <a:pos x="159" y="419"/>
                </a:cxn>
                <a:cxn ang="0">
                  <a:pos x="188" y="448"/>
                </a:cxn>
                <a:cxn ang="0">
                  <a:pos x="224" y="491"/>
                </a:cxn>
                <a:cxn ang="0">
                  <a:pos x="239" y="520"/>
                </a:cxn>
                <a:cxn ang="0">
                  <a:pos x="246" y="564"/>
                </a:cxn>
                <a:cxn ang="0">
                  <a:pos x="195" y="686"/>
                </a:cxn>
                <a:cxn ang="0">
                  <a:pos x="87" y="744"/>
                </a:cxn>
                <a:cxn ang="0">
                  <a:pos x="44" y="730"/>
                </a:cxn>
                <a:cxn ang="0">
                  <a:pos x="15" y="708"/>
                </a:cxn>
                <a:cxn ang="0">
                  <a:pos x="0" y="672"/>
                </a:cxn>
                <a:cxn ang="0">
                  <a:pos x="0" y="643"/>
                </a:cxn>
                <a:cxn ang="0">
                  <a:pos x="7" y="556"/>
                </a:cxn>
                <a:cxn ang="0">
                  <a:pos x="44" y="412"/>
                </a:cxn>
                <a:cxn ang="0">
                  <a:pos x="7" y="354"/>
                </a:cxn>
                <a:cxn ang="0">
                  <a:pos x="15" y="202"/>
                </a:cxn>
                <a:cxn ang="0">
                  <a:pos x="87" y="58"/>
                </a:cxn>
                <a:cxn ang="0">
                  <a:pos x="195" y="0"/>
                </a:cxn>
              </a:cxnLst>
              <a:rect l="0" t="0" r="r" b="b"/>
              <a:pathLst>
                <a:path w="666" h="744">
                  <a:moveTo>
                    <a:pt x="72" y="448"/>
                  </a:moveTo>
                  <a:lnTo>
                    <a:pt x="58" y="506"/>
                  </a:lnTo>
                  <a:lnTo>
                    <a:pt x="44" y="571"/>
                  </a:lnTo>
                  <a:lnTo>
                    <a:pt x="36" y="636"/>
                  </a:lnTo>
                  <a:lnTo>
                    <a:pt x="36" y="665"/>
                  </a:lnTo>
                  <a:lnTo>
                    <a:pt x="44" y="686"/>
                  </a:lnTo>
                  <a:lnTo>
                    <a:pt x="58" y="701"/>
                  </a:lnTo>
                  <a:lnTo>
                    <a:pt x="72" y="715"/>
                  </a:lnTo>
                  <a:lnTo>
                    <a:pt x="87" y="715"/>
                  </a:lnTo>
                  <a:lnTo>
                    <a:pt x="138" y="694"/>
                  </a:lnTo>
                  <a:lnTo>
                    <a:pt x="174" y="650"/>
                  </a:lnTo>
                  <a:lnTo>
                    <a:pt x="181" y="600"/>
                  </a:lnTo>
                  <a:lnTo>
                    <a:pt x="181" y="578"/>
                  </a:lnTo>
                  <a:lnTo>
                    <a:pt x="181" y="564"/>
                  </a:lnTo>
                  <a:lnTo>
                    <a:pt x="167" y="556"/>
                  </a:lnTo>
                  <a:lnTo>
                    <a:pt x="123" y="499"/>
                  </a:lnTo>
                  <a:lnTo>
                    <a:pt x="72" y="448"/>
                  </a:lnTo>
                  <a:lnTo>
                    <a:pt x="72" y="448"/>
                  </a:lnTo>
                  <a:close/>
                  <a:moveTo>
                    <a:pt x="195" y="0"/>
                  </a:moveTo>
                  <a:lnTo>
                    <a:pt x="203" y="0"/>
                  </a:lnTo>
                  <a:lnTo>
                    <a:pt x="210" y="0"/>
                  </a:lnTo>
                  <a:lnTo>
                    <a:pt x="210" y="14"/>
                  </a:lnTo>
                  <a:lnTo>
                    <a:pt x="210" y="21"/>
                  </a:lnTo>
                  <a:lnTo>
                    <a:pt x="203" y="21"/>
                  </a:lnTo>
                  <a:lnTo>
                    <a:pt x="203" y="29"/>
                  </a:lnTo>
                  <a:lnTo>
                    <a:pt x="195" y="29"/>
                  </a:lnTo>
                  <a:lnTo>
                    <a:pt x="138" y="58"/>
                  </a:lnTo>
                  <a:lnTo>
                    <a:pt x="94" y="115"/>
                  </a:lnTo>
                  <a:lnTo>
                    <a:pt x="72" y="188"/>
                  </a:lnTo>
                  <a:lnTo>
                    <a:pt x="58" y="260"/>
                  </a:lnTo>
                  <a:lnTo>
                    <a:pt x="58" y="274"/>
                  </a:lnTo>
                  <a:lnTo>
                    <a:pt x="65" y="296"/>
                  </a:lnTo>
                  <a:lnTo>
                    <a:pt x="72" y="318"/>
                  </a:lnTo>
                  <a:lnTo>
                    <a:pt x="87" y="332"/>
                  </a:lnTo>
                  <a:lnTo>
                    <a:pt x="167" y="217"/>
                  </a:lnTo>
                  <a:lnTo>
                    <a:pt x="268" y="123"/>
                  </a:lnTo>
                  <a:lnTo>
                    <a:pt x="376" y="65"/>
                  </a:lnTo>
                  <a:lnTo>
                    <a:pt x="492" y="43"/>
                  </a:lnTo>
                  <a:lnTo>
                    <a:pt x="565" y="58"/>
                  </a:lnTo>
                  <a:lnTo>
                    <a:pt x="622" y="94"/>
                  </a:lnTo>
                  <a:lnTo>
                    <a:pt x="651" y="152"/>
                  </a:lnTo>
                  <a:lnTo>
                    <a:pt x="666" y="224"/>
                  </a:lnTo>
                  <a:lnTo>
                    <a:pt x="651" y="311"/>
                  </a:lnTo>
                  <a:lnTo>
                    <a:pt x="608" y="390"/>
                  </a:lnTo>
                  <a:lnTo>
                    <a:pt x="543" y="455"/>
                  </a:lnTo>
                  <a:lnTo>
                    <a:pt x="470" y="499"/>
                  </a:lnTo>
                  <a:lnTo>
                    <a:pt x="391" y="513"/>
                  </a:lnTo>
                  <a:lnTo>
                    <a:pt x="355" y="513"/>
                  </a:lnTo>
                  <a:lnTo>
                    <a:pt x="326" y="499"/>
                  </a:lnTo>
                  <a:lnTo>
                    <a:pt x="304" y="484"/>
                  </a:lnTo>
                  <a:lnTo>
                    <a:pt x="290" y="470"/>
                  </a:lnTo>
                  <a:lnTo>
                    <a:pt x="275" y="441"/>
                  </a:lnTo>
                  <a:lnTo>
                    <a:pt x="275" y="419"/>
                  </a:lnTo>
                  <a:lnTo>
                    <a:pt x="275" y="405"/>
                  </a:lnTo>
                  <a:lnTo>
                    <a:pt x="275" y="390"/>
                  </a:lnTo>
                  <a:lnTo>
                    <a:pt x="282" y="376"/>
                  </a:lnTo>
                  <a:lnTo>
                    <a:pt x="297" y="368"/>
                  </a:lnTo>
                  <a:lnTo>
                    <a:pt x="311" y="361"/>
                  </a:lnTo>
                  <a:lnTo>
                    <a:pt x="318" y="368"/>
                  </a:lnTo>
                  <a:lnTo>
                    <a:pt x="326" y="368"/>
                  </a:lnTo>
                  <a:lnTo>
                    <a:pt x="333" y="383"/>
                  </a:lnTo>
                  <a:lnTo>
                    <a:pt x="333" y="390"/>
                  </a:lnTo>
                  <a:lnTo>
                    <a:pt x="333" y="397"/>
                  </a:lnTo>
                  <a:lnTo>
                    <a:pt x="326" y="412"/>
                  </a:lnTo>
                  <a:lnTo>
                    <a:pt x="311" y="419"/>
                  </a:lnTo>
                  <a:lnTo>
                    <a:pt x="318" y="441"/>
                  </a:lnTo>
                  <a:lnTo>
                    <a:pt x="326" y="462"/>
                  </a:lnTo>
                  <a:lnTo>
                    <a:pt x="347" y="477"/>
                  </a:lnTo>
                  <a:lnTo>
                    <a:pt x="362" y="484"/>
                  </a:lnTo>
                  <a:lnTo>
                    <a:pt x="391" y="484"/>
                  </a:lnTo>
                  <a:lnTo>
                    <a:pt x="427" y="477"/>
                  </a:lnTo>
                  <a:lnTo>
                    <a:pt x="478" y="448"/>
                  </a:lnTo>
                  <a:lnTo>
                    <a:pt x="528" y="390"/>
                  </a:lnTo>
                  <a:lnTo>
                    <a:pt x="557" y="325"/>
                  </a:lnTo>
                  <a:lnTo>
                    <a:pt x="579" y="245"/>
                  </a:lnTo>
                  <a:lnTo>
                    <a:pt x="586" y="188"/>
                  </a:lnTo>
                  <a:lnTo>
                    <a:pt x="586" y="159"/>
                  </a:lnTo>
                  <a:lnTo>
                    <a:pt x="572" y="130"/>
                  </a:lnTo>
                  <a:lnTo>
                    <a:pt x="565" y="108"/>
                  </a:lnTo>
                  <a:lnTo>
                    <a:pt x="543" y="94"/>
                  </a:lnTo>
                  <a:lnTo>
                    <a:pt x="521" y="79"/>
                  </a:lnTo>
                  <a:lnTo>
                    <a:pt x="492" y="79"/>
                  </a:lnTo>
                  <a:lnTo>
                    <a:pt x="391" y="94"/>
                  </a:lnTo>
                  <a:lnTo>
                    <a:pt x="290" y="152"/>
                  </a:lnTo>
                  <a:lnTo>
                    <a:pt x="188" y="245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23" y="376"/>
                  </a:lnTo>
                  <a:lnTo>
                    <a:pt x="138" y="397"/>
                  </a:lnTo>
                  <a:lnTo>
                    <a:pt x="159" y="419"/>
                  </a:lnTo>
                  <a:lnTo>
                    <a:pt x="174" y="433"/>
                  </a:lnTo>
                  <a:lnTo>
                    <a:pt x="188" y="448"/>
                  </a:lnTo>
                  <a:lnTo>
                    <a:pt x="210" y="470"/>
                  </a:lnTo>
                  <a:lnTo>
                    <a:pt x="224" y="491"/>
                  </a:lnTo>
                  <a:lnTo>
                    <a:pt x="232" y="506"/>
                  </a:lnTo>
                  <a:lnTo>
                    <a:pt x="239" y="520"/>
                  </a:lnTo>
                  <a:lnTo>
                    <a:pt x="246" y="542"/>
                  </a:lnTo>
                  <a:lnTo>
                    <a:pt x="246" y="564"/>
                  </a:lnTo>
                  <a:lnTo>
                    <a:pt x="232" y="629"/>
                  </a:lnTo>
                  <a:lnTo>
                    <a:pt x="195" y="686"/>
                  </a:lnTo>
                  <a:lnTo>
                    <a:pt x="145" y="730"/>
                  </a:lnTo>
                  <a:lnTo>
                    <a:pt x="87" y="744"/>
                  </a:lnTo>
                  <a:lnTo>
                    <a:pt x="58" y="744"/>
                  </a:lnTo>
                  <a:lnTo>
                    <a:pt x="44" y="730"/>
                  </a:lnTo>
                  <a:lnTo>
                    <a:pt x="22" y="723"/>
                  </a:lnTo>
                  <a:lnTo>
                    <a:pt x="15" y="708"/>
                  </a:lnTo>
                  <a:lnTo>
                    <a:pt x="7" y="686"/>
                  </a:lnTo>
                  <a:lnTo>
                    <a:pt x="0" y="672"/>
                  </a:lnTo>
                  <a:lnTo>
                    <a:pt x="0" y="650"/>
                  </a:lnTo>
                  <a:lnTo>
                    <a:pt x="0" y="643"/>
                  </a:lnTo>
                  <a:lnTo>
                    <a:pt x="0" y="629"/>
                  </a:lnTo>
                  <a:lnTo>
                    <a:pt x="7" y="556"/>
                  </a:lnTo>
                  <a:lnTo>
                    <a:pt x="29" y="477"/>
                  </a:lnTo>
                  <a:lnTo>
                    <a:pt x="44" y="412"/>
                  </a:lnTo>
                  <a:lnTo>
                    <a:pt x="29" y="390"/>
                  </a:lnTo>
                  <a:lnTo>
                    <a:pt x="7" y="354"/>
                  </a:lnTo>
                  <a:lnTo>
                    <a:pt x="0" y="296"/>
                  </a:lnTo>
                  <a:lnTo>
                    <a:pt x="15" y="202"/>
                  </a:lnTo>
                  <a:lnTo>
                    <a:pt x="44" y="123"/>
                  </a:lnTo>
                  <a:lnTo>
                    <a:pt x="87" y="58"/>
                  </a:lnTo>
                  <a:lnTo>
                    <a:pt x="145" y="14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" name="Freeform 194"/>
            <p:cNvSpPr>
              <a:spLocks/>
            </p:cNvSpPr>
            <p:nvPr/>
          </p:nvSpPr>
          <p:spPr bwMode="auto">
            <a:xfrm>
              <a:off x="16337" y="3232"/>
              <a:ext cx="145" cy="34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08" y="14"/>
                </a:cxn>
                <a:cxn ang="0">
                  <a:pos x="137" y="57"/>
                </a:cxn>
                <a:cxn ang="0">
                  <a:pos x="145" y="123"/>
                </a:cxn>
                <a:cxn ang="0">
                  <a:pos x="137" y="195"/>
                </a:cxn>
                <a:cxn ang="0">
                  <a:pos x="108" y="260"/>
                </a:cxn>
                <a:cxn ang="0">
                  <a:pos x="79" y="303"/>
                </a:cxn>
                <a:cxn ang="0">
                  <a:pos x="50" y="332"/>
                </a:cxn>
                <a:cxn ang="0">
                  <a:pos x="29" y="347"/>
                </a:cxn>
                <a:cxn ang="0">
                  <a:pos x="22" y="339"/>
                </a:cxn>
                <a:cxn ang="0">
                  <a:pos x="14" y="332"/>
                </a:cxn>
                <a:cxn ang="0">
                  <a:pos x="22" y="325"/>
                </a:cxn>
                <a:cxn ang="0">
                  <a:pos x="22" y="318"/>
                </a:cxn>
                <a:cxn ang="0">
                  <a:pos x="79" y="245"/>
                </a:cxn>
                <a:cxn ang="0">
                  <a:pos x="108" y="173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08"/>
                </a:cxn>
                <a:cxn ang="0">
                  <a:pos x="108" y="115"/>
                </a:cxn>
                <a:cxn ang="0">
                  <a:pos x="101" y="123"/>
                </a:cxn>
                <a:cxn ang="0">
                  <a:pos x="87" y="123"/>
                </a:cxn>
                <a:cxn ang="0">
                  <a:pos x="65" y="130"/>
                </a:cxn>
                <a:cxn ang="0">
                  <a:pos x="43" y="123"/>
                </a:cxn>
                <a:cxn ang="0">
                  <a:pos x="29" y="115"/>
                </a:cxn>
                <a:cxn ang="0">
                  <a:pos x="14" y="101"/>
                </a:cxn>
                <a:cxn ang="0">
                  <a:pos x="0" y="86"/>
                </a:cxn>
                <a:cxn ang="0">
                  <a:pos x="0" y="65"/>
                </a:cxn>
                <a:cxn ang="0">
                  <a:pos x="0" y="43"/>
                </a:cxn>
                <a:cxn ang="0">
                  <a:pos x="14" y="29"/>
                </a:cxn>
                <a:cxn ang="0">
                  <a:pos x="22" y="14"/>
                </a:cxn>
                <a:cxn ang="0">
                  <a:pos x="43" y="0"/>
                </a:cxn>
                <a:cxn ang="0">
                  <a:pos x="65" y="0"/>
                </a:cxn>
              </a:cxnLst>
              <a:rect l="0" t="0" r="r" b="b"/>
              <a:pathLst>
                <a:path w="145" h="347">
                  <a:moveTo>
                    <a:pt x="65" y="0"/>
                  </a:moveTo>
                  <a:lnTo>
                    <a:pt x="108" y="14"/>
                  </a:lnTo>
                  <a:lnTo>
                    <a:pt x="137" y="57"/>
                  </a:lnTo>
                  <a:lnTo>
                    <a:pt x="145" y="123"/>
                  </a:lnTo>
                  <a:lnTo>
                    <a:pt x="137" y="195"/>
                  </a:lnTo>
                  <a:lnTo>
                    <a:pt x="108" y="260"/>
                  </a:lnTo>
                  <a:lnTo>
                    <a:pt x="79" y="303"/>
                  </a:lnTo>
                  <a:lnTo>
                    <a:pt x="50" y="332"/>
                  </a:lnTo>
                  <a:lnTo>
                    <a:pt x="29" y="347"/>
                  </a:lnTo>
                  <a:lnTo>
                    <a:pt x="22" y="339"/>
                  </a:lnTo>
                  <a:lnTo>
                    <a:pt x="14" y="332"/>
                  </a:lnTo>
                  <a:lnTo>
                    <a:pt x="22" y="325"/>
                  </a:lnTo>
                  <a:lnTo>
                    <a:pt x="22" y="318"/>
                  </a:lnTo>
                  <a:lnTo>
                    <a:pt x="79" y="245"/>
                  </a:lnTo>
                  <a:lnTo>
                    <a:pt x="108" y="173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15"/>
                  </a:lnTo>
                  <a:lnTo>
                    <a:pt x="101" y="123"/>
                  </a:lnTo>
                  <a:lnTo>
                    <a:pt x="87" y="123"/>
                  </a:lnTo>
                  <a:lnTo>
                    <a:pt x="65" y="130"/>
                  </a:lnTo>
                  <a:lnTo>
                    <a:pt x="43" y="123"/>
                  </a:lnTo>
                  <a:lnTo>
                    <a:pt x="29" y="115"/>
                  </a:lnTo>
                  <a:lnTo>
                    <a:pt x="14" y="101"/>
                  </a:lnTo>
                  <a:lnTo>
                    <a:pt x="0" y="86"/>
                  </a:lnTo>
                  <a:lnTo>
                    <a:pt x="0" y="65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2" y="14"/>
                  </a:lnTo>
                  <a:lnTo>
                    <a:pt x="43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" name="Freeform 195"/>
            <p:cNvSpPr>
              <a:spLocks noEditPoints="1"/>
            </p:cNvSpPr>
            <p:nvPr/>
          </p:nvSpPr>
          <p:spPr bwMode="auto">
            <a:xfrm>
              <a:off x="16648" y="2567"/>
              <a:ext cx="666" cy="802"/>
            </a:xfrm>
            <a:custGeom>
              <a:avLst/>
              <a:gdLst/>
              <a:ahLst/>
              <a:cxnLst>
                <a:cxn ang="0">
                  <a:pos x="427" y="50"/>
                </a:cxn>
                <a:cxn ang="0">
                  <a:pos x="347" y="144"/>
                </a:cxn>
                <a:cxn ang="0">
                  <a:pos x="347" y="260"/>
                </a:cxn>
                <a:cxn ang="0">
                  <a:pos x="427" y="339"/>
                </a:cxn>
                <a:cxn ang="0">
                  <a:pos x="514" y="368"/>
                </a:cxn>
                <a:cxn ang="0">
                  <a:pos x="543" y="173"/>
                </a:cxn>
                <a:cxn ang="0">
                  <a:pos x="528" y="79"/>
                </a:cxn>
                <a:cxn ang="0">
                  <a:pos x="478" y="36"/>
                </a:cxn>
                <a:cxn ang="0">
                  <a:pos x="535" y="14"/>
                </a:cxn>
                <a:cxn ang="0">
                  <a:pos x="608" y="115"/>
                </a:cxn>
                <a:cxn ang="0">
                  <a:pos x="622" y="238"/>
                </a:cxn>
                <a:cxn ang="0">
                  <a:pos x="622" y="318"/>
                </a:cxn>
                <a:cxn ang="0">
                  <a:pos x="608" y="390"/>
                </a:cxn>
                <a:cxn ang="0">
                  <a:pos x="658" y="397"/>
                </a:cxn>
                <a:cxn ang="0">
                  <a:pos x="666" y="412"/>
                </a:cxn>
                <a:cxn ang="0">
                  <a:pos x="666" y="426"/>
                </a:cxn>
                <a:cxn ang="0">
                  <a:pos x="644" y="426"/>
                </a:cxn>
                <a:cxn ang="0">
                  <a:pos x="615" y="426"/>
                </a:cxn>
                <a:cxn ang="0">
                  <a:pos x="564" y="527"/>
                </a:cxn>
                <a:cxn ang="0">
                  <a:pos x="441" y="715"/>
                </a:cxn>
                <a:cxn ang="0">
                  <a:pos x="275" y="802"/>
                </a:cxn>
                <a:cxn ang="0">
                  <a:pos x="181" y="788"/>
                </a:cxn>
                <a:cxn ang="0">
                  <a:pos x="116" y="722"/>
                </a:cxn>
                <a:cxn ang="0">
                  <a:pos x="109" y="643"/>
                </a:cxn>
                <a:cxn ang="0">
                  <a:pos x="116" y="592"/>
                </a:cxn>
                <a:cxn ang="0">
                  <a:pos x="123" y="571"/>
                </a:cxn>
                <a:cxn ang="0">
                  <a:pos x="130" y="534"/>
                </a:cxn>
                <a:cxn ang="0">
                  <a:pos x="137" y="506"/>
                </a:cxn>
                <a:cxn ang="0">
                  <a:pos x="159" y="419"/>
                </a:cxn>
                <a:cxn ang="0">
                  <a:pos x="166" y="397"/>
                </a:cxn>
                <a:cxn ang="0">
                  <a:pos x="166" y="368"/>
                </a:cxn>
                <a:cxn ang="0">
                  <a:pos x="152" y="339"/>
                </a:cxn>
                <a:cxn ang="0">
                  <a:pos x="130" y="325"/>
                </a:cxn>
                <a:cxn ang="0">
                  <a:pos x="65" y="390"/>
                </a:cxn>
                <a:cxn ang="0">
                  <a:pos x="36" y="469"/>
                </a:cxn>
                <a:cxn ang="0">
                  <a:pos x="29" y="484"/>
                </a:cxn>
                <a:cxn ang="0">
                  <a:pos x="14" y="484"/>
                </a:cxn>
                <a:cxn ang="0">
                  <a:pos x="0" y="477"/>
                </a:cxn>
                <a:cxn ang="0">
                  <a:pos x="0" y="462"/>
                </a:cxn>
                <a:cxn ang="0">
                  <a:pos x="14" y="426"/>
                </a:cxn>
                <a:cxn ang="0">
                  <a:pos x="29" y="375"/>
                </a:cxn>
                <a:cxn ang="0">
                  <a:pos x="51" y="339"/>
                </a:cxn>
                <a:cxn ang="0">
                  <a:pos x="87" y="310"/>
                </a:cxn>
                <a:cxn ang="0">
                  <a:pos x="130" y="296"/>
                </a:cxn>
                <a:cxn ang="0">
                  <a:pos x="232" y="347"/>
                </a:cxn>
                <a:cxn ang="0">
                  <a:pos x="246" y="419"/>
                </a:cxn>
                <a:cxn ang="0">
                  <a:pos x="239" y="469"/>
                </a:cxn>
                <a:cxn ang="0">
                  <a:pos x="224" y="506"/>
                </a:cxn>
                <a:cxn ang="0">
                  <a:pos x="217" y="534"/>
                </a:cxn>
                <a:cxn ang="0">
                  <a:pos x="195" y="636"/>
                </a:cxn>
                <a:cxn ang="0">
                  <a:pos x="188" y="686"/>
                </a:cxn>
                <a:cxn ang="0">
                  <a:pos x="195" y="715"/>
                </a:cxn>
                <a:cxn ang="0">
                  <a:pos x="203" y="744"/>
                </a:cxn>
                <a:cxn ang="0">
                  <a:pos x="232" y="766"/>
                </a:cxn>
                <a:cxn ang="0">
                  <a:pos x="282" y="773"/>
                </a:cxn>
                <a:cxn ang="0">
                  <a:pos x="376" y="715"/>
                </a:cxn>
                <a:cxn ang="0">
                  <a:pos x="478" y="520"/>
                </a:cxn>
                <a:cxn ang="0">
                  <a:pos x="449" y="383"/>
                </a:cxn>
                <a:cxn ang="0">
                  <a:pos x="347" y="318"/>
                </a:cxn>
                <a:cxn ang="0">
                  <a:pos x="297" y="202"/>
                </a:cxn>
                <a:cxn ang="0">
                  <a:pos x="355" y="65"/>
                </a:cxn>
                <a:cxn ang="0">
                  <a:pos x="478" y="0"/>
                </a:cxn>
              </a:cxnLst>
              <a:rect l="0" t="0" r="r" b="b"/>
              <a:pathLst>
                <a:path w="666" h="802">
                  <a:moveTo>
                    <a:pt x="478" y="36"/>
                  </a:moveTo>
                  <a:lnTo>
                    <a:pt x="427" y="50"/>
                  </a:lnTo>
                  <a:lnTo>
                    <a:pt x="376" y="86"/>
                  </a:lnTo>
                  <a:lnTo>
                    <a:pt x="347" y="144"/>
                  </a:lnTo>
                  <a:lnTo>
                    <a:pt x="333" y="202"/>
                  </a:lnTo>
                  <a:lnTo>
                    <a:pt x="347" y="260"/>
                  </a:lnTo>
                  <a:lnTo>
                    <a:pt x="383" y="303"/>
                  </a:lnTo>
                  <a:lnTo>
                    <a:pt x="427" y="339"/>
                  </a:lnTo>
                  <a:lnTo>
                    <a:pt x="478" y="354"/>
                  </a:lnTo>
                  <a:lnTo>
                    <a:pt x="514" y="368"/>
                  </a:lnTo>
                  <a:lnTo>
                    <a:pt x="535" y="274"/>
                  </a:lnTo>
                  <a:lnTo>
                    <a:pt x="543" y="173"/>
                  </a:lnTo>
                  <a:lnTo>
                    <a:pt x="543" y="122"/>
                  </a:lnTo>
                  <a:lnTo>
                    <a:pt x="528" y="79"/>
                  </a:lnTo>
                  <a:lnTo>
                    <a:pt x="507" y="43"/>
                  </a:lnTo>
                  <a:lnTo>
                    <a:pt x="478" y="36"/>
                  </a:lnTo>
                  <a:close/>
                  <a:moveTo>
                    <a:pt x="478" y="0"/>
                  </a:moveTo>
                  <a:lnTo>
                    <a:pt x="535" y="14"/>
                  </a:lnTo>
                  <a:lnTo>
                    <a:pt x="579" y="57"/>
                  </a:lnTo>
                  <a:lnTo>
                    <a:pt x="608" y="115"/>
                  </a:lnTo>
                  <a:lnTo>
                    <a:pt x="622" y="180"/>
                  </a:lnTo>
                  <a:lnTo>
                    <a:pt x="622" y="238"/>
                  </a:lnTo>
                  <a:lnTo>
                    <a:pt x="622" y="267"/>
                  </a:lnTo>
                  <a:lnTo>
                    <a:pt x="622" y="318"/>
                  </a:lnTo>
                  <a:lnTo>
                    <a:pt x="608" y="390"/>
                  </a:lnTo>
                  <a:lnTo>
                    <a:pt x="608" y="390"/>
                  </a:lnTo>
                  <a:lnTo>
                    <a:pt x="644" y="397"/>
                  </a:lnTo>
                  <a:lnTo>
                    <a:pt x="658" y="397"/>
                  </a:lnTo>
                  <a:lnTo>
                    <a:pt x="666" y="404"/>
                  </a:lnTo>
                  <a:lnTo>
                    <a:pt x="666" y="412"/>
                  </a:lnTo>
                  <a:lnTo>
                    <a:pt x="666" y="419"/>
                  </a:lnTo>
                  <a:lnTo>
                    <a:pt x="666" y="426"/>
                  </a:lnTo>
                  <a:lnTo>
                    <a:pt x="658" y="433"/>
                  </a:lnTo>
                  <a:lnTo>
                    <a:pt x="644" y="426"/>
                  </a:lnTo>
                  <a:lnTo>
                    <a:pt x="630" y="426"/>
                  </a:lnTo>
                  <a:lnTo>
                    <a:pt x="615" y="426"/>
                  </a:lnTo>
                  <a:lnTo>
                    <a:pt x="601" y="419"/>
                  </a:lnTo>
                  <a:lnTo>
                    <a:pt x="564" y="527"/>
                  </a:lnTo>
                  <a:lnTo>
                    <a:pt x="507" y="628"/>
                  </a:lnTo>
                  <a:lnTo>
                    <a:pt x="441" y="715"/>
                  </a:lnTo>
                  <a:lnTo>
                    <a:pt x="362" y="780"/>
                  </a:lnTo>
                  <a:lnTo>
                    <a:pt x="275" y="802"/>
                  </a:lnTo>
                  <a:lnTo>
                    <a:pt x="224" y="802"/>
                  </a:lnTo>
                  <a:lnTo>
                    <a:pt x="181" y="788"/>
                  </a:lnTo>
                  <a:lnTo>
                    <a:pt x="137" y="766"/>
                  </a:lnTo>
                  <a:lnTo>
                    <a:pt x="116" y="722"/>
                  </a:lnTo>
                  <a:lnTo>
                    <a:pt x="101" y="672"/>
                  </a:lnTo>
                  <a:lnTo>
                    <a:pt x="109" y="643"/>
                  </a:lnTo>
                  <a:lnTo>
                    <a:pt x="109" y="614"/>
                  </a:lnTo>
                  <a:lnTo>
                    <a:pt x="116" y="592"/>
                  </a:lnTo>
                  <a:lnTo>
                    <a:pt x="116" y="585"/>
                  </a:lnTo>
                  <a:lnTo>
                    <a:pt x="123" y="571"/>
                  </a:lnTo>
                  <a:lnTo>
                    <a:pt x="123" y="549"/>
                  </a:lnTo>
                  <a:lnTo>
                    <a:pt x="130" y="534"/>
                  </a:lnTo>
                  <a:lnTo>
                    <a:pt x="137" y="520"/>
                  </a:lnTo>
                  <a:lnTo>
                    <a:pt x="137" y="506"/>
                  </a:lnTo>
                  <a:lnTo>
                    <a:pt x="152" y="441"/>
                  </a:lnTo>
                  <a:lnTo>
                    <a:pt x="159" y="419"/>
                  </a:lnTo>
                  <a:lnTo>
                    <a:pt x="159" y="404"/>
                  </a:lnTo>
                  <a:lnTo>
                    <a:pt x="166" y="397"/>
                  </a:lnTo>
                  <a:lnTo>
                    <a:pt x="166" y="383"/>
                  </a:lnTo>
                  <a:lnTo>
                    <a:pt x="166" y="368"/>
                  </a:lnTo>
                  <a:lnTo>
                    <a:pt x="159" y="354"/>
                  </a:lnTo>
                  <a:lnTo>
                    <a:pt x="152" y="339"/>
                  </a:lnTo>
                  <a:lnTo>
                    <a:pt x="145" y="332"/>
                  </a:lnTo>
                  <a:lnTo>
                    <a:pt x="130" y="325"/>
                  </a:lnTo>
                  <a:lnTo>
                    <a:pt x="87" y="347"/>
                  </a:lnTo>
                  <a:lnTo>
                    <a:pt x="65" y="390"/>
                  </a:lnTo>
                  <a:lnTo>
                    <a:pt x="43" y="448"/>
                  </a:lnTo>
                  <a:lnTo>
                    <a:pt x="36" y="469"/>
                  </a:lnTo>
                  <a:lnTo>
                    <a:pt x="36" y="477"/>
                  </a:lnTo>
                  <a:lnTo>
                    <a:pt x="29" y="484"/>
                  </a:lnTo>
                  <a:lnTo>
                    <a:pt x="22" y="484"/>
                  </a:lnTo>
                  <a:lnTo>
                    <a:pt x="14" y="484"/>
                  </a:lnTo>
                  <a:lnTo>
                    <a:pt x="7" y="484"/>
                  </a:lnTo>
                  <a:lnTo>
                    <a:pt x="0" y="477"/>
                  </a:lnTo>
                  <a:lnTo>
                    <a:pt x="0" y="469"/>
                  </a:lnTo>
                  <a:lnTo>
                    <a:pt x="0" y="462"/>
                  </a:lnTo>
                  <a:lnTo>
                    <a:pt x="7" y="448"/>
                  </a:lnTo>
                  <a:lnTo>
                    <a:pt x="14" y="426"/>
                  </a:lnTo>
                  <a:lnTo>
                    <a:pt x="22" y="404"/>
                  </a:lnTo>
                  <a:lnTo>
                    <a:pt x="29" y="375"/>
                  </a:lnTo>
                  <a:lnTo>
                    <a:pt x="36" y="354"/>
                  </a:lnTo>
                  <a:lnTo>
                    <a:pt x="51" y="339"/>
                  </a:lnTo>
                  <a:lnTo>
                    <a:pt x="65" y="325"/>
                  </a:lnTo>
                  <a:lnTo>
                    <a:pt x="87" y="310"/>
                  </a:lnTo>
                  <a:lnTo>
                    <a:pt x="109" y="303"/>
                  </a:lnTo>
                  <a:lnTo>
                    <a:pt x="130" y="296"/>
                  </a:lnTo>
                  <a:lnTo>
                    <a:pt x="188" y="310"/>
                  </a:lnTo>
                  <a:lnTo>
                    <a:pt x="232" y="347"/>
                  </a:lnTo>
                  <a:lnTo>
                    <a:pt x="253" y="404"/>
                  </a:lnTo>
                  <a:lnTo>
                    <a:pt x="246" y="419"/>
                  </a:lnTo>
                  <a:lnTo>
                    <a:pt x="246" y="448"/>
                  </a:lnTo>
                  <a:lnTo>
                    <a:pt x="239" y="469"/>
                  </a:lnTo>
                  <a:lnTo>
                    <a:pt x="232" y="484"/>
                  </a:lnTo>
                  <a:lnTo>
                    <a:pt x="224" y="506"/>
                  </a:lnTo>
                  <a:lnTo>
                    <a:pt x="224" y="520"/>
                  </a:lnTo>
                  <a:lnTo>
                    <a:pt x="217" y="534"/>
                  </a:lnTo>
                  <a:lnTo>
                    <a:pt x="203" y="592"/>
                  </a:lnTo>
                  <a:lnTo>
                    <a:pt x="195" y="636"/>
                  </a:lnTo>
                  <a:lnTo>
                    <a:pt x="188" y="665"/>
                  </a:lnTo>
                  <a:lnTo>
                    <a:pt x="188" y="686"/>
                  </a:lnTo>
                  <a:lnTo>
                    <a:pt x="188" y="701"/>
                  </a:lnTo>
                  <a:lnTo>
                    <a:pt x="195" y="715"/>
                  </a:lnTo>
                  <a:lnTo>
                    <a:pt x="195" y="730"/>
                  </a:lnTo>
                  <a:lnTo>
                    <a:pt x="203" y="744"/>
                  </a:lnTo>
                  <a:lnTo>
                    <a:pt x="217" y="751"/>
                  </a:lnTo>
                  <a:lnTo>
                    <a:pt x="232" y="766"/>
                  </a:lnTo>
                  <a:lnTo>
                    <a:pt x="253" y="773"/>
                  </a:lnTo>
                  <a:lnTo>
                    <a:pt x="282" y="773"/>
                  </a:lnTo>
                  <a:lnTo>
                    <a:pt x="333" y="759"/>
                  </a:lnTo>
                  <a:lnTo>
                    <a:pt x="376" y="715"/>
                  </a:lnTo>
                  <a:lnTo>
                    <a:pt x="427" y="643"/>
                  </a:lnTo>
                  <a:lnTo>
                    <a:pt x="478" y="520"/>
                  </a:lnTo>
                  <a:lnTo>
                    <a:pt x="507" y="397"/>
                  </a:lnTo>
                  <a:lnTo>
                    <a:pt x="449" y="383"/>
                  </a:lnTo>
                  <a:lnTo>
                    <a:pt x="398" y="354"/>
                  </a:lnTo>
                  <a:lnTo>
                    <a:pt x="347" y="318"/>
                  </a:lnTo>
                  <a:lnTo>
                    <a:pt x="311" y="267"/>
                  </a:lnTo>
                  <a:lnTo>
                    <a:pt x="297" y="202"/>
                  </a:lnTo>
                  <a:lnTo>
                    <a:pt x="311" y="130"/>
                  </a:lnTo>
                  <a:lnTo>
                    <a:pt x="355" y="65"/>
                  </a:lnTo>
                  <a:lnTo>
                    <a:pt x="412" y="21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" name="Freeform 196"/>
            <p:cNvSpPr>
              <a:spLocks/>
            </p:cNvSpPr>
            <p:nvPr/>
          </p:nvSpPr>
          <p:spPr bwMode="auto">
            <a:xfrm>
              <a:off x="17581" y="2964"/>
              <a:ext cx="181" cy="477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38" y="15"/>
                </a:cxn>
                <a:cxn ang="0">
                  <a:pos x="174" y="72"/>
                </a:cxn>
                <a:cxn ang="0">
                  <a:pos x="181" y="166"/>
                </a:cxn>
                <a:cxn ang="0">
                  <a:pos x="181" y="166"/>
                </a:cxn>
                <a:cxn ang="0">
                  <a:pos x="174" y="268"/>
                </a:cxn>
                <a:cxn ang="0">
                  <a:pos x="138" y="354"/>
                </a:cxn>
                <a:cxn ang="0">
                  <a:pos x="95" y="419"/>
                </a:cxn>
                <a:cxn ang="0">
                  <a:pos x="58" y="463"/>
                </a:cxn>
                <a:cxn ang="0">
                  <a:pos x="37" y="477"/>
                </a:cxn>
                <a:cxn ang="0">
                  <a:pos x="29" y="470"/>
                </a:cxn>
                <a:cxn ang="0">
                  <a:pos x="29" y="463"/>
                </a:cxn>
                <a:cxn ang="0">
                  <a:pos x="22" y="456"/>
                </a:cxn>
                <a:cxn ang="0">
                  <a:pos x="22" y="456"/>
                </a:cxn>
                <a:cxn ang="0">
                  <a:pos x="29" y="448"/>
                </a:cxn>
                <a:cxn ang="0">
                  <a:pos x="29" y="441"/>
                </a:cxn>
                <a:cxn ang="0">
                  <a:pos x="44" y="434"/>
                </a:cxn>
                <a:cxn ang="0">
                  <a:pos x="95" y="362"/>
                </a:cxn>
                <a:cxn ang="0">
                  <a:pos x="131" y="275"/>
                </a:cxn>
                <a:cxn ang="0">
                  <a:pos x="152" y="166"/>
                </a:cxn>
                <a:cxn ang="0">
                  <a:pos x="152" y="152"/>
                </a:cxn>
                <a:cxn ang="0">
                  <a:pos x="145" y="145"/>
                </a:cxn>
                <a:cxn ang="0">
                  <a:pos x="145" y="145"/>
                </a:cxn>
                <a:cxn ang="0">
                  <a:pos x="145" y="137"/>
                </a:cxn>
                <a:cxn ang="0">
                  <a:pos x="145" y="137"/>
                </a:cxn>
                <a:cxn ang="0">
                  <a:pos x="145" y="145"/>
                </a:cxn>
                <a:cxn ang="0">
                  <a:pos x="138" y="145"/>
                </a:cxn>
                <a:cxn ang="0">
                  <a:pos x="123" y="159"/>
                </a:cxn>
                <a:cxn ang="0">
                  <a:pos x="102" y="166"/>
                </a:cxn>
                <a:cxn ang="0">
                  <a:pos x="87" y="166"/>
                </a:cxn>
                <a:cxn ang="0">
                  <a:pos x="58" y="159"/>
                </a:cxn>
                <a:cxn ang="0">
                  <a:pos x="37" y="152"/>
                </a:cxn>
                <a:cxn ang="0">
                  <a:pos x="22" y="137"/>
                </a:cxn>
                <a:cxn ang="0">
                  <a:pos x="8" y="123"/>
                </a:cxn>
                <a:cxn ang="0">
                  <a:pos x="0" y="101"/>
                </a:cxn>
                <a:cxn ang="0">
                  <a:pos x="0" y="80"/>
                </a:cxn>
                <a:cxn ang="0">
                  <a:pos x="0" y="58"/>
                </a:cxn>
                <a:cxn ang="0">
                  <a:pos x="8" y="44"/>
                </a:cxn>
                <a:cxn ang="0">
                  <a:pos x="22" y="22"/>
                </a:cxn>
                <a:cxn ang="0">
                  <a:pos x="37" y="7"/>
                </a:cxn>
                <a:cxn ang="0">
                  <a:pos x="58" y="0"/>
                </a:cxn>
                <a:cxn ang="0">
                  <a:pos x="87" y="0"/>
                </a:cxn>
              </a:cxnLst>
              <a:rect l="0" t="0" r="r" b="b"/>
              <a:pathLst>
                <a:path w="181" h="477">
                  <a:moveTo>
                    <a:pt x="87" y="0"/>
                  </a:moveTo>
                  <a:lnTo>
                    <a:pt x="138" y="15"/>
                  </a:lnTo>
                  <a:lnTo>
                    <a:pt x="174" y="72"/>
                  </a:lnTo>
                  <a:lnTo>
                    <a:pt x="181" y="166"/>
                  </a:lnTo>
                  <a:lnTo>
                    <a:pt x="181" y="166"/>
                  </a:lnTo>
                  <a:lnTo>
                    <a:pt x="174" y="268"/>
                  </a:lnTo>
                  <a:lnTo>
                    <a:pt x="138" y="354"/>
                  </a:lnTo>
                  <a:lnTo>
                    <a:pt x="95" y="419"/>
                  </a:lnTo>
                  <a:lnTo>
                    <a:pt x="58" y="463"/>
                  </a:lnTo>
                  <a:lnTo>
                    <a:pt x="37" y="477"/>
                  </a:lnTo>
                  <a:lnTo>
                    <a:pt x="29" y="470"/>
                  </a:lnTo>
                  <a:lnTo>
                    <a:pt x="29" y="463"/>
                  </a:lnTo>
                  <a:lnTo>
                    <a:pt x="22" y="456"/>
                  </a:lnTo>
                  <a:lnTo>
                    <a:pt x="22" y="456"/>
                  </a:lnTo>
                  <a:lnTo>
                    <a:pt x="29" y="448"/>
                  </a:lnTo>
                  <a:lnTo>
                    <a:pt x="29" y="441"/>
                  </a:lnTo>
                  <a:lnTo>
                    <a:pt x="44" y="434"/>
                  </a:lnTo>
                  <a:lnTo>
                    <a:pt x="95" y="362"/>
                  </a:lnTo>
                  <a:lnTo>
                    <a:pt x="131" y="275"/>
                  </a:lnTo>
                  <a:lnTo>
                    <a:pt x="152" y="166"/>
                  </a:lnTo>
                  <a:lnTo>
                    <a:pt x="152" y="152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5" y="137"/>
                  </a:lnTo>
                  <a:lnTo>
                    <a:pt x="145" y="137"/>
                  </a:lnTo>
                  <a:lnTo>
                    <a:pt x="145" y="145"/>
                  </a:lnTo>
                  <a:lnTo>
                    <a:pt x="138" y="145"/>
                  </a:lnTo>
                  <a:lnTo>
                    <a:pt x="123" y="159"/>
                  </a:lnTo>
                  <a:lnTo>
                    <a:pt x="102" y="166"/>
                  </a:lnTo>
                  <a:lnTo>
                    <a:pt x="87" y="166"/>
                  </a:lnTo>
                  <a:lnTo>
                    <a:pt x="58" y="159"/>
                  </a:lnTo>
                  <a:lnTo>
                    <a:pt x="37" y="152"/>
                  </a:lnTo>
                  <a:lnTo>
                    <a:pt x="22" y="137"/>
                  </a:lnTo>
                  <a:lnTo>
                    <a:pt x="8" y="123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0" y="58"/>
                  </a:lnTo>
                  <a:lnTo>
                    <a:pt x="8" y="44"/>
                  </a:lnTo>
                  <a:lnTo>
                    <a:pt x="22" y="22"/>
                  </a:lnTo>
                  <a:lnTo>
                    <a:pt x="37" y="7"/>
                  </a:lnTo>
                  <a:lnTo>
                    <a:pt x="58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" name="Freeform 197"/>
            <p:cNvSpPr>
              <a:spLocks/>
            </p:cNvSpPr>
            <p:nvPr/>
          </p:nvSpPr>
          <p:spPr bwMode="auto">
            <a:xfrm>
              <a:off x="18182" y="2429"/>
              <a:ext cx="839" cy="1041"/>
            </a:xfrm>
            <a:custGeom>
              <a:avLst/>
              <a:gdLst/>
              <a:ahLst/>
              <a:cxnLst>
                <a:cxn ang="0">
                  <a:pos x="384" y="15"/>
                </a:cxn>
                <a:cxn ang="0">
                  <a:pos x="492" y="101"/>
                </a:cxn>
                <a:cxn ang="0">
                  <a:pos x="557" y="282"/>
                </a:cxn>
                <a:cxn ang="0">
                  <a:pos x="586" y="448"/>
                </a:cxn>
                <a:cxn ang="0">
                  <a:pos x="688" y="260"/>
                </a:cxn>
                <a:cxn ang="0">
                  <a:pos x="803" y="22"/>
                </a:cxn>
                <a:cxn ang="0">
                  <a:pos x="818" y="15"/>
                </a:cxn>
                <a:cxn ang="0">
                  <a:pos x="825" y="15"/>
                </a:cxn>
                <a:cxn ang="0">
                  <a:pos x="839" y="29"/>
                </a:cxn>
                <a:cxn ang="0">
                  <a:pos x="832" y="51"/>
                </a:cxn>
                <a:cxn ang="0">
                  <a:pos x="818" y="80"/>
                </a:cxn>
                <a:cxn ang="0">
                  <a:pos x="753" y="203"/>
                </a:cxn>
                <a:cxn ang="0">
                  <a:pos x="637" y="485"/>
                </a:cxn>
                <a:cxn ang="0">
                  <a:pos x="579" y="644"/>
                </a:cxn>
                <a:cxn ang="0">
                  <a:pos x="565" y="738"/>
                </a:cxn>
                <a:cxn ang="0">
                  <a:pos x="514" y="947"/>
                </a:cxn>
                <a:cxn ang="0">
                  <a:pos x="499" y="1005"/>
                </a:cxn>
                <a:cxn ang="0">
                  <a:pos x="478" y="1041"/>
                </a:cxn>
                <a:cxn ang="0">
                  <a:pos x="456" y="1041"/>
                </a:cxn>
                <a:cxn ang="0">
                  <a:pos x="449" y="1012"/>
                </a:cxn>
                <a:cxn ang="0">
                  <a:pos x="463" y="911"/>
                </a:cxn>
                <a:cxn ang="0">
                  <a:pos x="507" y="752"/>
                </a:cxn>
                <a:cxn ang="0">
                  <a:pos x="543" y="636"/>
                </a:cxn>
                <a:cxn ang="0">
                  <a:pos x="550" y="513"/>
                </a:cxn>
                <a:cxn ang="0">
                  <a:pos x="543" y="398"/>
                </a:cxn>
                <a:cxn ang="0">
                  <a:pos x="507" y="268"/>
                </a:cxn>
                <a:cxn ang="0">
                  <a:pos x="434" y="159"/>
                </a:cxn>
                <a:cxn ang="0">
                  <a:pos x="290" y="116"/>
                </a:cxn>
                <a:cxn ang="0">
                  <a:pos x="232" y="123"/>
                </a:cxn>
                <a:cxn ang="0">
                  <a:pos x="123" y="166"/>
                </a:cxn>
                <a:cxn ang="0">
                  <a:pos x="36" y="297"/>
                </a:cxn>
                <a:cxn ang="0">
                  <a:pos x="29" y="304"/>
                </a:cxn>
                <a:cxn ang="0">
                  <a:pos x="7" y="304"/>
                </a:cxn>
                <a:cxn ang="0">
                  <a:pos x="0" y="289"/>
                </a:cxn>
                <a:cxn ang="0">
                  <a:pos x="36" y="195"/>
                </a:cxn>
                <a:cxn ang="0">
                  <a:pos x="145" y="65"/>
                </a:cxn>
                <a:cxn ang="0">
                  <a:pos x="311" y="0"/>
                </a:cxn>
              </a:cxnLst>
              <a:rect l="0" t="0" r="r" b="b"/>
              <a:pathLst>
                <a:path w="839" h="1041">
                  <a:moveTo>
                    <a:pt x="311" y="0"/>
                  </a:moveTo>
                  <a:lnTo>
                    <a:pt x="384" y="15"/>
                  </a:lnTo>
                  <a:lnTo>
                    <a:pt x="441" y="51"/>
                  </a:lnTo>
                  <a:lnTo>
                    <a:pt x="492" y="101"/>
                  </a:lnTo>
                  <a:lnTo>
                    <a:pt x="521" y="174"/>
                  </a:lnTo>
                  <a:lnTo>
                    <a:pt x="557" y="282"/>
                  </a:lnTo>
                  <a:lnTo>
                    <a:pt x="579" y="376"/>
                  </a:lnTo>
                  <a:lnTo>
                    <a:pt x="586" y="448"/>
                  </a:lnTo>
                  <a:lnTo>
                    <a:pt x="586" y="492"/>
                  </a:lnTo>
                  <a:lnTo>
                    <a:pt x="688" y="260"/>
                  </a:lnTo>
                  <a:lnTo>
                    <a:pt x="796" y="29"/>
                  </a:lnTo>
                  <a:lnTo>
                    <a:pt x="803" y="22"/>
                  </a:lnTo>
                  <a:lnTo>
                    <a:pt x="811" y="15"/>
                  </a:lnTo>
                  <a:lnTo>
                    <a:pt x="818" y="15"/>
                  </a:lnTo>
                  <a:lnTo>
                    <a:pt x="825" y="15"/>
                  </a:lnTo>
                  <a:lnTo>
                    <a:pt x="825" y="15"/>
                  </a:lnTo>
                  <a:lnTo>
                    <a:pt x="832" y="22"/>
                  </a:lnTo>
                  <a:lnTo>
                    <a:pt x="839" y="29"/>
                  </a:lnTo>
                  <a:lnTo>
                    <a:pt x="832" y="36"/>
                  </a:lnTo>
                  <a:lnTo>
                    <a:pt x="832" y="51"/>
                  </a:lnTo>
                  <a:lnTo>
                    <a:pt x="825" y="65"/>
                  </a:lnTo>
                  <a:lnTo>
                    <a:pt x="818" y="80"/>
                  </a:lnTo>
                  <a:lnTo>
                    <a:pt x="811" y="94"/>
                  </a:lnTo>
                  <a:lnTo>
                    <a:pt x="753" y="203"/>
                  </a:lnTo>
                  <a:lnTo>
                    <a:pt x="695" y="340"/>
                  </a:lnTo>
                  <a:lnTo>
                    <a:pt x="637" y="485"/>
                  </a:lnTo>
                  <a:lnTo>
                    <a:pt x="586" y="607"/>
                  </a:lnTo>
                  <a:lnTo>
                    <a:pt x="579" y="644"/>
                  </a:lnTo>
                  <a:lnTo>
                    <a:pt x="579" y="672"/>
                  </a:lnTo>
                  <a:lnTo>
                    <a:pt x="565" y="738"/>
                  </a:lnTo>
                  <a:lnTo>
                    <a:pt x="550" y="832"/>
                  </a:lnTo>
                  <a:lnTo>
                    <a:pt x="514" y="947"/>
                  </a:lnTo>
                  <a:lnTo>
                    <a:pt x="507" y="983"/>
                  </a:lnTo>
                  <a:lnTo>
                    <a:pt x="499" y="1005"/>
                  </a:lnTo>
                  <a:lnTo>
                    <a:pt x="485" y="1027"/>
                  </a:lnTo>
                  <a:lnTo>
                    <a:pt x="478" y="1041"/>
                  </a:lnTo>
                  <a:lnTo>
                    <a:pt x="470" y="1041"/>
                  </a:lnTo>
                  <a:lnTo>
                    <a:pt x="456" y="1041"/>
                  </a:lnTo>
                  <a:lnTo>
                    <a:pt x="449" y="1027"/>
                  </a:lnTo>
                  <a:lnTo>
                    <a:pt x="449" y="1012"/>
                  </a:lnTo>
                  <a:lnTo>
                    <a:pt x="449" y="976"/>
                  </a:lnTo>
                  <a:lnTo>
                    <a:pt x="463" y="911"/>
                  </a:lnTo>
                  <a:lnTo>
                    <a:pt x="485" y="832"/>
                  </a:lnTo>
                  <a:lnTo>
                    <a:pt x="507" y="752"/>
                  </a:lnTo>
                  <a:lnTo>
                    <a:pt x="528" y="672"/>
                  </a:lnTo>
                  <a:lnTo>
                    <a:pt x="543" y="636"/>
                  </a:lnTo>
                  <a:lnTo>
                    <a:pt x="550" y="593"/>
                  </a:lnTo>
                  <a:lnTo>
                    <a:pt x="550" y="513"/>
                  </a:lnTo>
                  <a:lnTo>
                    <a:pt x="550" y="463"/>
                  </a:lnTo>
                  <a:lnTo>
                    <a:pt x="543" y="398"/>
                  </a:lnTo>
                  <a:lnTo>
                    <a:pt x="528" y="333"/>
                  </a:lnTo>
                  <a:lnTo>
                    <a:pt x="507" y="268"/>
                  </a:lnTo>
                  <a:lnTo>
                    <a:pt x="478" y="210"/>
                  </a:lnTo>
                  <a:lnTo>
                    <a:pt x="434" y="159"/>
                  </a:lnTo>
                  <a:lnTo>
                    <a:pt x="369" y="123"/>
                  </a:lnTo>
                  <a:lnTo>
                    <a:pt x="290" y="116"/>
                  </a:lnTo>
                  <a:lnTo>
                    <a:pt x="268" y="116"/>
                  </a:lnTo>
                  <a:lnTo>
                    <a:pt x="232" y="123"/>
                  </a:lnTo>
                  <a:lnTo>
                    <a:pt x="181" y="138"/>
                  </a:lnTo>
                  <a:lnTo>
                    <a:pt x="123" y="166"/>
                  </a:lnTo>
                  <a:lnTo>
                    <a:pt x="72" y="217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9" y="304"/>
                  </a:lnTo>
                  <a:lnTo>
                    <a:pt x="22" y="304"/>
                  </a:lnTo>
                  <a:lnTo>
                    <a:pt x="7" y="304"/>
                  </a:lnTo>
                  <a:lnTo>
                    <a:pt x="0" y="297"/>
                  </a:lnTo>
                  <a:lnTo>
                    <a:pt x="0" y="289"/>
                  </a:lnTo>
                  <a:lnTo>
                    <a:pt x="7" y="253"/>
                  </a:lnTo>
                  <a:lnTo>
                    <a:pt x="36" y="195"/>
                  </a:lnTo>
                  <a:lnTo>
                    <a:pt x="80" y="123"/>
                  </a:lnTo>
                  <a:lnTo>
                    <a:pt x="145" y="65"/>
                  </a:lnTo>
                  <a:lnTo>
                    <a:pt x="217" y="15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" name="Freeform 198"/>
            <p:cNvSpPr>
              <a:spLocks noEditPoints="1"/>
            </p:cNvSpPr>
            <p:nvPr/>
          </p:nvSpPr>
          <p:spPr bwMode="auto">
            <a:xfrm>
              <a:off x="19036" y="2617"/>
              <a:ext cx="340" cy="752"/>
            </a:xfrm>
            <a:custGeom>
              <a:avLst/>
              <a:gdLst/>
              <a:ahLst/>
              <a:cxnLst>
                <a:cxn ang="0">
                  <a:pos x="195" y="253"/>
                </a:cxn>
                <a:cxn ang="0">
                  <a:pos x="246" y="289"/>
                </a:cxn>
                <a:cxn ang="0">
                  <a:pos x="268" y="340"/>
                </a:cxn>
                <a:cxn ang="0">
                  <a:pos x="260" y="376"/>
                </a:cxn>
                <a:cxn ang="0">
                  <a:pos x="239" y="448"/>
                </a:cxn>
                <a:cxn ang="0">
                  <a:pos x="210" y="521"/>
                </a:cxn>
                <a:cxn ang="0">
                  <a:pos x="159" y="636"/>
                </a:cxn>
                <a:cxn ang="0">
                  <a:pos x="152" y="680"/>
                </a:cxn>
                <a:cxn ang="0">
                  <a:pos x="159" y="716"/>
                </a:cxn>
                <a:cxn ang="0">
                  <a:pos x="181" y="723"/>
                </a:cxn>
                <a:cxn ang="0">
                  <a:pos x="268" y="658"/>
                </a:cxn>
                <a:cxn ang="0">
                  <a:pos x="304" y="578"/>
                </a:cxn>
                <a:cxn ang="0">
                  <a:pos x="311" y="571"/>
                </a:cxn>
                <a:cxn ang="0">
                  <a:pos x="326" y="571"/>
                </a:cxn>
                <a:cxn ang="0">
                  <a:pos x="340" y="571"/>
                </a:cxn>
                <a:cxn ang="0">
                  <a:pos x="333" y="607"/>
                </a:cxn>
                <a:cxn ang="0">
                  <a:pos x="282" y="694"/>
                </a:cxn>
                <a:cxn ang="0">
                  <a:pos x="174" y="752"/>
                </a:cxn>
                <a:cxn ang="0">
                  <a:pos x="116" y="738"/>
                </a:cxn>
                <a:cxn ang="0">
                  <a:pos x="72" y="687"/>
                </a:cxn>
                <a:cxn ang="0">
                  <a:pos x="72" y="636"/>
                </a:cxn>
                <a:cxn ang="0">
                  <a:pos x="152" y="434"/>
                </a:cxn>
                <a:cxn ang="0">
                  <a:pos x="174" y="376"/>
                </a:cxn>
                <a:cxn ang="0">
                  <a:pos x="181" y="340"/>
                </a:cxn>
                <a:cxn ang="0">
                  <a:pos x="188" y="318"/>
                </a:cxn>
                <a:cxn ang="0">
                  <a:pos x="181" y="289"/>
                </a:cxn>
                <a:cxn ang="0">
                  <a:pos x="159" y="275"/>
                </a:cxn>
                <a:cxn ang="0">
                  <a:pos x="72" y="340"/>
                </a:cxn>
                <a:cxn ang="0">
                  <a:pos x="36" y="427"/>
                </a:cxn>
                <a:cxn ang="0">
                  <a:pos x="14" y="434"/>
                </a:cxn>
                <a:cxn ang="0">
                  <a:pos x="7" y="434"/>
                </a:cxn>
                <a:cxn ang="0">
                  <a:pos x="0" y="419"/>
                </a:cxn>
                <a:cxn ang="0">
                  <a:pos x="22" y="347"/>
                </a:cxn>
                <a:cxn ang="0">
                  <a:pos x="101" y="260"/>
                </a:cxn>
                <a:cxn ang="0">
                  <a:pos x="268" y="0"/>
                </a:cxn>
                <a:cxn ang="0">
                  <a:pos x="297" y="7"/>
                </a:cxn>
                <a:cxn ang="0">
                  <a:pos x="311" y="29"/>
                </a:cxn>
                <a:cxn ang="0">
                  <a:pos x="304" y="65"/>
                </a:cxn>
                <a:cxn ang="0">
                  <a:pos x="268" y="94"/>
                </a:cxn>
                <a:cxn ang="0">
                  <a:pos x="232" y="101"/>
                </a:cxn>
                <a:cxn ang="0">
                  <a:pos x="210" y="80"/>
                </a:cxn>
                <a:cxn ang="0">
                  <a:pos x="203" y="58"/>
                </a:cxn>
                <a:cxn ang="0">
                  <a:pos x="224" y="15"/>
                </a:cxn>
                <a:cxn ang="0">
                  <a:pos x="268" y="0"/>
                </a:cxn>
              </a:cxnLst>
              <a:rect l="0" t="0" r="r" b="b"/>
              <a:pathLst>
                <a:path w="340" h="752">
                  <a:moveTo>
                    <a:pt x="159" y="246"/>
                  </a:moveTo>
                  <a:lnTo>
                    <a:pt x="195" y="253"/>
                  </a:lnTo>
                  <a:lnTo>
                    <a:pt x="224" y="268"/>
                  </a:lnTo>
                  <a:lnTo>
                    <a:pt x="246" y="289"/>
                  </a:lnTo>
                  <a:lnTo>
                    <a:pt x="260" y="311"/>
                  </a:lnTo>
                  <a:lnTo>
                    <a:pt x="268" y="340"/>
                  </a:lnTo>
                  <a:lnTo>
                    <a:pt x="268" y="362"/>
                  </a:lnTo>
                  <a:lnTo>
                    <a:pt x="260" y="376"/>
                  </a:lnTo>
                  <a:lnTo>
                    <a:pt x="253" y="405"/>
                  </a:lnTo>
                  <a:lnTo>
                    <a:pt x="239" y="448"/>
                  </a:lnTo>
                  <a:lnTo>
                    <a:pt x="217" y="492"/>
                  </a:lnTo>
                  <a:lnTo>
                    <a:pt x="210" y="521"/>
                  </a:lnTo>
                  <a:lnTo>
                    <a:pt x="166" y="607"/>
                  </a:lnTo>
                  <a:lnTo>
                    <a:pt x="159" y="636"/>
                  </a:lnTo>
                  <a:lnTo>
                    <a:pt x="152" y="658"/>
                  </a:lnTo>
                  <a:lnTo>
                    <a:pt x="152" y="680"/>
                  </a:lnTo>
                  <a:lnTo>
                    <a:pt x="152" y="701"/>
                  </a:lnTo>
                  <a:lnTo>
                    <a:pt x="159" y="716"/>
                  </a:lnTo>
                  <a:lnTo>
                    <a:pt x="166" y="723"/>
                  </a:lnTo>
                  <a:lnTo>
                    <a:pt x="181" y="723"/>
                  </a:lnTo>
                  <a:lnTo>
                    <a:pt x="224" y="709"/>
                  </a:lnTo>
                  <a:lnTo>
                    <a:pt x="268" y="658"/>
                  </a:lnTo>
                  <a:lnTo>
                    <a:pt x="297" y="586"/>
                  </a:lnTo>
                  <a:lnTo>
                    <a:pt x="304" y="578"/>
                  </a:lnTo>
                  <a:lnTo>
                    <a:pt x="304" y="571"/>
                  </a:lnTo>
                  <a:lnTo>
                    <a:pt x="311" y="571"/>
                  </a:lnTo>
                  <a:lnTo>
                    <a:pt x="326" y="571"/>
                  </a:lnTo>
                  <a:lnTo>
                    <a:pt x="326" y="571"/>
                  </a:lnTo>
                  <a:lnTo>
                    <a:pt x="333" y="571"/>
                  </a:lnTo>
                  <a:lnTo>
                    <a:pt x="340" y="571"/>
                  </a:lnTo>
                  <a:lnTo>
                    <a:pt x="340" y="586"/>
                  </a:lnTo>
                  <a:lnTo>
                    <a:pt x="333" y="607"/>
                  </a:lnTo>
                  <a:lnTo>
                    <a:pt x="318" y="651"/>
                  </a:lnTo>
                  <a:lnTo>
                    <a:pt x="282" y="694"/>
                  </a:lnTo>
                  <a:lnTo>
                    <a:pt x="239" y="738"/>
                  </a:lnTo>
                  <a:lnTo>
                    <a:pt x="174" y="752"/>
                  </a:lnTo>
                  <a:lnTo>
                    <a:pt x="145" y="752"/>
                  </a:lnTo>
                  <a:lnTo>
                    <a:pt x="116" y="738"/>
                  </a:lnTo>
                  <a:lnTo>
                    <a:pt x="87" y="716"/>
                  </a:lnTo>
                  <a:lnTo>
                    <a:pt x="72" y="687"/>
                  </a:lnTo>
                  <a:lnTo>
                    <a:pt x="72" y="658"/>
                  </a:lnTo>
                  <a:lnTo>
                    <a:pt x="72" y="636"/>
                  </a:lnTo>
                  <a:lnTo>
                    <a:pt x="80" y="607"/>
                  </a:lnTo>
                  <a:lnTo>
                    <a:pt x="152" y="434"/>
                  </a:lnTo>
                  <a:lnTo>
                    <a:pt x="159" y="398"/>
                  </a:lnTo>
                  <a:lnTo>
                    <a:pt x="174" y="376"/>
                  </a:lnTo>
                  <a:lnTo>
                    <a:pt x="181" y="354"/>
                  </a:lnTo>
                  <a:lnTo>
                    <a:pt x="181" y="340"/>
                  </a:lnTo>
                  <a:lnTo>
                    <a:pt x="181" y="333"/>
                  </a:lnTo>
                  <a:lnTo>
                    <a:pt x="188" y="318"/>
                  </a:lnTo>
                  <a:lnTo>
                    <a:pt x="181" y="297"/>
                  </a:lnTo>
                  <a:lnTo>
                    <a:pt x="181" y="289"/>
                  </a:lnTo>
                  <a:lnTo>
                    <a:pt x="166" y="282"/>
                  </a:lnTo>
                  <a:lnTo>
                    <a:pt x="159" y="275"/>
                  </a:lnTo>
                  <a:lnTo>
                    <a:pt x="116" y="289"/>
                  </a:lnTo>
                  <a:lnTo>
                    <a:pt x="72" y="340"/>
                  </a:lnTo>
                  <a:lnTo>
                    <a:pt x="36" y="412"/>
                  </a:lnTo>
                  <a:lnTo>
                    <a:pt x="36" y="427"/>
                  </a:lnTo>
                  <a:lnTo>
                    <a:pt x="29" y="434"/>
                  </a:lnTo>
                  <a:lnTo>
                    <a:pt x="14" y="434"/>
                  </a:lnTo>
                  <a:lnTo>
                    <a:pt x="14" y="434"/>
                  </a:lnTo>
                  <a:lnTo>
                    <a:pt x="7" y="434"/>
                  </a:lnTo>
                  <a:lnTo>
                    <a:pt x="0" y="427"/>
                  </a:lnTo>
                  <a:lnTo>
                    <a:pt x="0" y="419"/>
                  </a:lnTo>
                  <a:lnTo>
                    <a:pt x="0" y="391"/>
                  </a:lnTo>
                  <a:lnTo>
                    <a:pt x="22" y="347"/>
                  </a:lnTo>
                  <a:lnTo>
                    <a:pt x="58" y="304"/>
                  </a:lnTo>
                  <a:lnTo>
                    <a:pt x="101" y="260"/>
                  </a:lnTo>
                  <a:lnTo>
                    <a:pt x="159" y="246"/>
                  </a:lnTo>
                  <a:close/>
                  <a:moveTo>
                    <a:pt x="268" y="0"/>
                  </a:moveTo>
                  <a:lnTo>
                    <a:pt x="282" y="0"/>
                  </a:lnTo>
                  <a:lnTo>
                    <a:pt x="297" y="7"/>
                  </a:lnTo>
                  <a:lnTo>
                    <a:pt x="304" y="15"/>
                  </a:lnTo>
                  <a:lnTo>
                    <a:pt x="311" y="29"/>
                  </a:lnTo>
                  <a:lnTo>
                    <a:pt x="311" y="44"/>
                  </a:lnTo>
                  <a:lnTo>
                    <a:pt x="304" y="65"/>
                  </a:lnTo>
                  <a:lnTo>
                    <a:pt x="289" y="80"/>
                  </a:lnTo>
                  <a:lnTo>
                    <a:pt x="268" y="94"/>
                  </a:lnTo>
                  <a:lnTo>
                    <a:pt x="246" y="101"/>
                  </a:lnTo>
                  <a:lnTo>
                    <a:pt x="232" y="101"/>
                  </a:lnTo>
                  <a:lnTo>
                    <a:pt x="217" y="94"/>
                  </a:lnTo>
                  <a:lnTo>
                    <a:pt x="210" y="80"/>
                  </a:lnTo>
                  <a:lnTo>
                    <a:pt x="203" y="72"/>
                  </a:lnTo>
                  <a:lnTo>
                    <a:pt x="203" y="58"/>
                  </a:lnTo>
                  <a:lnTo>
                    <a:pt x="210" y="36"/>
                  </a:lnTo>
                  <a:lnTo>
                    <a:pt x="224" y="15"/>
                  </a:lnTo>
                  <a:lnTo>
                    <a:pt x="239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" name="Freeform 199"/>
            <p:cNvSpPr>
              <a:spLocks noEditPoints="1"/>
            </p:cNvSpPr>
            <p:nvPr/>
          </p:nvSpPr>
          <p:spPr bwMode="auto">
            <a:xfrm>
              <a:off x="19419" y="2617"/>
              <a:ext cx="500" cy="976"/>
            </a:xfrm>
            <a:custGeom>
              <a:avLst/>
              <a:gdLst/>
              <a:ahLst/>
              <a:cxnLst>
                <a:cxn ang="0">
                  <a:pos x="398" y="260"/>
                </a:cxn>
                <a:cxn ang="0">
                  <a:pos x="456" y="354"/>
                </a:cxn>
                <a:cxn ang="0">
                  <a:pos x="456" y="383"/>
                </a:cxn>
                <a:cxn ang="0">
                  <a:pos x="348" y="795"/>
                </a:cxn>
                <a:cxn ang="0">
                  <a:pos x="268" y="918"/>
                </a:cxn>
                <a:cxn ang="0">
                  <a:pos x="160" y="969"/>
                </a:cxn>
                <a:cxn ang="0">
                  <a:pos x="87" y="969"/>
                </a:cxn>
                <a:cxn ang="0">
                  <a:pos x="37" y="954"/>
                </a:cxn>
                <a:cxn ang="0">
                  <a:pos x="8" y="918"/>
                </a:cxn>
                <a:cxn ang="0">
                  <a:pos x="8" y="875"/>
                </a:cxn>
                <a:cxn ang="0">
                  <a:pos x="44" y="839"/>
                </a:cxn>
                <a:cxn ang="0">
                  <a:pos x="87" y="839"/>
                </a:cxn>
                <a:cxn ang="0">
                  <a:pos x="109" y="860"/>
                </a:cxn>
                <a:cxn ang="0">
                  <a:pos x="109" y="889"/>
                </a:cxn>
                <a:cxn ang="0">
                  <a:pos x="95" y="918"/>
                </a:cxn>
                <a:cxn ang="0">
                  <a:pos x="95" y="940"/>
                </a:cxn>
                <a:cxn ang="0">
                  <a:pos x="174" y="918"/>
                </a:cxn>
                <a:cxn ang="0">
                  <a:pos x="261" y="795"/>
                </a:cxn>
                <a:cxn ang="0">
                  <a:pos x="370" y="369"/>
                </a:cxn>
                <a:cxn ang="0">
                  <a:pos x="370" y="347"/>
                </a:cxn>
                <a:cxn ang="0">
                  <a:pos x="370" y="304"/>
                </a:cxn>
                <a:cxn ang="0">
                  <a:pos x="348" y="282"/>
                </a:cxn>
                <a:cxn ang="0">
                  <a:pos x="268" y="297"/>
                </a:cxn>
                <a:cxn ang="0">
                  <a:pos x="181" y="412"/>
                </a:cxn>
                <a:cxn ang="0">
                  <a:pos x="167" y="434"/>
                </a:cxn>
                <a:cxn ang="0">
                  <a:pos x="152" y="434"/>
                </a:cxn>
                <a:cxn ang="0">
                  <a:pos x="138" y="427"/>
                </a:cxn>
                <a:cxn ang="0">
                  <a:pos x="145" y="398"/>
                </a:cxn>
                <a:cxn ang="0">
                  <a:pos x="210" y="304"/>
                </a:cxn>
                <a:cxn ang="0">
                  <a:pos x="333" y="246"/>
                </a:cxn>
                <a:cxn ang="0">
                  <a:pos x="471" y="0"/>
                </a:cxn>
                <a:cxn ang="0">
                  <a:pos x="493" y="22"/>
                </a:cxn>
                <a:cxn ang="0">
                  <a:pos x="493" y="65"/>
                </a:cxn>
                <a:cxn ang="0">
                  <a:pos x="456" y="94"/>
                </a:cxn>
                <a:cxn ang="0">
                  <a:pos x="420" y="101"/>
                </a:cxn>
                <a:cxn ang="0">
                  <a:pos x="398" y="80"/>
                </a:cxn>
                <a:cxn ang="0">
                  <a:pos x="391" y="58"/>
                </a:cxn>
                <a:cxn ang="0">
                  <a:pos x="413" y="15"/>
                </a:cxn>
                <a:cxn ang="0">
                  <a:pos x="456" y="0"/>
                </a:cxn>
              </a:cxnLst>
              <a:rect l="0" t="0" r="r" b="b"/>
              <a:pathLst>
                <a:path w="500" h="976">
                  <a:moveTo>
                    <a:pt x="333" y="246"/>
                  </a:moveTo>
                  <a:lnTo>
                    <a:pt x="398" y="260"/>
                  </a:lnTo>
                  <a:lnTo>
                    <a:pt x="442" y="297"/>
                  </a:lnTo>
                  <a:lnTo>
                    <a:pt x="456" y="354"/>
                  </a:lnTo>
                  <a:lnTo>
                    <a:pt x="456" y="369"/>
                  </a:lnTo>
                  <a:lnTo>
                    <a:pt x="456" y="383"/>
                  </a:lnTo>
                  <a:lnTo>
                    <a:pt x="449" y="391"/>
                  </a:lnTo>
                  <a:lnTo>
                    <a:pt x="348" y="795"/>
                  </a:lnTo>
                  <a:lnTo>
                    <a:pt x="319" y="868"/>
                  </a:lnTo>
                  <a:lnTo>
                    <a:pt x="268" y="918"/>
                  </a:lnTo>
                  <a:lnTo>
                    <a:pt x="218" y="947"/>
                  </a:lnTo>
                  <a:lnTo>
                    <a:pt x="160" y="969"/>
                  </a:lnTo>
                  <a:lnTo>
                    <a:pt x="116" y="976"/>
                  </a:lnTo>
                  <a:lnTo>
                    <a:pt x="87" y="969"/>
                  </a:lnTo>
                  <a:lnTo>
                    <a:pt x="58" y="962"/>
                  </a:lnTo>
                  <a:lnTo>
                    <a:pt x="37" y="954"/>
                  </a:lnTo>
                  <a:lnTo>
                    <a:pt x="15" y="940"/>
                  </a:lnTo>
                  <a:lnTo>
                    <a:pt x="8" y="918"/>
                  </a:lnTo>
                  <a:lnTo>
                    <a:pt x="0" y="904"/>
                  </a:lnTo>
                  <a:lnTo>
                    <a:pt x="8" y="875"/>
                  </a:lnTo>
                  <a:lnTo>
                    <a:pt x="22" y="853"/>
                  </a:lnTo>
                  <a:lnTo>
                    <a:pt x="44" y="839"/>
                  </a:lnTo>
                  <a:lnTo>
                    <a:pt x="66" y="839"/>
                  </a:lnTo>
                  <a:lnTo>
                    <a:pt x="87" y="839"/>
                  </a:lnTo>
                  <a:lnTo>
                    <a:pt x="95" y="846"/>
                  </a:lnTo>
                  <a:lnTo>
                    <a:pt x="109" y="860"/>
                  </a:lnTo>
                  <a:lnTo>
                    <a:pt x="109" y="875"/>
                  </a:lnTo>
                  <a:lnTo>
                    <a:pt x="109" y="889"/>
                  </a:lnTo>
                  <a:lnTo>
                    <a:pt x="102" y="904"/>
                  </a:lnTo>
                  <a:lnTo>
                    <a:pt x="95" y="918"/>
                  </a:lnTo>
                  <a:lnTo>
                    <a:pt x="73" y="933"/>
                  </a:lnTo>
                  <a:lnTo>
                    <a:pt x="95" y="940"/>
                  </a:lnTo>
                  <a:lnTo>
                    <a:pt x="116" y="940"/>
                  </a:lnTo>
                  <a:lnTo>
                    <a:pt x="174" y="918"/>
                  </a:lnTo>
                  <a:lnTo>
                    <a:pt x="225" y="868"/>
                  </a:lnTo>
                  <a:lnTo>
                    <a:pt x="261" y="795"/>
                  </a:lnTo>
                  <a:lnTo>
                    <a:pt x="261" y="795"/>
                  </a:lnTo>
                  <a:lnTo>
                    <a:pt x="370" y="369"/>
                  </a:lnTo>
                  <a:lnTo>
                    <a:pt x="370" y="362"/>
                  </a:lnTo>
                  <a:lnTo>
                    <a:pt x="370" y="347"/>
                  </a:lnTo>
                  <a:lnTo>
                    <a:pt x="370" y="333"/>
                  </a:lnTo>
                  <a:lnTo>
                    <a:pt x="370" y="304"/>
                  </a:lnTo>
                  <a:lnTo>
                    <a:pt x="362" y="289"/>
                  </a:lnTo>
                  <a:lnTo>
                    <a:pt x="348" y="282"/>
                  </a:lnTo>
                  <a:lnTo>
                    <a:pt x="333" y="275"/>
                  </a:lnTo>
                  <a:lnTo>
                    <a:pt x="268" y="297"/>
                  </a:lnTo>
                  <a:lnTo>
                    <a:pt x="218" y="347"/>
                  </a:lnTo>
                  <a:lnTo>
                    <a:pt x="181" y="412"/>
                  </a:lnTo>
                  <a:lnTo>
                    <a:pt x="174" y="427"/>
                  </a:lnTo>
                  <a:lnTo>
                    <a:pt x="167" y="434"/>
                  </a:lnTo>
                  <a:lnTo>
                    <a:pt x="160" y="434"/>
                  </a:lnTo>
                  <a:lnTo>
                    <a:pt x="152" y="434"/>
                  </a:lnTo>
                  <a:lnTo>
                    <a:pt x="145" y="434"/>
                  </a:lnTo>
                  <a:lnTo>
                    <a:pt x="138" y="427"/>
                  </a:lnTo>
                  <a:lnTo>
                    <a:pt x="138" y="419"/>
                  </a:lnTo>
                  <a:lnTo>
                    <a:pt x="145" y="398"/>
                  </a:lnTo>
                  <a:lnTo>
                    <a:pt x="174" y="354"/>
                  </a:lnTo>
                  <a:lnTo>
                    <a:pt x="210" y="304"/>
                  </a:lnTo>
                  <a:lnTo>
                    <a:pt x="268" y="260"/>
                  </a:lnTo>
                  <a:lnTo>
                    <a:pt x="333" y="246"/>
                  </a:lnTo>
                  <a:close/>
                  <a:moveTo>
                    <a:pt x="456" y="0"/>
                  </a:moveTo>
                  <a:lnTo>
                    <a:pt x="471" y="0"/>
                  </a:lnTo>
                  <a:lnTo>
                    <a:pt x="485" y="15"/>
                  </a:lnTo>
                  <a:lnTo>
                    <a:pt x="493" y="22"/>
                  </a:lnTo>
                  <a:lnTo>
                    <a:pt x="500" y="44"/>
                  </a:lnTo>
                  <a:lnTo>
                    <a:pt x="493" y="65"/>
                  </a:lnTo>
                  <a:lnTo>
                    <a:pt x="478" y="87"/>
                  </a:lnTo>
                  <a:lnTo>
                    <a:pt x="456" y="94"/>
                  </a:lnTo>
                  <a:lnTo>
                    <a:pt x="435" y="101"/>
                  </a:lnTo>
                  <a:lnTo>
                    <a:pt x="420" y="101"/>
                  </a:lnTo>
                  <a:lnTo>
                    <a:pt x="406" y="94"/>
                  </a:lnTo>
                  <a:lnTo>
                    <a:pt x="398" y="80"/>
                  </a:lnTo>
                  <a:lnTo>
                    <a:pt x="391" y="72"/>
                  </a:lnTo>
                  <a:lnTo>
                    <a:pt x="391" y="58"/>
                  </a:lnTo>
                  <a:lnTo>
                    <a:pt x="398" y="36"/>
                  </a:lnTo>
                  <a:lnTo>
                    <a:pt x="413" y="15"/>
                  </a:lnTo>
                  <a:lnTo>
                    <a:pt x="427" y="0"/>
                  </a:lnTo>
                  <a:lnTo>
                    <a:pt x="4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" name="Freeform 200"/>
            <p:cNvSpPr>
              <a:spLocks/>
            </p:cNvSpPr>
            <p:nvPr/>
          </p:nvSpPr>
          <p:spPr bwMode="auto">
            <a:xfrm>
              <a:off x="20071" y="2617"/>
              <a:ext cx="217" cy="405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188" y="0"/>
                </a:cxn>
                <a:cxn ang="0">
                  <a:pos x="202" y="7"/>
                </a:cxn>
                <a:cxn ang="0">
                  <a:pos x="217" y="29"/>
                </a:cxn>
                <a:cxn ang="0">
                  <a:pos x="217" y="44"/>
                </a:cxn>
                <a:cxn ang="0">
                  <a:pos x="217" y="51"/>
                </a:cxn>
                <a:cxn ang="0">
                  <a:pos x="217" y="65"/>
                </a:cxn>
                <a:cxn ang="0">
                  <a:pos x="210" y="65"/>
                </a:cxn>
                <a:cxn ang="0">
                  <a:pos x="210" y="72"/>
                </a:cxn>
                <a:cxn ang="0">
                  <a:pos x="210" y="72"/>
                </a:cxn>
                <a:cxn ang="0">
                  <a:pos x="50" y="391"/>
                </a:cxn>
                <a:cxn ang="0">
                  <a:pos x="43" y="398"/>
                </a:cxn>
                <a:cxn ang="0">
                  <a:pos x="43" y="405"/>
                </a:cxn>
                <a:cxn ang="0">
                  <a:pos x="36" y="405"/>
                </a:cxn>
                <a:cxn ang="0">
                  <a:pos x="29" y="405"/>
                </a:cxn>
                <a:cxn ang="0">
                  <a:pos x="14" y="398"/>
                </a:cxn>
                <a:cxn ang="0">
                  <a:pos x="7" y="398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7" y="376"/>
                </a:cxn>
                <a:cxn ang="0">
                  <a:pos x="123" y="36"/>
                </a:cxn>
                <a:cxn ang="0">
                  <a:pos x="130" y="29"/>
                </a:cxn>
                <a:cxn ang="0">
                  <a:pos x="137" y="15"/>
                </a:cxn>
                <a:cxn ang="0">
                  <a:pos x="144" y="7"/>
                </a:cxn>
                <a:cxn ang="0">
                  <a:pos x="152" y="0"/>
                </a:cxn>
                <a:cxn ang="0">
                  <a:pos x="173" y="0"/>
                </a:cxn>
              </a:cxnLst>
              <a:rect l="0" t="0" r="r" b="b"/>
              <a:pathLst>
                <a:path w="217" h="405">
                  <a:moveTo>
                    <a:pt x="173" y="0"/>
                  </a:moveTo>
                  <a:lnTo>
                    <a:pt x="188" y="0"/>
                  </a:lnTo>
                  <a:lnTo>
                    <a:pt x="202" y="7"/>
                  </a:lnTo>
                  <a:lnTo>
                    <a:pt x="217" y="29"/>
                  </a:lnTo>
                  <a:lnTo>
                    <a:pt x="217" y="44"/>
                  </a:lnTo>
                  <a:lnTo>
                    <a:pt x="217" y="51"/>
                  </a:lnTo>
                  <a:lnTo>
                    <a:pt x="217" y="65"/>
                  </a:lnTo>
                  <a:lnTo>
                    <a:pt x="210" y="65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50" y="391"/>
                  </a:lnTo>
                  <a:lnTo>
                    <a:pt x="43" y="398"/>
                  </a:lnTo>
                  <a:lnTo>
                    <a:pt x="43" y="405"/>
                  </a:lnTo>
                  <a:lnTo>
                    <a:pt x="36" y="405"/>
                  </a:lnTo>
                  <a:lnTo>
                    <a:pt x="29" y="405"/>
                  </a:lnTo>
                  <a:lnTo>
                    <a:pt x="14" y="398"/>
                  </a:lnTo>
                  <a:lnTo>
                    <a:pt x="7" y="398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7" y="376"/>
                  </a:lnTo>
                  <a:lnTo>
                    <a:pt x="123" y="36"/>
                  </a:lnTo>
                  <a:lnTo>
                    <a:pt x="130" y="29"/>
                  </a:lnTo>
                  <a:lnTo>
                    <a:pt x="137" y="15"/>
                  </a:lnTo>
                  <a:lnTo>
                    <a:pt x="144" y="7"/>
                  </a:lnTo>
                  <a:lnTo>
                    <a:pt x="152" y="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" name="Freeform 201"/>
            <p:cNvSpPr>
              <a:spLocks noEditPoints="1"/>
            </p:cNvSpPr>
            <p:nvPr/>
          </p:nvSpPr>
          <p:spPr bwMode="auto">
            <a:xfrm>
              <a:off x="20628" y="1938"/>
              <a:ext cx="369" cy="1590"/>
            </a:xfrm>
            <a:custGeom>
              <a:avLst/>
              <a:gdLst/>
              <a:ahLst/>
              <a:cxnLst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369" y="795"/>
                </a:cxn>
                <a:cxn ang="0">
                  <a:pos x="22" y="0"/>
                </a:cxn>
                <a:cxn ang="0">
                  <a:pos x="43" y="14"/>
                </a:cxn>
                <a:cxn ang="0">
                  <a:pos x="87" y="50"/>
                </a:cxn>
                <a:cxn ang="0">
                  <a:pos x="145" y="108"/>
                </a:cxn>
                <a:cxn ang="0">
                  <a:pos x="203" y="195"/>
                </a:cxn>
                <a:cxn ang="0">
                  <a:pos x="268" y="296"/>
                </a:cxn>
                <a:cxn ang="0">
                  <a:pos x="333" y="477"/>
                </a:cxn>
                <a:cxn ang="0">
                  <a:pos x="362" y="650"/>
                </a:cxn>
                <a:cxn ang="0">
                  <a:pos x="369" y="795"/>
                </a:cxn>
                <a:cxn ang="0">
                  <a:pos x="362" y="939"/>
                </a:cxn>
                <a:cxn ang="0">
                  <a:pos x="333" y="1106"/>
                </a:cxn>
                <a:cxn ang="0">
                  <a:pos x="268" y="1279"/>
                </a:cxn>
                <a:cxn ang="0">
                  <a:pos x="210" y="1388"/>
                </a:cxn>
                <a:cxn ang="0">
                  <a:pos x="145" y="1474"/>
                </a:cxn>
                <a:cxn ang="0">
                  <a:pos x="87" y="1539"/>
                </a:cxn>
                <a:cxn ang="0">
                  <a:pos x="43" y="1576"/>
                </a:cxn>
                <a:cxn ang="0">
                  <a:pos x="22" y="1590"/>
                </a:cxn>
                <a:cxn ang="0">
                  <a:pos x="7" y="1590"/>
                </a:cxn>
                <a:cxn ang="0">
                  <a:pos x="0" y="1583"/>
                </a:cxn>
                <a:cxn ang="0">
                  <a:pos x="0" y="1576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7" y="1561"/>
                </a:cxn>
                <a:cxn ang="0">
                  <a:pos x="22" y="1547"/>
                </a:cxn>
                <a:cxn ang="0">
                  <a:pos x="123" y="1417"/>
                </a:cxn>
                <a:cxn ang="0">
                  <a:pos x="195" y="1272"/>
                </a:cxn>
                <a:cxn ang="0">
                  <a:pos x="246" y="1120"/>
                </a:cxn>
                <a:cxn ang="0">
                  <a:pos x="268" y="961"/>
                </a:cxn>
                <a:cxn ang="0">
                  <a:pos x="275" y="795"/>
                </a:cxn>
                <a:cxn ang="0">
                  <a:pos x="268" y="607"/>
                </a:cxn>
                <a:cxn ang="0">
                  <a:pos x="239" y="433"/>
                </a:cxn>
                <a:cxn ang="0">
                  <a:pos x="188" y="282"/>
                </a:cxn>
                <a:cxn ang="0">
                  <a:pos x="116" y="159"/>
                </a:cxn>
                <a:cxn ang="0">
                  <a:pos x="29" y="50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22" y="0"/>
                </a:cxn>
              </a:cxnLst>
              <a:rect l="0" t="0" r="r" b="b"/>
              <a:pathLst>
                <a:path w="369" h="1590">
                  <a:moveTo>
                    <a:pt x="369" y="795"/>
                  </a:moveTo>
                  <a:lnTo>
                    <a:pt x="369" y="795"/>
                  </a:lnTo>
                  <a:lnTo>
                    <a:pt x="369" y="795"/>
                  </a:lnTo>
                  <a:lnTo>
                    <a:pt x="369" y="795"/>
                  </a:lnTo>
                  <a:close/>
                  <a:moveTo>
                    <a:pt x="22" y="0"/>
                  </a:moveTo>
                  <a:lnTo>
                    <a:pt x="43" y="14"/>
                  </a:lnTo>
                  <a:lnTo>
                    <a:pt x="87" y="50"/>
                  </a:lnTo>
                  <a:lnTo>
                    <a:pt x="145" y="108"/>
                  </a:lnTo>
                  <a:lnTo>
                    <a:pt x="203" y="195"/>
                  </a:lnTo>
                  <a:lnTo>
                    <a:pt x="268" y="296"/>
                  </a:lnTo>
                  <a:lnTo>
                    <a:pt x="333" y="477"/>
                  </a:lnTo>
                  <a:lnTo>
                    <a:pt x="362" y="650"/>
                  </a:lnTo>
                  <a:lnTo>
                    <a:pt x="369" y="795"/>
                  </a:lnTo>
                  <a:lnTo>
                    <a:pt x="362" y="939"/>
                  </a:lnTo>
                  <a:lnTo>
                    <a:pt x="333" y="1106"/>
                  </a:lnTo>
                  <a:lnTo>
                    <a:pt x="268" y="1279"/>
                  </a:lnTo>
                  <a:lnTo>
                    <a:pt x="210" y="1388"/>
                  </a:lnTo>
                  <a:lnTo>
                    <a:pt x="145" y="1474"/>
                  </a:lnTo>
                  <a:lnTo>
                    <a:pt x="87" y="1539"/>
                  </a:lnTo>
                  <a:lnTo>
                    <a:pt x="43" y="1576"/>
                  </a:lnTo>
                  <a:lnTo>
                    <a:pt x="22" y="1590"/>
                  </a:lnTo>
                  <a:lnTo>
                    <a:pt x="7" y="1590"/>
                  </a:lnTo>
                  <a:lnTo>
                    <a:pt x="0" y="1583"/>
                  </a:lnTo>
                  <a:lnTo>
                    <a:pt x="0" y="1576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7" y="1561"/>
                  </a:lnTo>
                  <a:lnTo>
                    <a:pt x="22" y="1547"/>
                  </a:lnTo>
                  <a:lnTo>
                    <a:pt x="123" y="1417"/>
                  </a:lnTo>
                  <a:lnTo>
                    <a:pt x="195" y="1272"/>
                  </a:lnTo>
                  <a:lnTo>
                    <a:pt x="246" y="1120"/>
                  </a:lnTo>
                  <a:lnTo>
                    <a:pt x="268" y="961"/>
                  </a:lnTo>
                  <a:lnTo>
                    <a:pt x="275" y="795"/>
                  </a:lnTo>
                  <a:lnTo>
                    <a:pt x="268" y="607"/>
                  </a:lnTo>
                  <a:lnTo>
                    <a:pt x="239" y="433"/>
                  </a:lnTo>
                  <a:lnTo>
                    <a:pt x="188" y="282"/>
                  </a:lnTo>
                  <a:lnTo>
                    <a:pt x="116" y="159"/>
                  </a:lnTo>
                  <a:lnTo>
                    <a:pt x="29" y="50"/>
                  </a:lnTo>
                  <a:lnTo>
                    <a:pt x="14" y="36"/>
                  </a:lnTo>
                  <a:lnTo>
                    <a:pt x="7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8" name="Freeform 202"/>
            <p:cNvSpPr>
              <a:spLocks/>
            </p:cNvSpPr>
            <p:nvPr/>
          </p:nvSpPr>
          <p:spPr bwMode="auto">
            <a:xfrm>
              <a:off x="21200" y="2046"/>
              <a:ext cx="1309" cy="1084"/>
            </a:xfrm>
            <a:custGeom>
              <a:avLst/>
              <a:gdLst/>
              <a:ahLst/>
              <a:cxnLst>
                <a:cxn ang="0">
                  <a:pos x="1215" y="0"/>
                </a:cxn>
                <a:cxn ang="0">
                  <a:pos x="1309" y="7"/>
                </a:cxn>
                <a:cxn ang="0">
                  <a:pos x="1309" y="29"/>
                </a:cxn>
                <a:cxn ang="0">
                  <a:pos x="1288" y="43"/>
                </a:cxn>
                <a:cxn ang="0">
                  <a:pos x="1121" y="94"/>
                </a:cxn>
                <a:cxn ang="0">
                  <a:pos x="991" y="210"/>
                </a:cxn>
                <a:cxn ang="0">
                  <a:pos x="803" y="412"/>
                </a:cxn>
                <a:cxn ang="0">
                  <a:pos x="817" y="643"/>
                </a:cxn>
                <a:cxn ang="0">
                  <a:pos x="955" y="962"/>
                </a:cxn>
                <a:cxn ang="0">
                  <a:pos x="1027" y="1034"/>
                </a:cxn>
                <a:cxn ang="0">
                  <a:pos x="1107" y="1034"/>
                </a:cxn>
                <a:cxn ang="0">
                  <a:pos x="1114" y="1070"/>
                </a:cxn>
                <a:cxn ang="0">
                  <a:pos x="1092" y="1084"/>
                </a:cxn>
                <a:cxn ang="0">
                  <a:pos x="962" y="1077"/>
                </a:cxn>
                <a:cxn ang="0">
                  <a:pos x="774" y="1084"/>
                </a:cxn>
                <a:cxn ang="0">
                  <a:pos x="694" y="1084"/>
                </a:cxn>
                <a:cxn ang="0">
                  <a:pos x="687" y="1048"/>
                </a:cxn>
                <a:cxn ang="0">
                  <a:pos x="716" y="1034"/>
                </a:cxn>
                <a:cxn ang="0">
                  <a:pos x="796" y="1012"/>
                </a:cxn>
                <a:cxn ang="0">
                  <a:pos x="810" y="983"/>
                </a:cxn>
                <a:cxn ang="0">
                  <a:pos x="644" y="586"/>
                </a:cxn>
                <a:cxn ang="0">
                  <a:pos x="318" y="933"/>
                </a:cxn>
                <a:cxn ang="0">
                  <a:pos x="289" y="983"/>
                </a:cxn>
                <a:cxn ang="0">
                  <a:pos x="311" y="1019"/>
                </a:cxn>
                <a:cxn ang="0">
                  <a:pos x="347" y="1034"/>
                </a:cxn>
                <a:cxn ang="0">
                  <a:pos x="369" y="1034"/>
                </a:cxn>
                <a:cxn ang="0">
                  <a:pos x="376" y="1070"/>
                </a:cxn>
                <a:cxn ang="0">
                  <a:pos x="354" y="1084"/>
                </a:cxn>
                <a:cxn ang="0">
                  <a:pos x="166" y="1077"/>
                </a:cxn>
                <a:cxn ang="0">
                  <a:pos x="7" y="1084"/>
                </a:cxn>
                <a:cxn ang="0">
                  <a:pos x="0" y="1070"/>
                </a:cxn>
                <a:cxn ang="0">
                  <a:pos x="14" y="1041"/>
                </a:cxn>
                <a:cxn ang="0">
                  <a:pos x="115" y="1019"/>
                </a:cxn>
                <a:cxn ang="0">
                  <a:pos x="289" y="904"/>
                </a:cxn>
                <a:cxn ang="0">
                  <a:pos x="427" y="72"/>
                </a:cxn>
                <a:cxn ang="0">
                  <a:pos x="318" y="43"/>
                </a:cxn>
                <a:cxn ang="0">
                  <a:pos x="282" y="36"/>
                </a:cxn>
                <a:cxn ang="0">
                  <a:pos x="289" y="7"/>
                </a:cxn>
                <a:cxn ang="0">
                  <a:pos x="304" y="0"/>
                </a:cxn>
                <a:cxn ang="0">
                  <a:pos x="484" y="0"/>
                </a:cxn>
                <a:cxn ang="0">
                  <a:pos x="694" y="0"/>
                </a:cxn>
                <a:cxn ang="0">
                  <a:pos x="709" y="15"/>
                </a:cxn>
                <a:cxn ang="0">
                  <a:pos x="694" y="43"/>
                </a:cxn>
                <a:cxn ang="0">
                  <a:pos x="651" y="51"/>
                </a:cxn>
                <a:cxn ang="0">
                  <a:pos x="593" y="80"/>
                </a:cxn>
                <a:cxn ang="0">
                  <a:pos x="586" y="94"/>
                </a:cxn>
                <a:cxn ang="0">
                  <a:pos x="731" y="434"/>
                </a:cxn>
                <a:cxn ang="0">
                  <a:pos x="998" y="137"/>
                </a:cxn>
                <a:cxn ang="0">
                  <a:pos x="1013" y="80"/>
                </a:cxn>
                <a:cxn ang="0">
                  <a:pos x="984" y="51"/>
                </a:cxn>
                <a:cxn ang="0">
                  <a:pos x="955" y="43"/>
                </a:cxn>
                <a:cxn ang="0">
                  <a:pos x="933" y="29"/>
                </a:cxn>
                <a:cxn ang="0">
                  <a:pos x="948" y="0"/>
                </a:cxn>
              </a:cxnLst>
              <a:rect l="0" t="0" r="r" b="b"/>
              <a:pathLst>
                <a:path w="1309" h="1084">
                  <a:moveTo>
                    <a:pt x="962" y="0"/>
                  </a:moveTo>
                  <a:lnTo>
                    <a:pt x="1143" y="0"/>
                  </a:lnTo>
                  <a:lnTo>
                    <a:pt x="1215" y="0"/>
                  </a:lnTo>
                  <a:lnTo>
                    <a:pt x="1288" y="0"/>
                  </a:lnTo>
                  <a:lnTo>
                    <a:pt x="1302" y="0"/>
                  </a:lnTo>
                  <a:lnTo>
                    <a:pt x="1309" y="7"/>
                  </a:lnTo>
                  <a:lnTo>
                    <a:pt x="1309" y="15"/>
                  </a:lnTo>
                  <a:lnTo>
                    <a:pt x="1309" y="15"/>
                  </a:lnTo>
                  <a:lnTo>
                    <a:pt x="1309" y="29"/>
                  </a:lnTo>
                  <a:lnTo>
                    <a:pt x="1302" y="36"/>
                  </a:lnTo>
                  <a:lnTo>
                    <a:pt x="1295" y="43"/>
                  </a:lnTo>
                  <a:lnTo>
                    <a:pt x="1288" y="43"/>
                  </a:lnTo>
                  <a:lnTo>
                    <a:pt x="1273" y="43"/>
                  </a:lnTo>
                  <a:lnTo>
                    <a:pt x="1194" y="58"/>
                  </a:lnTo>
                  <a:lnTo>
                    <a:pt x="1121" y="94"/>
                  </a:lnTo>
                  <a:lnTo>
                    <a:pt x="1071" y="130"/>
                  </a:lnTo>
                  <a:lnTo>
                    <a:pt x="1042" y="159"/>
                  </a:lnTo>
                  <a:lnTo>
                    <a:pt x="991" y="210"/>
                  </a:lnTo>
                  <a:lnTo>
                    <a:pt x="933" y="275"/>
                  </a:lnTo>
                  <a:lnTo>
                    <a:pt x="868" y="347"/>
                  </a:lnTo>
                  <a:lnTo>
                    <a:pt x="803" y="412"/>
                  </a:lnTo>
                  <a:lnTo>
                    <a:pt x="745" y="470"/>
                  </a:lnTo>
                  <a:lnTo>
                    <a:pt x="774" y="549"/>
                  </a:lnTo>
                  <a:lnTo>
                    <a:pt x="817" y="643"/>
                  </a:lnTo>
                  <a:lnTo>
                    <a:pt x="861" y="752"/>
                  </a:lnTo>
                  <a:lnTo>
                    <a:pt x="911" y="868"/>
                  </a:lnTo>
                  <a:lnTo>
                    <a:pt x="955" y="962"/>
                  </a:lnTo>
                  <a:lnTo>
                    <a:pt x="969" y="1005"/>
                  </a:lnTo>
                  <a:lnTo>
                    <a:pt x="991" y="1027"/>
                  </a:lnTo>
                  <a:lnTo>
                    <a:pt x="1027" y="1034"/>
                  </a:lnTo>
                  <a:lnTo>
                    <a:pt x="1085" y="1034"/>
                  </a:lnTo>
                  <a:lnTo>
                    <a:pt x="1100" y="1034"/>
                  </a:lnTo>
                  <a:lnTo>
                    <a:pt x="1107" y="1034"/>
                  </a:lnTo>
                  <a:lnTo>
                    <a:pt x="1114" y="1041"/>
                  </a:lnTo>
                  <a:lnTo>
                    <a:pt x="1121" y="1055"/>
                  </a:lnTo>
                  <a:lnTo>
                    <a:pt x="1114" y="1070"/>
                  </a:lnTo>
                  <a:lnTo>
                    <a:pt x="1114" y="1077"/>
                  </a:lnTo>
                  <a:lnTo>
                    <a:pt x="1107" y="1084"/>
                  </a:lnTo>
                  <a:lnTo>
                    <a:pt x="1092" y="1084"/>
                  </a:lnTo>
                  <a:lnTo>
                    <a:pt x="1085" y="1084"/>
                  </a:lnTo>
                  <a:lnTo>
                    <a:pt x="1034" y="1084"/>
                  </a:lnTo>
                  <a:lnTo>
                    <a:pt x="962" y="1077"/>
                  </a:lnTo>
                  <a:lnTo>
                    <a:pt x="911" y="1077"/>
                  </a:lnTo>
                  <a:lnTo>
                    <a:pt x="846" y="1077"/>
                  </a:lnTo>
                  <a:lnTo>
                    <a:pt x="774" y="1084"/>
                  </a:lnTo>
                  <a:lnTo>
                    <a:pt x="709" y="1084"/>
                  </a:lnTo>
                  <a:lnTo>
                    <a:pt x="702" y="1084"/>
                  </a:lnTo>
                  <a:lnTo>
                    <a:pt x="694" y="1084"/>
                  </a:lnTo>
                  <a:lnTo>
                    <a:pt x="687" y="1077"/>
                  </a:lnTo>
                  <a:lnTo>
                    <a:pt x="687" y="1063"/>
                  </a:lnTo>
                  <a:lnTo>
                    <a:pt x="687" y="1048"/>
                  </a:lnTo>
                  <a:lnTo>
                    <a:pt x="694" y="1041"/>
                  </a:lnTo>
                  <a:lnTo>
                    <a:pt x="709" y="1034"/>
                  </a:lnTo>
                  <a:lnTo>
                    <a:pt x="716" y="1034"/>
                  </a:lnTo>
                  <a:lnTo>
                    <a:pt x="752" y="1027"/>
                  </a:lnTo>
                  <a:lnTo>
                    <a:pt x="774" y="1019"/>
                  </a:lnTo>
                  <a:lnTo>
                    <a:pt x="796" y="1012"/>
                  </a:lnTo>
                  <a:lnTo>
                    <a:pt x="810" y="998"/>
                  </a:lnTo>
                  <a:lnTo>
                    <a:pt x="810" y="990"/>
                  </a:lnTo>
                  <a:lnTo>
                    <a:pt x="810" y="983"/>
                  </a:lnTo>
                  <a:lnTo>
                    <a:pt x="810" y="976"/>
                  </a:lnTo>
                  <a:lnTo>
                    <a:pt x="803" y="969"/>
                  </a:lnTo>
                  <a:lnTo>
                    <a:pt x="644" y="586"/>
                  </a:lnTo>
                  <a:lnTo>
                    <a:pt x="499" y="745"/>
                  </a:lnTo>
                  <a:lnTo>
                    <a:pt x="333" y="911"/>
                  </a:lnTo>
                  <a:lnTo>
                    <a:pt x="318" y="933"/>
                  </a:lnTo>
                  <a:lnTo>
                    <a:pt x="304" y="947"/>
                  </a:lnTo>
                  <a:lnTo>
                    <a:pt x="296" y="969"/>
                  </a:lnTo>
                  <a:lnTo>
                    <a:pt x="289" y="983"/>
                  </a:lnTo>
                  <a:lnTo>
                    <a:pt x="296" y="1005"/>
                  </a:lnTo>
                  <a:lnTo>
                    <a:pt x="304" y="1012"/>
                  </a:lnTo>
                  <a:lnTo>
                    <a:pt x="311" y="1019"/>
                  </a:lnTo>
                  <a:lnTo>
                    <a:pt x="325" y="1027"/>
                  </a:lnTo>
                  <a:lnTo>
                    <a:pt x="340" y="1034"/>
                  </a:lnTo>
                  <a:lnTo>
                    <a:pt x="347" y="1034"/>
                  </a:lnTo>
                  <a:lnTo>
                    <a:pt x="354" y="1034"/>
                  </a:lnTo>
                  <a:lnTo>
                    <a:pt x="361" y="1034"/>
                  </a:lnTo>
                  <a:lnTo>
                    <a:pt x="369" y="1034"/>
                  </a:lnTo>
                  <a:lnTo>
                    <a:pt x="369" y="1041"/>
                  </a:lnTo>
                  <a:lnTo>
                    <a:pt x="376" y="1048"/>
                  </a:lnTo>
                  <a:lnTo>
                    <a:pt x="376" y="1070"/>
                  </a:lnTo>
                  <a:lnTo>
                    <a:pt x="369" y="1077"/>
                  </a:lnTo>
                  <a:lnTo>
                    <a:pt x="361" y="1084"/>
                  </a:lnTo>
                  <a:lnTo>
                    <a:pt x="354" y="1084"/>
                  </a:lnTo>
                  <a:lnTo>
                    <a:pt x="347" y="1084"/>
                  </a:lnTo>
                  <a:lnTo>
                    <a:pt x="260" y="1084"/>
                  </a:lnTo>
                  <a:lnTo>
                    <a:pt x="166" y="1077"/>
                  </a:lnTo>
                  <a:lnTo>
                    <a:pt x="94" y="1084"/>
                  </a:lnTo>
                  <a:lnTo>
                    <a:pt x="14" y="1084"/>
                  </a:lnTo>
                  <a:lnTo>
                    <a:pt x="7" y="1084"/>
                  </a:lnTo>
                  <a:lnTo>
                    <a:pt x="0" y="1077"/>
                  </a:lnTo>
                  <a:lnTo>
                    <a:pt x="0" y="1070"/>
                  </a:lnTo>
                  <a:lnTo>
                    <a:pt x="0" y="1070"/>
                  </a:lnTo>
                  <a:lnTo>
                    <a:pt x="0" y="1048"/>
                  </a:lnTo>
                  <a:lnTo>
                    <a:pt x="0" y="1041"/>
                  </a:lnTo>
                  <a:lnTo>
                    <a:pt x="14" y="1041"/>
                  </a:lnTo>
                  <a:lnTo>
                    <a:pt x="21" y="1034"/>
                  </a:lnTo>
                  <a:lnTo>
                    <a:pt x="29" y="1034"/>
                  </a:lnTo>
                  <a:lnTo>
                    <a:pt x="115" y="1019"/>
                  </a:lnTo>
                  <a:lnTo>
                    <a:pt x="188" y="983"/>
                  </a:lnTo>
                  <a:lnTo>
                    <a:pt x="267" y="918"/>
                  </a:lnTo>
                  <a:lnTo>
                    <a:pt x="289" y="904"/>
                  </a:lnTo>
                  <a:lnTo>
                    <a:pt x="622" y="542"/>
                  </a:lnTo>
                  <a:lnTo>
                    <a:pt x="434" y="101"/>
                  </a:lnTo>
                  <a:lnTo>
                    <a:pt x="427" y="72"/>
                  </a:lnTo>
                  <a:lnTo>
                    <a:pt x="405" y="58"/>
                  </a:lnTo>
                  <a:lnTo>
                    <a:pt x="376" y="51"/>
                  </a:lnTo>
                  <a:lnTo>
                    <a:pt x="318" y="43"/>
                  </a:lnTo>
                  <a:lnTo>
                    <a:pt x="304" y="43"/>
                  </a:lnTo>
                  <a:lnTo>
                    <a:pt x="289" y="43"/>
                  </a:lnTo>
                  <a:lnTo>
                    <a:pt x="282" y="36"/>
                  </a:lnTo>
                  <a:lnTo>
                    <a:pt x="282" y="29"/>
                  </a:lnTo>
                  <a:lnTo>
                    <a:pt x="282" y="15"/>
                  </a:lnTo>
                  <a:lnTo>
                    <a:pt x="289" y="7"/>
                  </a:lnTo>
                  <a:lnTo>
                    <a:pt x="296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1" y="0"/>
                  </a:lnTo>
                  <a:lnTo>
                    <a:pt x="434" y="0"/>
                  </a:lnTo>
                  <a:lnTo>
                    <a:pt x="484" y="0"/>
                  </a:lnTo>
                  <a:lnTo>
                    <a:pt x="586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09" y="7"/>
                  </a:lnTo>
                  <a:lnTo>
                    <a:pt x="709" y="15"/>
                  </a:lnTo>
                  <a:lnTo>
                    <a:pt x="709" y="29"/>
                  </a:lnTo>
                  <a:lnTo>
                    <a:pt x="702" y="36"/>
                  </a:lnTo>
                  <a:lnTo>
                    <a:pt x="694" y="43"/>
                  </a:lnTo>
                  <a:lnTo>
                    <a:pt x="687" y="43"/>
                  </a:lnTo>
                  <a:lnTo>
                    <a:pt x="680" y="43"/>
                  </a:lnTo>
                  <a:lnTo>
                    <a:pt x="651" y="51"/>
                  </a:lnTo>
                  <a:lnTo>
                    <a:pt x="622" y="58"/>
                  </a:lnTo>
                  <a:lnTo>
                    <a:pt x="607" y="65"/>
                  </a:lnTo>
                  <a:lnTo>
                    <a:pt x="593" y="80"/>
                  </a:lnTo>
                  <a:lnTo>
                    <a:pt x="586" y="87"/>
                  </a:lnTo>
                  <a:lnTo>
                    <a:pt x="586" y="94"/>
                  </a:lnTo>
                  <a:lnTo>
                    <a:pt x="586" y="94"/>
                  </a:lnTo>
                  <a:lnTo>
                    <a:pt x="586" y="101"/>
                  </a:lnTo>
                  <a:lnTo>
                    <a:pt x="593" y="116"/>
                  </a:lnTo>
                  <a:lnTo>
                    <a:pt x="731" y="434"/>
                  </a:lnTo>
                  <a:lnTo>
                    <a:pt x="731" y="434"/>
                  </a:lnTo>
                  <a:lnTo>
                    <a:pt x="984" y="152"/>
                  </a:lnTo>
                  <a:lnTo>
                    <a:pt x="998" y="137"/>
                  </a:lnTo>
                  <a:lnTo>
                    <a:pt x="1013" y="116"/>
                  </a:lnTo>
                  <a:lnTo>
                    <a:pt x="1013" y="94"/>
                  </a:lnTo>
                  <a:lnTo>
                    <a:pt x="1013" y="80"/>
                  </a:lnTo>
                  <a:lnTo>
                    <a:pt x="1005" y="65"/>
                  </a:lnTo>
                  <a:lnTo>
                    <a:pt x="998" y="58"/>
                  </a:lnTo>
                  <a:lnTo>
                    <a:pt x="984" y="51"/>
                  </a:lnTo>
                  <a:lnTo>
                    <a:pt x="969" y="51"/>
                  </a:lnTo>
                  <a:lnTo>
                    <a:pt x="962" y="43"/>
                  </a:lnTo>
                  <a:lnTo>
                    <a:pt x="955" y="43"/>
                  </a:lnTo>
                  <a:lnTo>
                    <a:pt x="940" y="43"/>
                  </a:lnTo>
                  <a:lnTo>
                    <a:pt x="933" y="36"/>
                  </a:lnTo>
                  <a:lnTo>
                    <a:pt x="933" y="29"/>
                  </a:lnTo>
                  <a:lnTo>
                    <a:pt x="933" y="15"/>
                  </a:lnTo>
                  <a:lnTo>
                    <a:pt x="940" y="7"/>
                  </a:lnTo>
                  <a:lnTo>
                    <a:pt x="948" y="0"/>
                  </a:lnTo>
                  <a:lnTo>
                    <a:pt x="955" y="0"/>
                  </a:lnTo>
                  <a:lnTo>
                    <a:pt x="9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9" name="Freeform 203"/>
            <p:cNvSpPr>
              <a:spLocks/>
            </p:cNvSpPr>
            <p:nvPr/>
          </p:nvSpPr>
          <p:spPr bwMode="auto">
            <a:xfrm>
              <a:off x="22517" y="2863"/>
              <a:ext cx="651" cy="737"/>
            </a:xfrm>
            <a:custGeom>
              <a:avLst/>
              <a:gdLst/>
              <a:ahLst/>
              <a:cxnLst>
                <a:cxn ang="0">
                  <a:pos x="311" y="14"/>
                </a:cxn>
                <a:cxn ang="0">
                  <a:pos x="405" y="116"/>
                </a:cxn>
                <a:cxn ang="0">
                  <a:pos x="448" y="246"/>
                </a:cxn>
                <a:cxn ang="0">
                  <a:pos x="470" y="340"/>
                </a:cxn>
                <a:cxn ang="0">
                  <a:pos x="499" y="253"/>
                </a:cxn>
                <a:cxn ang="0">
                  <a:pos x="571" y="101"/>
                </a:cxn>
                <a:cxn ang="0">
                  <a:pos x="615" y="14"/>
                </a:cxn>
                <a:cxn ang="0">
                  <a:pos x="629" y="14"/>
                </a:cxn>
                <a:cxn ang="0">
                  <a:pos x="636" y="14"/>
                </a:cxn>
                <a:cxn ang="0">
                  <a:pos x="651" y="14"/>
                </a:cxn>
                <a:cxn ang="0">
                  <a:pos x="651" y="29"/>
                </a:cxn>
                <a:cxn ang="0">
                  <a:pos x="600" y="123"/>
                </a:cxn>
                <a:cxn ang="0">
                  <a:pos x="557" y="224"/>
                </a:cxn>
                <a:cxn ang="0">
                  <a:pos x="513" y="325"/>
                </a:cxn>
                <a:cxn ang="0">
                  <a:pos x="470" y="434"/>
                </a:cxn>
                <a:cxn ang="0">
                  <a:pos x="448" y="549"/>
                </a:cxn>
                <a:cxn ang="0">
                  <a:pos x="419" y="679"/>
                </a:cxn>
                <a:cxn ang="0">
                  <a:pos x="405" y="723"/>
                </a:cxn>
                <a:cxn ang="0">
                  <a:pos x="390" y="737"/>
                </a:cxn>
                <a:cxn ang="0">
                  <a:pos x="383" y="737"/>
                </a:cxn>
                <a:cxn ang="0">
                  <a:pos x="369" y="730"/>
                </a:cxn>
                <a:cxn ang="0">
                  <a:pos x="361" y="708"/>
                </a:cxn>
                <a:cxn ang="0">
                  <a:pos x="383" y="607"/>
                </a:cxn>
                <a:cxn ang="0">
                  <a:pos x="419" y="470"/>
                </a:cxn>
                <a:cxn ang="0">
                  <a:pos x="427" y="448"/>
                </a:cxn>
                <a:cxn ang="0">
                  <a:pos x="427" y="412"/>
                </a:cxn>
                <a:cxn ang="0">
                  <a:pos x="427" y="325"/>
                </a:cxn>
                <a:cxn ang="0">
                  <a:pos x="398" y="195"/>
                </a:cxn>
                <a:cxn ang="0">
                  <a:pos x="304" y="108"/>
                </a:cxn>
                <a:cxn ang="0">
                  <a:pos x="152" y="101"/>
                </a:cxn>
                <a:cxn ang="0">
                  <a:pos x="43" y="195"/>
                </a:cxn>
                <a:cxn ang="0">
                  <a:pos x="29" y="217"/>
                </a:cxn>
                <a:cxn ang="0">
                  <a:pos x="14" y="217"/>
                </a:cxn>
                <a:cxn ang="0">
                  <a:pos x="7" y="210"/>
                </a:cxn>
                <a:cxn ang="0">
                  <a:pos x="7" y="181"/>
                </a:cxn>
                <a:cxn ang="0">
                  <a:pos x="86" y="65"/>
                </a:cxn>
                <a:cxn ang="0">
                  <a:pos x="181" y="14"/>
                </a:cxn>
              </a:cxnLst>
              <a:rect l="0" t="0" r="r" b="b"/>
              <a:pathLst>
                <a:path w="651" h="737">
                  <a:moveTo>
                    <a:pt x="238" y="0"/>
                  </a:moveTo>
                  <a:lnTo>
                    <a:pt x="311" y="14"/>
                  </a:lnTo>
                  <a:lnTo>
                    <a:pt x="361" y="58"/>
                  </a:lnTo>
                  <a:lnTo>
                    <a:pt x="405" y="116"/>
                  </a:lnTo>
                  <a:lnTo>
                    <a:pt x="434" y="181"/>
                  </a:lnTo>
                  <a:lnTo>
                    <a:pt x="448" y="246"/>
                  </a:lnTo>
                  <a:lnTo>
                    <a:pt x="463" y="304"/>
                  </a:lnTo>
                  <a:lnTo>
                    <a:pt x="470" y="340"/>
                  </a:lnTo>
                  <a:lnTo>
                    <a:pt x="470" y="340"/>
                  </a:lnTo>
                  <a:lnTo>
                    <a:pt x="499" y="253"/>
                  </a:lnTo>
                  <a:lnTo>
                    <a:pt x="542" y="173"/>
                  </a:lnTo>
                  <a:lnTo>
                    <a:pt x="571" y="101"/>
                  </a:lnTo>
                  <a:lnTo>
                    <a:pt x="600" y="43"/>
                  </a:lnTo>
                  <a:lnTo>
                    <a:pt x="615" y="14"/>
                  </a:lnTo>
                  <a:lnTo>
                    <a:pt x="622" y="14"/>
                  </a:lnTo>
                  <a:lnTo>
                    <a:pt x="629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44" y="14"/>
                  </a:lnTo>
                  <a:lnTo>
                    <a:pt x="651" y="14"/>
                  </a:lnTo>
                  <a:lnTo>
                    <a:pt x="651" y="22"/>
                  </a:lnTo>
                  <a:lnTo>
                    <a:pt x="651" y="29"/>
                  </a:lnTo>
                  <a:lnTo>
                    <a:pt x="644" y="36"/>
                  </a:lnTo>
                  <a:lnTo>
                    <a:pt x="600" y="123"/>
                  </a:lnTo>
                  <a:lnTo>
                    <a:pt x="571" y="188"/>
                  </a:lnTo>
                  <a:lnTo>
                    <a:pt x="557" y="224"/>
                  </a:lnTo>
                  <a:lnTo>
                    <a:pt x="535" y="267"/>
                  </a:lnTo>
                  <a:lnTo>
                    <a:pt x="513" y="325"/>
                  </a:lnTo>
                  <a:lnTo>
                    <a:pt x="492" y="383"/>
                  </a:lnTo>
                  <a:lnTo>
                    <a:pt x="470" y="434"/>
                  </a:lnTo>
                  <a:lnTo>
                    <a:pt x="463" y="470"/>
                  </a:lnTo>
                  <a:lnTo>
                    <a:pt x="448" y="549"/>
                  </a:lnTo>
                  <a:lnTo>
                    <a:pt x="434" y="622"/>
                  </a:lnTo>
                  <a:lnTo>
                    <a:pt x="419" y="679"/>
                  </a:lnTo>
                  <a:lnTo>
                    <a:pt x="412" y="701"/>
                  </a:lnTo>
                  <a:lnTo>
                    <a:pt x="405" y="723"/>
                  </a:lnTo>
                  <a:lnTo>
                    <a:pt x="398" y="730"/>
                  </a:lnTo>
                  <a:lnTo>
                    <a:pt x="390" y="737"/>
                  </a:lnTo>
                  <a:lnTo>
                    <a:pt x="383" y="737"/>
                  </a:lnTo>
                  <a:lnTo>
                    <a:pt x="383" y="737"/>
                  </a:lnTo>
                  <a:lnTo>
                    <a:pt x="369" y="737"/>
                  </a:lnTo>
                  <a:lnTo>
                    <a:pt x="369" y="730"/>
                  </a:lnTo>
                  <a:lnTo>
                    <a:pt x="361" y="723"/>
                  </a:lnTo>
                  <a:lnTo>
                    <a:pt x="361" y="708"/>
                  </a:lnTo>
                  <a:lnTo>
                    <a:pt x="369" y="672"/>
                  </a:lnTo>
                  <a:lnTo>
                    <a:pt x="383" y="607"/>
                  </a:lnTo>
                  <a:lnTo>
                    <a:pt x="405" y="535"/>
                  </a:lnTo>
                  <a:lnTo>
                    <a:pt x="419" y="470"/>
                  </a:lnTo>
                  <a:lnTo>
                    <a:pt x="427" y="463"/>
                  </a:lnTo>
                  <a:lnTo>
                    <a:pt x="427" y="448"/>
                  </a:lnTo>
                  <a:lnTo>
                    <a:pt x="427" y="434"/>
                  </a:lnTo>
                  <a:lnTo>
                    <a:pt x="427" y="412"/>
                  </a:lnTo>
                  <a:lnTo>
                    <a:pt x="427" y="390"/>
                  </a:lnTo>
                  <a:lnTo>
                    <a:pt x="427" y="325"/>
                  </a:lnTo>
                  <a:lnTo>
                    <a:pt x="419" y="260"/>
                  </a:lnTo>
                  <a:lnTo>
                    <a:pt x="398" y="195"/>
                  </a:lnTo>
                  <a:lnTo>
                    <a:pt x="361" y="145"/>
                  </a:lnTo>
                  <a:lnTo>
                    <a:pt x="304" y="108"/>
                  </a:lnTo>
                  <a:lnTo>
                    <a:pt x="224" y="94"/>
                  </a:lnTo>
                  <a:lnTo>
                    <a:pt x="152" y="101"/>
                  </a:lnTo>
                  <a:lnTo>
                    <a:pt x="86" y="137"/>
                  </a:lnTo>
                  <a:lnTo>
                    <a:pt x="43" y="195"/>
                  </a:lnTo>
                  <a:lnTo>
                    <a:pt x="36" y="210"/>
                  </a:lnTo>
                  <a:lnTo>
                    <a:pt x="29" y="217"/>
                  </a:lnTo>
                  <a:lnTo>
                    <a:pt x="21" y="217"/>
                  </a:lnTo>
                  <a:lnTo>
                    <a:pt x="14" y="217"/>
                  </a:lnTo>
                  <a:lnTo>
                    <a:pt x="7" y="217"/>
                  </a:lnTo>
                  <a:lnTo>
                    <a:pt x="7" y="210"/>
                  </a:lnTo>
                  <a:lnTo>
                    <a:pt x="0" y="202"/>
                  </a:lnTo>
                  <a:lnTo>
                    <a:pt x="7" y="181"/>
                  </a:lnTo>
                  <a:lnTo>
                    <a:pt x="36" y="130"/>
                  </a:lnTo>
                  <a:lnTo>
                    <a:pt x="86" y="65"/>
                  </a:lnTo>
                  <a:lnTo>
                    <a:pt x="123" y="36"/>
                  </a:lnTo>
                  <a:lnTo>
                    <a:pt x="181" y="14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0" name="Freeform 204"/>
            <p:cNvSpPr>
              <a:spLocks noEditPoints="1"/>
            </p:cNvSpPr>
            <p:nvPr/>
          </p:nvSpPr>
          <p:spPr bwMode="auto">
            <a:xfrm>
              <a:off x="23226" y="3145"/>
              <a:ext cx="275" cy="528"/>
            </a:xfrm>
            <a:custGeom>
              <a:avLst/>
              <a:gdLst/>
              <a:ahLst/>
              <a:cxnLst>
                <a:cxn ang="0">
                  <a:pos x="152" y="181"/>
                </a:cxn>
                <a:cxn ang="0">
                  <a:pos x="195" y="202"/>
                </a:cxn>
                <a:cxn ang="0">
                  <a:pos x="210" y="246"/>
                </a:cxn>
                <a:cxn ang="0">
                  <a:pos x="202" y="275"/>
                </a:cxn>
                <a:cxn ang="0">
                  <a:pos x="195" y="296"/>
                </a:cxn>
                <a:cxn ang="0">
                  <a:pos x="181" y="340"/>
                </a:cxn>
                <a:cxn ang="0">
                  <a:pos x="166" y="376"/>
                </a:cxn>
                <a:cxn ang="0">
                  <a:pos x="159" y="390"/>
                </a:cxn>
                <a:cxn ang="0">
                  <a:pos x="137" y="434"/>
                </a:cxn>
                <a:cxn ang="0">
                  <a:pos x="130" y="463"/>
                </a:cxn>
                <a:cxn ang="0">
                  <a:pos x="130" y="484"/>
                </a:cxn>
                <a:cxn ang="0">
                  <a:pos x="145" y="506"/>
                </a:cxn>
                <a:cxn ang="0">
                  <a:pos x="173" y="499"/>
                </a:cxn>
                <a:cxn ang="0">
                  <a:pos x="217" y="470"/>
                </a:cxn>
                <a:cxn ang="0">
                  <a:pos x="239" y="419"/>
                </a:cxn>
                <a:cxn ang="0">
                  <a:pos x="253" y="405"/>
                </a:cxn>
                <a:cxn ang="0">
                  <a:pos x="260" y="397"/>
                </a:cxn>
                <a:cxn ang="0">
                  <a:pos x="275" y="405"/>
                </a:cxn>
                <a:cxn ang="0">
                  <a:pos x="275" y="412"/>
                </a:cxn>
                <a:cxn ang="0">
                  <a:pos x="246" y="477"/>
                </a:cxn>
                <a:cxn ang="0">
                  <a:pos x="152" y="528"/>
                </a:cxn>
                <a:cxn ang="0">
                  <a:pos x="101" y="520"/>
                </a:cxn>
                <a:cxn ang="0">
                  <a:pos x="65" y="484"/>
                </a:cxn>
                <a:cxn ang="0">
                  <a:pos x="65" y="441"/>
                </a:cxn>
                <a:cxn ang="0">
                  <a:pos x="79" y="412"/>
                </a:cxn>
                <a:cxn ang="0">
                  <a:pos x="87" y="397"/>
                </a:cxn>
                <a:cxn ang="0">
                  <a:pos x="101" y="354"/>
                </a:cxn>
                <a:cxn ang="0">
                  <a:pos x="130" y="282"/>
                </a:cxn>
                <a:cxn ang="0">
                  <a:pos x="145" y="246"/>
                </a:cxn>
                <a:cxn ang="0">
                  <a:pos x="145" y="231"/>
                </a:cxn>
                <a:cxn ang="0">
                  <a:pos x="137" y="210"/>
                </a:cxn>
                <a:cxn ang="0">
                  <a:pos x="101" y="210"/>
                </a:cxn>
                <a:cxn ang="0">
                  <a:pos x="65" y="238"/>
                </a:cxn>
                <a:cxn ang="0">
                  <a:pos x="36" y="296"/>
                </a:cxn>
                <a:cxn ang="0">
                  <a:pos x="29" y="311"/>
                </a:cxn>
                <a:cxn ang="0">
                  <a:pos x="14" y="311"/>
                </a:cxn>
                <a:cxn ang="0">
                  <a:pos x="0" y="303"/>
                </a:cxn>
                <a:cxn ang="0">
                  <a:pos x="7" y="267"/>
                </a:cxn>
                <a:cxn ang="0">
                  <a:pos x="72" y="195"/>
                </a:cxn>
                <a:cxn ang="0">
                  <a:pos x="202" y="0"/>
                </a:cxn>
                <a:cxn ang="0">
                  <a:pos x="231" y="14"/>
                </a:cxn>
                <a:cxn ang="0">
                  <a:pos x="231" y="50"/>
                </a:cxn>
                <a:cxn ang="0">
                  <a:pos x="210" y="79"/>
                </a:cxn>
                <a:cxn ang="0">
                  <a:pos x="181" y="79"/>
                </a:cxn>
                <a:cxn ang="0">
                  <a:pos x="159" y="65"/>
                </a:cxn>
                <a:cxn ang="0">
                  <a:pos x="159" y="29"/>
                </a:cxn>
                <a:cxn ang="0">
                  <a:pos x="188" y="7"/>
                </a:cxn>
              </a:cxnLst>
              <a:rect l="0" t="0" r="r" b="b"/>
              <a:pathLst>
                <a:path w="275" h="528">
                  <a:moveTo>
                    <a:pt x="123" y="181"/>
                  </a:moveTo>
                  <a:lnTo>
                    <a:pt x="152" y="181"/>
                  </a:lnTo>
                  <a:lnTo>
                    <a:pt x="181" y="188"/>
                  </a:lnTo>
                  <a:lnTo>
                    <a:pt x="195" y="202"/>
                  </a:lnTo>
                  <a:lnTo>
                    <a:pt x="210" y="224"/>
                  </a:lnTo>
                  <a:lnTo>
                    <a:pt x="210" y="246"/>
                  </a:lnTo>
                  <a:lnTo>
                    <a:pt x="210" y="260"/>
                  </a:lnTo>
                  <a:lnTo>
                    <a:pt x="202" y="275"/>
                  </a:lnTo>
                  <a:lnTo>
                    <a:pt x="202" y="282"/>
                  </a:lnTo>
                  <a:lnTo>
                    <a:pt x="195" y="296"/>
                  </a:lnTo>
                  <a:lnTo>
                    <a:pt x="188" y="318"/>
                  </a:lnTo>
                  <a:lnTo>
                    <a:pt x="181" y="340"/>
                  </a:lnTo>
                  <a:lnTo>
                    <a:pt x="173" y="354"/>
                  </a:lnTo>
                  <a:lnTo>
                    <a:pt x="166" y="376"/>
                  </a:lnTo>
                  <a:lnTo>
                    <a:pt x="159" y="383"/>
                  </a:lnTo>
                  <a:lnTo>
                    <a:pt x="159" y="390"/>
                  </a:lnTo>
                  <a:lnTo>
                    <a:pt x="152" y="412"/>
                  </a:lnTo>
                  <a:lnTo>
                    <a:pt x="137" y="434"/>
                  </a:lnTo>
                  <a:lnTo>
                    <a:pt x="130" y="448"/>
                  </a:lnTo>
                  <a:lnTo>
                    <a:pt x="130" y="463"/>
                  </a:lnTo>
                  <a:lnTo>
                    <a:pt x="130" y="477"/>
                  </a:lnTo>
                  <a:lnTo>
                    <a:pt x="130" y="484"/>
                  </a:lnTo>
                  <a:lnTo>
                    <a:pt x="130" y="499"/>
                  </a:lnTo>
                  <a:lnTo>
                    <a:pt x="145" y="506"/>
                  </a:lnTo>
                  <a:lnTo>
                    <a:pt x="152" y="506"/>
                  </a:lnTo>
                  <a:lnTo>
                    <a:pt x="173" y="499"/>
                  </a:lnTo>
                  <a:lnTo>
                    <a:pt x="195" y="484"/>
                  </a:lnTo>
                  <a:lnTo>
                    <a:pt x="217" y="470"/>
                  </a:lnTo>
                  <a:lnTo>
                    <a:pt x="231" y="441"/>
                  </a:lnTo>
                  <a:lnTo>
                    <a:pt x="239" y="419"/>
                  </a:lnTo>
                  <a:lnTo>
                    <a:pt x="246" y="405"/>
                  </a:lnTo>
                  <a:lnTo>
                    <a:pt x="253" y="405"/>
                  </a:lnTo>
                  <a:lnTo>
                    <a:pt x="260" y="397"/>
                  </a:lnTo>
                  <a:lnTo>
                    <a:pt x="260" y="397"/>
                  </a:lnTo>
                  <a:lnTo>
                    <a:pt x="268" y="405"/>
                  </a:lnTo>
                  <a:lnTo>
                    <a:pt x="275" y="405"/>
                  </a:lnTo>
                  <a:lnTo>
                    <a:pt x="275" y="412"/>
                  </a:lnTo>
                  <a:lnTo>
                    <a:pt x="275" y="412"/>
                  </a:lnTo>
                  <a:lnTo>
                    <a:pt x="268" y="441"/>
                  </a:lnTo>
                  <a:lnTo>
                    <a:pt x="246" y="477"/>
                  </a:lnTo>
                  <a:lnTo>
                    <a:pt x="202" y="513"/>
                  </a:lnTo>
                  <a:lnTo>
                    <a:pt x="152" y="528"/>
                  </a:lnTo>
                  <a:lnTo>
                    <a:pt x="123" y="528"/>
                  </a:lnTo>
                  <a:lnTo>
                    <a:pt x="101" y="520"/>
                  </a:lnTo>
                  <a:lnTo>
                    <a:pt x="79" y="506"/>
                  </a:lnTo>
                  <a:lnTo>
                    <a:pt x="65" y="484"/>
                  </a:lnTo>
                  <a:lnTo>
                    <a:pt x="65" y="463"/>
                  </a:lnTo>
                  <a:lnTo>
                    <a:pt x="65" y="441"/>
                  </a:lnTo>
                  <a:lnTo>
                    <a:pt x="72" y="426"/>
                  </a:lnTo>
                  <a:lnTo>
                    <a:pt x="79" y="412"/>
                  </a:lnTo>
                  <a:lnTo>
                    <a:pt x="87" y="405"/>
                  </a:lnTo>
                  <a:lnTo>
                    <a:pt x="87" y="397"/>
                  </a:lnTo>
                  <a:lnTo>
                    <a:pt x="94" y="383"/>
                  </a:lnTo>
                  <a:lnTo>
                    <a:pt x="101" y="354"/>
                  </a:lnTo>
                  <a:lnTo>
                    <a:pt x="116" y="318"/>
                  </a:lnTo>
                  <a:lnTo>
                    <a:pt x="130" y="282"/>
                  </a:lnTo>
                  <a:lnTo>
                    <a:pt x="145" y="260"/>
                  </a:lnTo>
                  <a:lnTo>
                    <a:pt x="145" y="246"/>
                  </a:lnTo>
                  <a:lnTo>
                    <a:pt x="145" y="238"/>
                  </a:lnTo>
                  <a:lnTo>
                    <a:pt x="145" y="231"/>
                  </a:lnTo>
                  <a:lnTo>
                    <a:pt x="145" y="217"/>
                  </a:lnTo>
                  <a:lnTo>
                    <a:pt x="137" y="210"/>
                  </a:lnTo>
                  <a:lnTo>
                    <a:pt x="123" y="202"/>
                  </a:lnTo>
                  <a:lnTo>
                    <a:pt x="101" y="210"/>
                  </a:lnTo>
                  <a:lnTo>
                    <a:pt x="79" y="217"/>
                  </a:lnTo>
                  <a:lnTo>
                    <a:pt x="65" y="238"/>
                  </a:lnTo>
                  <a:lnTo>
                    <a:pt x="43" y="260"/>
                  </a:lnTo>
                  <a:lnTo>
                    <a:pt x="36" y="296"/>
                  </a:lnTo>
                  <a:lnTo>
                    <a:pt x="29" y="303"/>
                  </a:lnTo>
                  <a:lnTo>
                    <a:pt x="29" y="311"/>
                  </a:lnTo>
                  <a:lnTo>
                    <a:pt x="14" y="311"/>
                  </a:lnTo>
                  <a:lnTo>
                    <a:pt x="14" y="311"/>
                  </a:lnTo>
                  <a:lnTo>
                    <a:pt x="7" y="311"/>
                  </a:lnTo>
                  <a:lnTo>
                    <a:pt x="0" y="303"/>
                  </a:lnTo>
                  <a:lnTo>
                    <a:pt x="0" y="296"/>
                  </a:lnTo>
                  <a:lnTo>
                    <a:pt x="7" y="267"/>
                  </a:lnTo>
                  <a:lnTo>
                    <a:pt x="29" y="231"/>
                  </a:lnTo>
                  <a:lnTo>
                    <a:pt x="72" y="195"/>
                  </a:lnTo>
                  <a:lnTo>
                    <a:pt x="123" y="181"/>
                  </a:lnTo>
                  <a:close/>
                  <a:moveTo>
                    <a:pt x="202" y="0"/>
                  </a:moveTo>
                  <a:lnTo>
                    <a:pt x="224" y="7"/>
                  </a:lnTo>
                  <a:lnTo>
                    <a:pt x="231" y="14"/>
                  </a:lnTo>
                  <a:lnTo>
                    <a:pt x="239" y="36"/>
                  </a:lnTo>
                  <a:lnTo>
                    <a:pt x="231" y="50"/>
                  </a:lnTo>
                  <a:lnTo>
                    <a:pt x="224" y="65"/>
                  </a:lnTo>
                  <a:lnTo>
                    <a:pt x="210" y="79"/>
                  </a:lnTo>
                  <a:lnTo>
                    <a:pt x="188" y="79"/>
                  </a:lnTo>
                  <a:lnTo>
                    <a:pt x="181" y="79"/>
                  </a:lnTo>
                  <a:lnTo>
                    <a:pt x="166" y="72"/>
                  </a:lnTo>
                  <a:lnTo>
                    <a:pt x="159" y="65"/>
                  </a:lnTo>
                  <a:lnTo>
                    <a:pt x="159" y="50"/>
                  </a:lnTo>
                  <a:lnTo>
                    <a:pt x="159" y="29"/>
                  </a:lnTo>
                  <a:lnTo>
                    <a:pt x="173" y="14"/>
                  </a:lnTo>
                  <a:lnTo>
                    <a:pt x="188" y="7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" name="Freeform 205"/>
            <p:cNvSpPr>
              <a:spLocks noEditPoints="1"/>
            </p:cNvSpPr>
            <p:nvPr/>
          </p:nvSpPr>
          <p:spPr bwMode="auto">
            <a:xfrm>
              <a:off x="23609" y="3145"/>
              <a:ext cx="369" cy="679"/>
            </a:xfrm>
            <a:custGeom>
              <a:avLst/>
              <a:gdLst/>
              <a:ahLst/>
              <a:cxnLst>
                <a:cxn ang="0">
                  <a:pos x="275" y="181"/>
                </a:cxn>
                <a:cxn ang="0">
                  <a:pos x="319" y="210"/>
                </a:cxn>
                <a:cxn ang="0">
                  <a:pos x="340" y="253"/>
                </a:cxn>
                <a:cxn ang="0">
                  <a:pos x="333" y="275"/>
                </a:cxn>
                <a:cxn ang="0">
                  <a:pos x="232" y="622"/>
                </a:cxn>
                <a:cxn ang="0">
                  <a:pos x="131" y="679"/>
                </a:cxn>
                <a:cxn ang="0">
                  <a:pos x="58" y="679"/>
                </a:cxn>
                <a:cxn ang="0">
                  <a:pos x="15" y="665"/>
                </a:cxn>
                <a:cxn ang="0">
                  <a:pos x="0" y="629"/>
                </a:cxn>
                <a:cxn ang="0">
                  <a:pos x="8" y="593"/>
                </a:cxn>
                <a:cxn ang="0">
                  <a:pos x="44" y="578"/>
                </a:cxn>
                <a:cxn ang="0">
                  <a:pos x="73" y="593"/>
                </a:cxn>
                <a:cxn ang="0">
                  <a:pos x="80" y="607"/>
                </a:cxn>
                <a:cxn ang="0">
                  <a:pos x="73" y="629"/>
                </a:cxn>
                <a:cxn ang="0">
                  <a:pos x="58" y="650"/>
                </a:cxn>
                <a:cxn ang="0">
                  <a:pos x="73" y="658"/>
                </a:cxn>
                <a:cxn ang="0">
                  <a:pos x="116" y="650"/>
                </a:cxn>
                <a:cxn ang="0">
                  <a:pos x="167" y="622"/>
                </a:cxn>
                <a:cxn ang="0">
                  <a:pos x="196" y="556"/>
                </a:cxn>
                <a:cxn ang="0">
                  <a:pos x="268" y="267"/>
                </a:cxn>
                <a:cxn ang="0">
                  <a:pos x="275" y="246"/>
                </a:cxn>
                <a:cxn ang="0">
                  <a:pos x="268" y="224"/>
                </a:cxn>
                <a:cxn ang="0">
                  <a:pos x="254" y="202"/>
                </a:cxn>
                <a:cxn ang="0">
                  <a:pos x="203" y="210"/>
                </a:cxn>
                <a:cxn ang="0">
                  <a:pos x="123" y="296"/>
                </a:cxn>
                <a:cxn ang="0">
                  <a:pos x="116" y="311"/>
                </a:cxn>
                <a:cxn ang="0">
                  <a:pos x="102" y="311"/>
                </a:cxn>
                <a:cxn ang="0">
                  <a:pos x="94" y="303"/>
                </a:cxn>
                <a:cxn ang="0">
                  <a:pos x="102" y="275"/>
                </a:cxn>
                <a:cxn ang="0">
                  <a:pos x="181" y="195"/>
                </a:cxn>
                <a:cxn ang="0">
                  <a:pos x="333" y="0"/>
                </a:cxn>
                <a:cxn ang="0">
                  <a:pos x="362" y="7"/>
                </a:cxn>
                <a:cxn ang="0">
                  <a:pos x="369" y="36"/>
                </a:cxn>
                <a:cxn ang="0">
                  <a:pos x="355" y="65"/>
                </a:cxn>
                <a:cxn ang="0">
                  <a:pos x="319" y="79"/>
                </a:cxn>
                <a:cxn ang="0">
                  <a:pos x="297" y="72"/>
                </a:cxn>
                <a:cxn ang="0">
                  <a:pos x="283" y="50"/>
                </a:cxn>
                <a:cxn ang="0">
                  <a:pos x="297" y="14"/>
                </a:cxn>
                <a:cxn ang="0">
                  <a:pos x="333" y="0"/>
                </a:cxn>
              </a:cxnLst>
              <a:rect l="0" t="0" r="r" b="b"/>
              <a:pathLst>
                <a:path w="369" h="679">
                  <a:moveTo>
                    <a:pt x="246" y="181"/>
                  </a:moveTo>
                  <a:lnTo>
                    <a:pt x="275" y="181"/>
                  </a:lnTo>
                  <a:lnTo>
                    <a:pt x="304" y="188"/>
                  </a:lnTo>
                  <a:lnTo>
                    <a:pt x="319" y="210"/>
                  </a:lnTo>
                  <a:lnTo>
                    <a:pt x="333" y="231"/>
                  </a:lnTo>
                  <a:lnTo>
                    <a:pt x="340" y="253"/>
                  </a:lnTo>
                  <a:lnTo>
                    <a:pt x="340" y="267"/>
                  </a:lnTo>
                  <a:lnTo>
                    <a:pt x="333" y="275"/>
                  </a:lnTo>
                  <a:lnTo>
                    <a:pt x="268" y="556"/>
                  </a:lnTo>
                  <a:lnTo>
                    <a:pt x="232" y="622"/>
                  </a:lnTo>
                  <a:lnTo>
                    <a:pt x="188" y="658"/>
                  </a:lnTo>
                  <a:lnTo>
                    <a:pt x="131" y="679"/>
                  </a:lnTo>
                  <a:lnTo>
                    <a:pt x="87" y="679"/>
                  </a:lnTo>
                  <a:lnTo>
                    <a:pt x="58" y="679"/>
                  </a:lnTo>
                  <a:lnTo>
                    <a:pt x="29" y="672"/>
                  </a:lnTo>
                  <a:lnTo>
                    <a:pt x="15" y="665"/>
                  </a:lnTo>
                  <a:lnTo>
                    <a:pt x="0" y="650"/>
                  </a:lnTo>
                  <a:lnTo>
                    <a:pt x="0" y="629"/>
                  </a:lnTo>
                  <a:lnTo>
                    <a:pt x="0" y="614"/>
                  </a:lnTo>
                  <a:lnTo>
                    <a:pt x="8" y="593"/>
                  </a:lnTo>
                  <a:lnTo>
                    <a:pt x="29" y="585"/>
                  </a:lnTo>
                  <a:lnTo>
                    <a:pt x="44" y="578"/>
                  </a:lnTo>
                  <a:lnTo>
                    <a:pt x="58" y="585"/>
                  </a:lnTo>
                  <a:lnTo>
                    <a:pt x="73" y="593"/>
                  </a:lnTo>
                  <a:lnTo>
                    <a:pt x="80" y="600"/>
                  </a:lnTo>
                  <a:lnTo>
                    <a:pt x="80" y="607"/>
                  </a:lnTo>
                  <a:lnTo>
                    <a:pt x="80" y="622"/>
                  </a:lnTo>
                  <a:lnTo>
                    <a:pt x="73" y="629"/>
                  </a:lnTo>
                  <a:lnTo>
                    <a:pt x="65" y="643"/>
                  </a:lnTo>
                  <a:lnTo>
                    <a:pt x="58" y="650"/>
                  </a:lnTo>
                  <a:lnTo>
                    <a:pt x="65" y="658"/>
                  </a:lnTo>
                  <a:lnTo>
                    <a:pt x="73" y="658"/>
                  </a:lnTo>
                  <a:lnTo>
                    <a:pt x="87" y="658"/>
                  </a:lnTo>
                  <a:lnTo>
                    <a:pt x="116" y="650"/>
                  </a:lnTo>
                  <a:lnTo>
                    <a:pt x="138" y="643"/>
                  </a:lnTo>
                  <a:lnTo>
                    <a:pt x="167" y="622"/>
                  </a:lnTo>
                  <a:lnTo>
                    <a:pt x="188" y="593"/>
                  </a:lnTo>
                  <a:lnTo>
                    <a:pt x="196" y="556"/>
                  </a:lnTo>
                  <a:lnTo>
                    <a:pt x="196" y="556"/>
                  </a:lnTo>
                  <a:lnTo>
                    <a:pt x="268" y="267"/>
                  </a:lnTo>
                  <a:lnTo>
                    <a:pt x="275" y="260"/>
                  </a:lnTo>
                  <a:lnTo>
                    <a:pt x="275" y="246"/>
                  </a:lnTo>
                  <a:lnTo>
                    <a:pt x="275" y="238"/>
                  </a:lnTo>
                  <a:lnTo>
                    <a:pt x="268" y="224"/>
                  </a:lnTo>
                  <a:lnTo>
                    <a:pt x="268" y="217"/>
                  </a:lnTo>
                  <a:lnTo>
                    <a:pt x="254" y="202"/>
                  </a:lnTo>
                  <a:lnTo>
                    <a:pt x="239" y="202"/>
                  </a:lnTo>
                  <a:lnTo>
                    <a:pt x="203" y="210"/>
                  </a:lnTo>
                  <a:lnTo>
                    <a:pt x="167" y="238"/>
                  </a:lnTo>
                  <a:lnTo>
                    <a:pt x="123" y="296"/>
                  </a:lnTo>
                  <a:lnTo>
                    <a:pt x="123" y="303"/>
                  </a:lnTo>
                  <a:lnTo>
                    <a:pt x="116" y="311"/>
                  </a:lnTo>
                  <a:lnTo>
                    <a:pt x="109" y="311"/>
                  </a:lnTo>
                  <a:lnTo>
                    <a:pt x="102" y="311"/>
                  </a:lnTo>
                  <a:lnTo>
                    <a:pt x="94" y="311"/>
                  </a:lnTo>
                  <a:lnTo>
                    <a:pt x="94" y="303"/>
                  </a:lnTo>
                  <a:lnTo>
                    <a:pt x="87" y="296"/>
                  </a:lnTo>
                  <a:lnTo>
                    <a:pt x="102" y="275"/>
                  </a:lnTo>
                  <a:lnTo>
                    <a:pt x="131" y="231"/>
                  </a:lnTo>
                  <a:lnTo>
                    <a:pt x="181" y="195"/>
                  </a:lnTo>
                  <a:lnTo>
                    <a:pt x="246" y="181"/>
                  </a:lnTo>
                  <a:close/>
                  <a:moveTo>
                    <a:pt x="333" y="0"/>
                  </a:moveTo>
                  <a:lnTo>
                    <a:pt x="348" y="0"/>
                  </a:lnTo>
                  <a:lnTo>
                    <a:pt x="362" y="7"/>
                  </a:lnTo>
                  <a:lnTo>
                    <a:pt x="369" y="22"/>
                  </a:lnTo>
                  <a:lnTo>
                    <a:pt x="369" y="36"/>
                  </a:lnTo>
                  <a:lnTo>
                    <a:pt x="362" y="50"/>
                  </a:lnTo>
                  <a:lnTo>
                    <a:pt x="355" y="65"/>
                  </a:lnTo>
                  <a:lnTo>
                    <a:pt x="340" y="79"/>
                  </a:lnTo>
                  <a:lnTo>
                    <a:pt x="319" y="79"/>
                  </a:lnTo>
                  <a:lnTo>
                    <a:pt x="304" y="79"/>
                  </a:lnTo>
                  <a:lnTo>
                    <a:pt x="297" y="72"/>
                  </a:lnTo>
                  <a:lnTo>
                    <a:pt x="290" y="58"/>
                  </a:lnTo>
                  <a:lnTo>
                    <a:pt x="283" y="50"/>
                  </a:lnTo>
                  <a:lnTo>
                    <a:pt x="290" y="29"/>
                  </a:lnTo>
                  <a:lnTo>
                    <a:pt x="297" y="14"/>
                  </a:lnTo>
                  <a:lnTo>
                    <a:pt x="319" y="7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" name="Freeform 206"/>
            <p:cNvSpPr>
              <a:spLocks/>
            </p:cNvSpPr>
            <p:nvPr/>
          </p:nvSpPr>
          <p:spPr bwMode="auto">
            <a:xfrm>
              <a:off x="24152" y="3000"/>
              <a:ext cx="217" cy="40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8" y="0"/>
                </a:cxn>
                <a:cxn ang="0">
                  <a:pos x="203" y="15"/>
                </a:cxn>
                <a:cxn ang="0">
                  <a:pos x="210" y="29"/>
                </a:cxn>
                <a:cxn ang="0">
                  <a:pos x="217" y="44"/>
                </a:cxn>
                <a:cxn ang="0">
                  <a:pos x="217" y="58"/>
                </a:cxn>
                <a:cxn ang="0">
                  <a:pos x="210" y="65"/>
                </a:cxn>
                <a:cxn ang="0">
                  <a:pos x="210" y="73"/>
                </a:cxn>
                <a:cxn ang="0">
                  <a:pos x="210" y="73"/>
                </a:cxn>
                <a:cxn ang="0">
                  <a:pos x="210" y="73"/>
                </a:cxn>
                <a:cxn ang="0">
                  <a:pos x="43" y="398"/>
                </a:cxn>
                <a:cxn ang="0">
                  <a:pos x="43" y="405"/>
                </a:cxn>
                <a:cxn ang="0">
                  <a:pos x="36" y="405"/>
                </a:cxn>
                <a:cxn ang="0">
                  <a:pos x="36" y="405"/>
                </a:cxn>
                <a:cxn ang="0">
                  <a:pos x="29" y="405"/>
                </a:cxn>
                <a:cxn ang="0">
                  <a:pos x="15" y="405"/>
                </a:cxn>
                <a:cxn ang="0">
                  <a:pos x="0" y="398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0" y="376"/>
                </a:cxn>
                <a:cxn ang="0">
                  <a:pos x="123" y="36"/>
                </a:cxn>
                <a:cxn ang="0">
                  <a:pos x="123" y="29"/>
                </a:cxn>
                <a:cxn ang="0">
                  <a:pos x="130" y="15"/>
                </a:cxn>
                <a:cxn ang="0">
                  <a:pos x="138" y="8"/>
                </a:cxn>
                <a:cxn ang="0">
                  <a:pos x="152" y="0"/>
                </a:cxn>
                <a:cxn ang="0">
                  <a:pos x="167" y="0"/>
                </a:cxn>
              </a:cxnLst>
              <a:rect l="0" t="0" r="r" b="b"/>
              <a:pathLst>
                <a:path w="217" h="405">
                  <a:moveTo>
                    <a:pt x="167" y="0"/>
                  </a:moveTo>
                  <a:lnTo>
                    <a:pt x="188" y="0"/>
                  </a:lnTo>
                  <a:lnTo>
                    <a:pt x="203" y="15"/>
                  </a:lnTo>
                  <a:lnTo>
                    <a:pt x="210" y="29"/>
                  </a:lnTo>
                  <a:lnTo>
                    <a:pt x="217" y="44"/>
                  </a:lnTo>
                  <a:lnTo>
                    <a:pt x="217" y="58"/>
                  </a:lnTo>
                  <a:lnTo>
                    <a:pt x="210" y="65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43" y="398"/>
                  </a:lnTo>
                  <a:lnTo>
                    <a:pt x="43" y="405"/>
                  </a:lnTo>
                  <a:lnTo>
                    <a:pt x="36" y="405"/>
                  </a:lnTo>
                  <a:lnTo>
                    <a:pt x="36" y="405"/>
                  </a:lnTo>
                  <a:lnTo>
                    <a:pt x="29" y="405"/>
                  </a:lnTo>
                  <a:lnTo>
                    <a:pt x="15" y="405"/>
                  </a:lnTo>
                  <a:lnTo>
                    <a:pt x="0" y="398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0" y="376"/>
                  </a:lnTo>
                  <a:lnTo>
                    <a:pt x="123" y="36"/>
                  </a:lnTo>
                  <a:lnTo>
                    <a:pt x="123" y="29"/>
                  </a:lnTo>
                  <a:lnTo>
                    <a:pt x="130" y="15"/>
                  </a:lnTo>
                  <a:lnTo>
                    <a:pt x="138" y="8"/>
                  </a:lnTo>
                  <a:lnTo>
                    <a:pt x="152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286000" y="4114800"/>
            <a:ext cx="4318148" cy="2743200"/>
            <a:chOff x="2286000" y="4114800"/>
            <a:chExt cx="4318148" cy="2743200"/>
          </a:xfrm>
        </p:grpSpPr>
        <p:grpSp>
          <p:nvGrpSpPr>
            <p:cNvPr id="68" name="Group 67"/>
            <p:cNvGrpSpPr/>
            <p:nvPr/>
          </p:nvGrpSpPr>
          <p:grpSpPr>
            <a:xfrm>
              <a:off x="2286000" y="5334000"/>
              <a:ext cx="4191000" cy="1524000"/>
              <a:chOff x="2057400" y="2362200"/>
              <a:chExt cx="5724300" cy="2006280"/>
            </a:xfrm>
          </p:grpSpPr>
          <p:grpSp>
            <p:nvGrpSpPr>
              <p:cNvPr id="69" name="Group 53"/>
              <p:cNvGrpSpPr/>
              <p:nvPr/>
            </p:nvGrpSpPr>
            <p:grpSpPr>
              <a:xfrm>
                <a:off x="2057400" y="2362200"/>
                <a:ext cx="5724300" cy="2006280"/>
                <a:chOff x="2209800" y="1600200"/>
                <a:chExt cx="5724300" cy="2006280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2209800" y="1600200"/>
                  <a:ext cx="4724400" cy="1905000"/>
                  <a:chOff x="2438400" y="1981200"/>
                  <a:chExt cx="3124200" cy="1295400"/>
                </a:xfrm>
              </p:grpSpPr>
              <p:pic>
                <p:nvPicPr>
                  <p:cNvPr id="81" name="Picture 80" descr="GenusThreeCurveC.gif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2438400" y="1981200"/>
                    <a:ext cx="3124200" cy="1295400"/>
                  </a:xfrm>
                  <a:prstGeom prst="rect">
                    <a:avLst/>
                  </a:prstGeom>
                </p:spPr>
              </p:pic>
              <p:sp>
                <p:nvSpPr>
                  <p:cNvPr id="82" name="Freeform 81"/>
                  <p:cNvSpPr/>
                  <p:nvPr/>
                </p:nvSpPr>
                <p:spPr>
                  <a:xfrm>
                    <a:off x="4506686" y="2560320"/>
                    <a:ext cx="653143" cy="336918"/>
                  </a:xfrm>
                  <a:custGeom>
                    <a:avLst/>
                    <a:gdLst>
                      <a:gd name="connsiteX0" fmla="*/ 0 w 653143"/>
                      <a:gd name="connsiteY0" fmla="*/ 0 h 336918"/>
                      <a:gd name="connsiteX1" fmla="*/ 365760 w 653143"/>
                      <a:gd name="connsiteY1" fmla="*/ 13063 h 336918"/>
                      <a:gd name="connsiteX2" fmla="*/ 444137 w 653143"/>
                      <a:gd name="connsiteY2" fmla="*/ 39189 h 336918"/>
                      <a:gd name="connsiteX3" fmla="*/ 522514 w 653143"/>
                      <a:gd name="connsiteY3" fmla="*/ 65314 h 336918"/>
                      <a:gd name="connsiteX4" fmla="*/ 561703 w 653143"/>
                      <a:gd name="connsiteY4" fmla="*/ 78377 h 336918"/>
                      <a:gd name="connsiteX5" fmla="*/ 600891 w 653143"/>
                      <a:gd name="connsiteY5" fmla="*/ 91440 h 336918"/>
                      <a:gd name="connsiteX6" fmla="*/ 640080 w 653143"/>
                      <a:gd name="connsiteY6" fmla="*/ 169817 h 336918"/>
                      <a:gd name="connsiteX7" fmla="*/ 653143 w 653143"/>
                      <a:gd name="connsiteY7" fmla="*/ 209006 h 336918"/>
                      <a:gd name="connsiteX8" fmla="*/ 548640 w 653143"/>
                      <a:gd name="connsiteY8" fmla="*/ 274320 h 336918"/>
                      <a:gd name="connsiteX9" fmla="*/ 509451 w 653143"/>
                      <a:gd name="connsiteY9" fmla="*/ 300446 h 336918"/>
                      <a:gd name="connsiteX10" fmla="*/ 248194 w 653143"/>
                      <a:gd name="connsiteY10" fmla="*/ 313509 h 336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53143" h="336918">
                        <a:moveTo>
                          <a:pt x="0" y="0"/>
                        </a:moveTo>
                        <a:cubicBezTo>
                          <a:pt x="121920" y="4354"/>
                          <a:pt x="244234" y="2340"/>
                          <a:pt x="365760" y="13063"/>
                        </a:cubicBezTo>
                        <a:cubicBezTo>
                          <a:pt x="393192" y="15484"/>
                          <a:pt x="418011" y="30481"/>
                          <a:pt x="444137" y="39189"/>
                        </a:cubicBezTo>
                        <a:lnTo>
                          <a:pt x="522514" y="65314"/>
                        </a:lnTo>
                        <a:lnTo>
                          <a:pt x="561703" y="78377"/>
                        </a:lnTo>
                        <a:lnTo>
                          <a:pt x="600891" y="91440"/>
                        </a:lnTo>
                        <a:cubicBezTo>
                          <a:pt x="633725" y="189943"/>
                          <a:pt x="589434" y="68526"/>
                          <a:pt x="640080" y="169817"/>
                        </a:cubicBezTo>
                        <a:cubicBezTo>
                          <a:pt x="646238" y="182133"/>
                          <a:pt x="648789" y="195943"/>
                          <a:pt x="653143" y="209006"/>
                        </a:cubicBezTo>
                        <a:cubicBezTo>
                          <a:pt x="611741" y="271108"/>
                          <a:pt x="641911" y="243229"/>
                          <a:pt x="548640" y="274320"/>
                        </a:cubicBezTo>
                        <a:cubicBezTo>
                          <a:pt x="533746" y="279285"/>
                          <a:pt x="523493" y="293425"/>
                          <a:pt x="509451" y="300446"/>
                        </a:cubicBezTo>
                        <a:cubicBezTo>
                          <a:pt x="436509" y="336918"/>
                          <a:pt x="287973" y="313509"/>
                          <a:pt x="248194" y="313509"/>
                        </a:cubicBezTo>
                      </a:path>
                    </a:pathLst>
                  </a:cu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4" name="Straight Arrow Connector 73"/>
                <p:cNvCxnSpPr/>
                <p:nvPr/>
              </p:nvCxnSpPr>
              <p:spPr>
                <a:xfrm rot="5400000">
                  <a:off x="5372100" y="1790700"/>
                  <a:ext cx="609600" cy="5334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>
                  <a:off x="5791200" y="2971800"/>
                  <a:ext cx="1295400" cy="3810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" name="Group 75"/>
                <p:cNvGrpSpPr>
                  <a:grpSpLocks noChangeAspect="1"/>
                </p:cNvGrpSpPr>
                <p:nvPr>
                  <p:custDataLst>
                    <p:tags r:id="rId6"/>
                  </p:custDataLst>
                </p:nvPr>
              </p:nvGrpSpPr>
              <p:grpSpPr bwMode="auto">
                <a:xfrm>
                  <a:off x="7162800" y="3200400"/>
                  <a:ext cx="347247" cy="406080"/>
                  <a:chOff x="4488" y="1926"/>
                  <a:chExt cx="1570" cy="1836"/>
                </a:xfrm>
              </p:grpSpPr>
              <p:sp>
                <p:nvSpPr>
                  <p:cNvPr id="79" name="Freeform 11"/>
                  <p:cNvSpPr>
                    <a:spLocks/>
                  </p:cNvSpPr>
                  <p:nvPr/>
                </p:nvSpPr>
                <p:spPr bwMode="auto">
                  <a:xfrm>
                    <a:off x="4488" y="2682"/>
                    <a:ext cx="967" cy="1080"/>
                  </a:xfrm>
                  <a:custGeom>
                    <a:avLst/>
                    <a:gdLst/>
                    <a:ahLst/>
                    <a:cxnLst>
                      <a:cxn ang="0">
                        <a:pos x="534" y="17"/>
                      </a:cxn>
                      <a:cxn ang="0">
                        <a:pos x="599" y="73"/>
                      </a:cxn>
                      <a:cxn ang="0">
                        <a:pos x="662" y="146"/>
                      </a:cxn>
                      <a:cxn ang="0">
                        <a:pos x="722" y="178"/>
                      </a:cxn>
                      <a:cxn ang="0">
                        <a:pos x="791" y="165"/>
                      </a:cxn>
                      <a:cxn ang="0">
                        <a:pos x="861" y="99"/>
                      </a:cxn>
                      <a:cxn ang="0">
                        <a:pos x="919" y="9"/>
                      </a:cxn>
                      <a:cxn ang="0">
                        <a:pos x="945" y="0"/>
                      </a:cxn>
                      <a:cxn ang="0">
                        <a:pos x="966" y="15"/>
                      </a:cxn>
                      <a:cxn ang="0">
                        <a:pos x="960" y="41"/>
                      </a:cxn>
                      <a:cxn ang="0">
                        <a:pos x="926" y="100"/>
                      </a:cxn>
                      <a:cxn ang="0">
                        <a:pos x="854" y="199"/>
                      </a:cxn>
                      <a:cxn ang="0">
                        <a:pos x="733" y="338"/>
                      </a:cxn>
                      <a:cxn ang="0">
                        <a:pos x="643" y="427"/>
                      </a:cxn>
                      <a:cxn ang="0">
                        <a:pos x="565" y="501"/>
                      </a:cxn>
                      <a:cxn ang="0">
                        <a:pos x="502" y="560"/>
                      </a:cxn>
                      <a:cxn ang="0">
                        <a:pos x="476" y="585"/>
                      </a:cxn>
                      <a:cxn ang="0">
                        <a:pos x="358" y="695"/>
                      </a:cxn>
                      <a:cxn ang="0">
                        <a:pos x="256" y="800"/>
                      </a:cxn>
                      <a:cxn ang="0">
                        <a:pos x="238" y="849"/>
                      </a:cxn>
                      <a:cxn ang="0">
                        <a:pos x="298" y="849"/>
                      </a:cxn>
                      <a:cxn ang="0">
                        <a:pos x="381" y="871"/>
                      </a:cxn>
                      <a:cxn ang="0">
                        <a:pos x="508" y="914"/>
                      </a:cxn>
                      <a:cxn ang="0">
                        <a:pos x="608" y="914"/>
                      </a:cxn>
                      <a:cxn ang="0">
                        <a:pos x="699" y="882"/>
                      </a:cxn>
                      <a:cxn ang="0">
                        <a:pos x="786" y="811"/>
                      </a:cxn>
                      <a:cxn ang="0">
                        <a:pos x="839" y="712"/>
                      </a:cxn>
                      <a:cxn ang="0">
                        <a:pos x="867" y="690"/>
                      </a:cxn>
                      <a:cxn ang="0">
                        <a:pos x="895" y="707"/>
                      </a:cxn>
                      <a:cxn ang="0">
                        <a:pos x="884" y="765"/>
                      </a:cxn>
                      <a:cxn ang="0">
                        <a:pos x="838" y="865"/>
                      </a:cxn>
                      <a:cxn ang="0">
                        <a:pos x="758" y="973"/>
                      </a:cxn>
                      <a:cxn ang="0">
                        <a:pos x="646" y="1056"/>
                      </a:cxn>
                      <a:cxn ang="0">
                        <a:pos x="517" y="1079"/>
                      </a:cxn>
                      <a:cxn ang="0">
                        <a:pos x="432" y="1037"/>
                      </a:cxn>
                      <a:cxn ang="0">
                        <a:pos x="363" y="957"/>
                      </a:cxn>
                      <a:cxn ang="0">
                        <a:pos x="307" y="910"/>
                      </a:cxn>
                      <a:cxn ang="0">
                        <a:pos x="237" y="902"/>
                      </a:cxn>
                      <a:cxn ang="0">
                        <a:pos x="135" y="960"/>
                      </a:cxn>
                      <a:cxn ang="0">
                        <a:pos x="59" y="1060"/>
                      </a:cxn>
                      <a:cxn ang="0">
                        <a:pos x="36" y="1080"/>
                      </a:cxn>
                      <a:cxn ang="0">
                        <a:pos x="13" y="1077"/>
                      </a:cxn>
                      <a:cxn ang="0">
                        <a:pos x="1" y="1053"/>
                      </a:cxn>
                      <a:cxn ang="0">
                        <a:pos x="30" y="998"/>
                      </a:cxn>
                      <a:cxn ang="0">
                        <a:pos x="101" y="900"/>
                      </a:cxn>
                      <a:cxn ang="0">
                        <a:pos x="210" y="770"/>
                      </a:cxn>
                      <a:cxn ang="0">
                        <a:pos x="469" y="518"/>
                      </a:cxn>
                      <a:cxn ang="0">
                        <a:pos x="548" y="447"/>
                      </a:cxn>
                      <a:cxn ang="0">
                        <a:pos x="681" y="318"/>
                      </a:cxn>
                      <a:cxn ang="0">
                        <a:pos x="760" y="232"/>
                      </a:cxn>
                      <a:cxn ang="0">
                        <a:pos x="670" y="224"/>
                      </a:cxn>
                      <a:cxn ang="0">
                        <a:pos x="584" y="195"/>
                      </a:cxn>
                      <a:cxn ang="0">
                        <a:pos x="441" y="161"/>
                      </a:cxn>
                      <a:cxn ang="0">
                        <a:pos x="388" y="165"/>
                      </a:cxn>
                      <a:cxn ang="0">
                        <a:pos x="317" y="190"/>
                      </a:cxn>
                      <a:cxn ang="0">
                        <a:pos x="255" y="252"/>
                      </a:cxn>
                      <a:cxn ang="0">
                        <a:pos x="234" y="290"/>
                      </a:cxn>
                      <a:cxn ang="0">
                        <a:pos x="200" y="292"/>
                      </a:cxn>
                      <a:cxn ang="0">
                        <a:pos x="190" y="261"/>
                      </a:cxn>
                      <a:cxn ang="0">
                        <a:pos x="217" y="190"/>
                      </a:cxn>
                      <a:cxn ang="0">
                        <a:pos x="278" y="98"/>
                      </a:cxn>
                      <a:cxn ang="0">
                        <a:pos x="371" y="23"/>
                      </a:cxn>
                    </a:cxnLst>
                    <a:rect l="0" t="0" r="r" b="b"/>
                    <a:pathLst>
                      <a:path w="967" h="1080">
                        <a:moveTo>
                          <a:pt x="466" y="0"/>
                        </a:moveTo>
                        <a:lnTo>
                          <a:pt x="485" y="1"/>
                        </a:lnTo>
                        <a:lnTo>
                          <a:pt x="503" y="4"/>
                        </a:lnTo>
                        <a:lnTo>
                          <a:pt x="519" y="9"/>
                        </a:lnTo>
                        <a:lnTo>
                          <a:pt x="534" y="17"/>
                        </a:lnTo>
                        <a:lnTo>
                          <a:pt x="548" y="26"/>
                        </a:lnTo>
                        <a:lnTo>
                          <a:pt x="561" y="36"/>
                        </a:lnTo>
                        <a:lnTo>
                          <a:pt x="574" y="47"/>
                        </a:lnTo>
                        <a:lnTo>
                          <a:pt x="586" y="60"/>
                        </a:lnTo>
                        <a:lnTo>
                          <a:pt x="599" y="73"/>
                        </a:lnTo>
                        <a:lnTo>
                          <a:pt x="623" y="101"/>
                        </a:lnTo>
                        <a:lnTo>
                          <a:pt x="632" y="113"/>
                        </a:lnTo>
                        <a:lnTo>
                          <a:pt x="642" y="125"/>
                        </a:lnTo>
                        <a:lnTo>
                          <a:pt x="652" y="136"/>
                        </a:lnTo>
                        <a:lnTo>
                          <a:pt x="662" y="146"/>
                        </a:lnTo>
                        <a:lnTo>
                          <a:pt x="672" y="156"/>
                        </a:lnTo>
                        <a:lnTo>
                          <a:pt x="683" y="164"/>
                        </a:lnTo>
                        <a:lnTo>
                          <a:pt x="695" y="170"/>
                        </a:lnTo>
                        <a:lnTo>
                          <a:pt x="708" y="175"/>
                        </a:lnTo>
                        <a:lnTo>
                          <a:pt x="722" y="178"/>
                        </a:lnTo>
                        <a:lnTo>
                          <a:pt x="738" y="179"/>
                        </a:lnTo>
                        <a:lnTo>
                          <a:pt x="751" y="179"/>
                        </a:lnTo>
                        <a:lnTo>
                          <a:pt x="764" y="176"/>
                        </a:lnTo>
                        <a:lnTo>
                          <a:pt x="778" y="172"/>
                        </a:lnTo>
                        <a:lnTo>
                          <a:pt x="791" y="165"/>
                        </a:lnTo>
                        <a:lnTo>
                          <a:pt x="804" y="157"/>
                        </a:lnTo>
                        <a:lnTo>
                          <a:pt x="818" y="146"/>
                        </a:lnTo>
                        <a:lnTo>
                          <a:pt x="832" y="133"/>
                        </a:lnTo>
                        <a:lnTo>
                          <a:pt x="847" y="117"/>
                        </a:lnTo>
                        <a:lnTo>
                          <a:pt x="861" y="99"/>
                        </a:lnTo>
                        <a:lnTo>
                          <a:pt x="877" y="78"/>
                        </a:lnTo>
                        <a:lnTo>
                          <a:pt x="893" y="53"/>
                        </a:lnTo>
                        <a:lnTo>
                          <a:pt x="909" y="26"/>
                        </a:lnTo>
                        <a:lnTo>
                          <a:pt x="914" y="16"/>
                        </a:lnTo>
                        <a:lnTo>
                          <a:pt x="919" y="9"/>
                        </a:lnTo>
                        <a:lnTo>
                          <a:pt x="924" y="4"/>
                        </a:lnTo>
                        <a:lnTo>
                          <a:pt x="930" y="1"/>
                        </a:lnTo>
                        <a:lnTo>
                          <a:pt x="935" y="0"/>
                        </a:lnTo>
                        <a:lnTo>
                          <a:pt x="942" y="0"/>
                        </a:lnTo>
                        <a:lnTo>
                          <a:pt x="945" y="0"/>
                        </a:lnTo>
                        <a:lnTo>
                          <a:pt x="953" y="1"/>
                        </a:lnTo>
                        <a:lnTo>
                          <a:pt x="957" y="2"/>
                        </a:lnTo>
                        <a:lnTo>
                          <a:pt x="961" y="5"/>
                        </a:lnTo>
                        <a:lnTo>
                          <a:pt x="964" y="9"/>
                        </a:lnTo>
                        <a:lnTo>
                          <a:pt x="966" y="15"/>
                        </a:lnTo>
                        <a:lnTo>
                          <a:pt x="967" y="22"/>
                        </a:lnTo>
                        <a:lnTo>
                          <a:pt x="966" y="25"/>
                        </a:lnTo>
                        <a:lnTo>
                          <a:pt x="965" y="29"/>
                        </a:lnTo>
                        <a:lnTo>
                          <a:pt x="963" y="34"/>
                        </a:lnTo>
                        <a:lnTo>
                          <a:pt x="960" y="41"/>
                        </a:lnTo>
                        <a:lnTo>
                          <a:pt x="956" y="50"/>
                        </a:lnTo>
                        <a:lnTo>
                          <a:pt x="950" y="60"/>
                        </a:lnTo>
                        <a:lnTo>
                          <a:pt x="943" y="72"/>
                        </a:lnTo>
                        <a:lnTo>
                          <a:pt x="936" y="85"/>
                        </a:lnTo>
                        <a:lnTo>
                          <a:pt x="926" y="100"/>
                        </a:lnTo>
                        <a:lnTo>
                          <a:pt x="915" y="116"/>
                        </a:lnTo>
                        <a:lnTo>
                          <a:pt x="902" y="135"/>
                        </a:lnTo>
                        <a:lnTo>
                          <a:pt x="888" y="154"/>
                        </a:lnTo>
                        <a:lnTo>
                          <a:pt x="872" y="175"/>
                        </a:lnTo>
                        <a:lnTo>
                          <a:pt x="854" y="199"/>
                        </a:lnTo>
                        <a:lnTo>
                          <a:pt x="834" y="223"/>
                        </a:lnTo>
                        <a:lnTo>
                          <a:pt x="812" y="249"/>
                        </a:lnTo>
                        <a:lnTo>
                          <a:pt x="788" y="277"/>
                        </a:lnTo>
                        <a:lnTo>
                          <a:pt x="761" y="307"/>
                        </a:lnTo>
                        <a:lnTo>
                          <a:pt x="733" y="338"/>
                        </a:lnTo>
                        <a:lnTo>
                          <a:pt x="701" y="371"/>
                        </a:lnTo>
                        <a:lnTo>
                          <a:pt x="688" y="384"/>
                        </a:lnTo>
                        <a:lnTo>
                          <a:pt x="674" y="398"/>
                        </a:lnTo>
                        <a:lnTo>
                          <a:pt x="659" y="413"/>
                        </a:lnTo>
                        <a:lnTo>
                          <a:pt x="643" y="427"/>
                        </a:lnTo>
                        <a:lnTo>
                          <a:pt x="627" y="443"/>
                        </a:lnTo>
                        <a:lnTo>
                          <a:pt x="611" y="457"/>
                        </a:lnTo>
                        <a:lnTo>
                          <a:pt x="596" y="472"/>
                        </a:lnTo>
                        <a:lnTo>
                          <a:pt x="580" y="487"/>
                        </a:lnTo>
                        <a:lnTo>
                          <a:pt x="565" y="501"/>
                        </a:lnTo>
                        <a:lnTo>
                          <a:pt x="551" y="514"/>
                        </a:lnTo>
                        <a:lnTo>
                          <a:pt x="537" y="527"/>
                        </a:lnTo>
                        <a:lnTo>
                          <a:pt x="524" y="539"/>
                        </a:lnTo>
                        <a:lnTo>
                          <a:pt x="512" y="550"/>
                        </a:lnTo>
                        <a:lnTo>
                          <a:pt x="502" y="560"/>
                        </a:lnTo>
                        <a:lnTo>
                          <a:pt x="493" y="568"/>
                        </a:lnTo>
                        <a:lnTo>
                          <a:pt x="486" y="575"/>
                        </a:lnTo>
                        <a:lnTo>
                          <a:pt x="480" y="580"/>
                        </a:lnTo>
                        <a:lnTo>
                          <a:pt x="477" y="584"/>
                        </a:lnTo>
                        <a:lnTo>
                          <a:pt x="476" y="585"/>
                        </a:lnTo>
                        <a:lnTo>
                          <a:pt x="442" y="616"/>
                        </a:lnTo>
                        <a:lnTo>
                          <a:pt x="426" y="630"/>
                        </a:lnTo>
                        <a:lnTo>
                          <a:pt x="393" y="662"/>
                        </a:lnTo>
                        <a:lnTo>
                          <a:pt x="375" y="678"/>
                        </a:lnTo>
                        <a:lnTo>
                          <a:pt x="358" y="695"/>
                        </a:lnTo>
                        <a:lnTo>
                          <a:pt x="339" y="713"/>
                        </a:lnTo>
                        <a:lnTo>
                          <a:pt x="320" y="733"/>
                        </a:lnTo>
                        <a:lnTo>
                          <a:pt x="300" y="754"/>
                        </a:lnTo>
                        <a:lnTo>
                          <a:pt x="279" y="776"/>
                        </a:lnTo>
                        <a:lnTo>
                          <a:pt x="256" y="800"/>
                        </a:lnTo>
                        <a:lnTo>
                          <a:pt x="233" y="827"/>
                        </a:lnTo>
                        <a:lnTo>
                          <a:pt x="207" y="856"/>
                        </a:lnTo>
                        <a:lnTo>
                          <a:pt x="207" y="855"/>
                        </a:lnTo>
                        <a:lnTo>
                          <a:pt x="216" y="852"/>
                        </a:lnTo>
                        <a:lnTo>
                          <a:pt x="238" y="849"/>
                        </a:lnTo>
                        <a:lnTo>
                          <a:pt x="249" y="848"/>
                        </a:lnTo>
                        <a:lnTo>
                          <a:pt x="258" y="847"/>
                        </a:lnTo>
                        <a:lnTo>
                          <a:pt x="268" y="847"/>
                        </a:lnTo>
                        <a:lnTo>
                          <a:pt x="283" y="848"/>
                        </a:lnTo>
                        <a:lnTo>
                          <a:pt x="298" y="849"/>
                        </a:lnTo>
                        <a:lnTo>
                          <a:pt x="313" y="851"/>
                        </a:lnTo>
                        <a:lnTo>
                          <a:pt x="329" y="854"/>
                        </a:lnTo>
                        <a:lnTo>
                          <a:pt x="345" y="859"/>
                        </a:lnTo>
                        <a:lnTo>
                          <a:pt x="362" y="864"/>
                        </a:lnTo>
                        <a:lnTo>
                          <a:pt x="381" y="871"/>
                        </a:lnTo>
                        <a:lnTo>
                          <a:pt x="402" y="879"/>
                        </a:lnTo>
                        <a:lnTo>
                          <a:pt x="426" y="889"/>
                        </a:lnTo>
                        <a:lnTo>
                          <a:pt x="455" y="899"/>
                        </a:lnTo>
                        <a:lnTo>
                          <a:pt x="482" y="908"/>
                        </a:lnTo>
                        <a:lnTo>
                          <a:pt x="508" y="914"/>
                        </a:lnTo>
                        <a:lnTo>
                          <a:pt x="535" y="918"/>
                        </a:lnTo>
                        <a:lnTo>
                          <a:pt x="562" y="919"/>
                        </a:lnTo>
                        <a:lnTo>
                          <a:pt x="576" y="918"/>
                        </a:lnTo>
                        <a:lnTo>
                          <a:pt x="592" y="917"/>
                        </a:lnTo>
                        <a:lnTo>
                          <a:pt x="608" y="914"/>
                        </a:lnTo>
                        <a:lnTo>
                          <a:pt x="625" y="911"/>
                        </a:lnTo>
                        <a:lnTo>
                          <a:pt x="644" y="906"/>
                        </a:lnTo>
                        <a:lnTo>
                          <a:pt x="662" y="899"/>
                        </a:lnTo>
                        <a:lnTo>
                          <a:pt x="680" y="892"/>
                        </a:lnTo>
                        <a:lnTo>
                          <a:pt x="699" y="882"/>
                        </a:lnTo>
                        <a:lnTo>
                          <a:pt x="718" y="871"/>
                        </a:lnTo>
                        <a:lnTo>
                          <a:pt x="735" y="859"/>
                        </a:lnTo>
                        <a:lnTo>
                          <a:pt x="753" y="845"/>
                        </a:lnTo>
                        <a:lnTo>
                          <a:pt x="770" y="829"/>
                        </a:lnTo>
                        <a:lnTo>
                          <a:pt x="786" y="811"/>
                        </a:lnTo>
                        <a:lnTo>
                          <a:pt x="800" y="791"/>
                        </a:lnTo>
                        <a:lnTo>
                          <a:pt x="814" y="770"/>
                        </a:lnTo>
                        <a:lnTo>
                          <a:pt x="825" y="746"/>
                        </a:lnTo>
                        <a:lnTo>
                          <a:pt x="835" y="720"/>
                        </a:lnTo>
                        <a:lnTo>
                          <a:pt x="839" y="712"/>
                        </a:lnTo>
                        <a:lnTo>
                          <a:pt x="843" y="705"/>
                        </a:lnTo>
                        <a:lnTo>
                          <a:pt x="847" y="699"/>
                        </a:lnTo>
                        <a:lnTo>
                          <a:pt x="853" y="694"/>
                        </a:lnTo>
                        <a:lnTo>
                          <a:pt x="859" y="691"/>
                        </a:lnTo>
                        <a:lnTo>
                          <a:pt x="867" y="690"/>
                        </a:lnTo>
                        <a:lnTo>
                          <a:pt x="876" y="691"/>
                        </a:lnTo>
                        <a:lnTo>
                          <a:pt x="883" y="693"/>
                        </a:lnTo>
                        <a:lnTo>
                          <a:pt x="888" y="697"/>
                        </a:lnTo>
                        <a:lnTo>
                          <a:pt x="893" y="701"/>
                        </a:lnTo>
                        <a:lnTo>
                          <a:pt x="895" y="707"/>
                        </a:lnTo>
                        <a:lnTo>
                          <a:pt x="896" y="712"/>
                        </a:lnTo>
                        <a:lnTo>
                          <a:pt x="896" y="722"/>
                        </a:lnTo>
                        <a:lnTo>
                          <a:pt x="893" y="734"/>
                        </a:lnTo>
                        <a:lnTo>
                          <a:pt x="889" y="748"/>
                        </a:lnTo>
                        <a:lnTo>
                          <a:pt x="884" y="765"/>
                        </a:lnTo>
                        <a:lnTo>
                          <a:pt x="878" y="783"/>
                        </a:lnTo>
                        <a:lnTo>
                          <a:pt x="869" y="802"/>
                        </a:lnTo>
                        <a:lnTo>
                          <a:pt x="861" y="822"/>
                        </a:lnTo>
                        <a:lnTo>
                          <a:pt x="849" y="843"/>
                        </a:lnTo>
                        <a:lnTo>
                          <a:pt x="838" y="865"/>
                        </a:lnTo>
                        <a:lnTo>
                          <a:pt x="824" y="887"/>
                        </a:lnTo>
                        <a:lnTo>
                          <a:pt x="809" y="909"/>
                        </a:lnTo>
                        <a:lnTo>
                          <a:pt x="793" y="931"/>
                        </a:lnTo>
                        <a:lnTo>
                          <a:pt x="776" y="953"/>
                        </a:lnTo>
                        <a:lnTo>
                          <a:pt x="758" y="973"/>
                        </a:lnTo>
                        <a:lnTo>
                          <a:pt x="738" y="993"/>
                        </a:lnTo>
                        <a:lnTo>
                          <a:pt x="717" y="1011"/>
                        </a:lnTo>
                        <a:lnTo>
                          <a:pt x="694" y="1028"/>
                        </a:lnTo>
                        <a:lnTo>
                          <a:pt x="671" y="1043"/>
                        </a:lnTo>
                        <a:lnTo>
                          <a:pt x="646" y="1056"/>
                        </a:lnTo>
                        <a:lnTo>
                          <a:pt x="621" y="1066"/>
                        </a:lnTo>
                        <a:lnTo>
                          <a:pt x="594" y="1074"/>
                        </a:lnTo>
                        <a:lnTo>
                          <a:pt x="566" y="1079"/>
                        </a:lnTo>
                        <a:lnTo>
                          <a:pt x="537" y="1080"/>
                        </a:lnTo>
                        <a:lnTo>
                          <a:pt x="517" y="1079"/>
                        </a:lnTo>
                        <a:lnTo>
                          <a:pt x="497" y="1075"/>
                        </a:lnTo>
                        <a:lnTo>
                          <a:pt x="480" y="1069"/>
                        </a:lnTo>
                        <a:lnTo>
                          <a:pt x="463" y="1060"/>
                        </a:lnTo>
                        <a:lnTo>
                          <a:pt x="447" y="1049"/>
                        </a:lnTo>
                        <a:lnTo>
                          <a:pt x="432" y="1037"/>
                        </a:lnTo>
                        <a:lnTo>
                          <a:pt x="418" y="1023"/>
                        </a:lnTo>
                        <a:lnTo>
                          <a:pt x="404" y="1007"/>
                        </a:lnTo>
                        <a:lnTo>
                          <a:pt x="390" y="990"/>
                        </a:lnTo>
                        <a:lnTo>
                          <a:pt x="375" y="973"/>
                        </a:lnTo>
                        <a:lnTo>
                          <a:pt x="363" y="957"/>
                        </a:lnTo>
                        <a:lnTo>
                          <a:pt x="350" y="945"/>
                        </a:lnTo>
                        <a:lnTo>
                          <a:pt x="339" y="933"/>
                        </a:lnTo>
                        <a:lnTo>
                          <a:pt x="328" y="924"/>
                        </a:lnTo>
                        <a:lnTo>
                          <a:pt x="318" y="916"/>
                        </a:lnTo>
                        <a:lnTo>
                          <a:pt x="307" y="910"/>
                        </a:lnTo>
                        <a:lnTo>
                          <a:pt x="296" y="905"/>
                        </a:lnTo>
                        <a:lnTo>
                          <a:pt x="285" y="902"/>
                        </a:lnTo>
                        <a:lnTo>
                          <a:pt x="272" y="900"/>
                        </a:lnTo>
                        <a:lnTo>
                          <a:pt x="258" y="900"/>
                        </a:lnTo>
                        <a:lnTo>
                          <a:pt x="237" y="902"/>
                        </a:lnTo>
                        <a:lnTo>
                          <a:pt x="216" y="907"/>
                        </a:lnTo>
                        <a:lnTo>
                          <a:pt x="195" y="916"/>
                        </a:lnTo>
                        <a:lnTo>
                          <a:pt x="175" y="928"/>
                        </a:lnTo>
                        <a:lnTo>
                          <a:pt x="155" y="943"/>
                        </a:lnTo>
                        <a:lnTo>
                          <a:pt x="135" y="960"/>
                        </a:lnTo>
                        <a:lnTo>
                          <a:pt x="117" y="980"/>
                        </a:lnTo>
                        <a:lnTo>
                          <a:pt x="98" y="1001"/>
                        </a:lnTo>
                        <a:lnTo>
                          <a:pt x="81" y="1025"/>
                        </a:lnTo>
                        <a:lnTo>
                          <a:pt x="64" y="1050"/>
                        </a:lnTo>
                        <a:lnTo>
                          <a:pt x="59" y="1060"/>
                        </a:lnTo>
                        <a:lnTo>
                          <a:pt x="54" y="1067"/>
                        </a:lnTo>
                        <a:lnTo>
                          <a:pt x="50" y="1073"/>
                        </a:lnTo>
                        <a:lnTo>
                          <a:pt x="46" y="1077"/>
                        </a:lnTo>
                        <a:lnTo>
                          <a:pt x="41" y="1079"/>
                        </a:lnTo>
                        <a:lnTo>
                          <a:pt x="36" y="1080"/>
                        </a:lnTo>
                        <a:lnTo>
                          <a:pt x="29" y="1080"/>
                        </a:lnTo>
                        <a:lnTo>
                          <a:pt x="27" y="1080"/>
                        </a:lnTo>
                        <a:lnTo>
                          <a:pt x="23" y="1080"/>
                        </a:lnTo>
                        <a:lnTo>
                          <a:pt x="18" y="1079"/>
                        </a:lnTo>
                        <a:lnTo>
                          <a:pt x="13" y="1077"/>
                        </a:lnTo>
                        <a:lnTo>
                          <a:pt x="8" y="1074"/>
                        </a:lnTo>
                        <a:lnTo>
                          <a:pt x="4" y="1071"/>
                        </a:lnTo>
                        <a:lnTo>
                          <a:pt x="1" y="1065"/>
                        </a:lnTo>
                        <a:lnTo>
                          <a:pt x="0" y="1058"/>
                        </a:lnTo>
                        <a:lnTo>
                          <a:pt x="1" y="1053"/>
                        </a:lnTo>
                        <a:lnTo>
                          <a:pt x="3" y="1047"/>
                        </a:lnTo>
                        <a:lnTo>
                          <a:pt x="8" y="1037"/>
                        </a:lnTo>
                        <a:lnTo>
                          <a:pt x="13" y="1026"/>
                        </a:lnTo>
                        <a:lnTo>
                          <a:pt x="21" y="1013"/>
                        </a:lnTo>
                        <a:lnTo>
                          <a:pt x="30" y="998"/>
                        </a:lnTo>
                        <a:lnTo>
                          <a:pt x="41" y="982"/>
                        </a:lnTo>
                        <a:lnTo>
                          <a:pt x="53" y="963"/>
                        </a:lnTo>
                        <a:lnTo>
                          <a:pt x="68" y="943"/>
                        </a:lnTo>
                        <a:lnTo>
                          <a:pt x="83" y="922"/>
                        </a:lnTo>
                        <a:lnTo>
                          <a:pt x="101" y="900"/>
                        </a:lnTo>
                        <a:lnTo>
                          <a:pt x="120" y="876"/>
                        </a:lnTo>
                        <a:lnTo>
                          <a:pt x="140" y="851"/>
                        </a:lnTo>
                        <a:lnTo>
                          <a:pt x="162" y="825"/>
                        </a:lnTo>
                        <a:lnTo>
                          <a:pt x="185" y="798"/>
                        </a:lnTo>
                        <a:lnTo>
                          <a:pt x="210" y="770"/>
                        </a:lnTo>
                        <a:lnTo>
                          <a:pt x="236" y="743"/>
                        </a:lnTo>
                        <a:lnTo>
                          <a:pt x="441" y="543"/>
                        </a:lnTo>
                        <a:lnTo>
                          <a:pt x="448" y="537"/>
                        </a:lnTo>
                        <a:lnTo>
                          <a:pt x="458" y="528"/>
                        </a:lnTo>
                        <a:lnTo>
                          <a:pt x="469" y="518"/>
                        </a:lnTo>
                        <a:lnTo>
                          <a:pt x="482" y="506"/>
                        </a:lnTo>
                        <a:lnTo>
                          <a:pt x="497" y="493"/>
                        </a:lnTo>
                        <a:lnTo>
                          <a:pt x="513" y="479"/>
                        </a:lnTo>
                        <a:lnTo>
                          <a:pt x="530" y="463"/>
                        </a:lnTo>
                        <a:lnTo>
                          <a:pt x="548" y="447"/>
                        </a:lnTo>
                        <a:lnTo>
                          <a:pt x="566" y="429"/>
                        </a:lnTo>
                        <a:lnTo>
                          <a:pt x="605" y="393"/>
                        </a:lnTo>
                        <a:lnTo>
                          <a:pt x="624" y="374"/>
                        </a:lnTo>
                        <a:lnTo>
                          <a:pt x="644" y="355"/>
                        </a:lnTo>
                        <a:lnTo>
                          <a:pt x="681" y="318"/>
                        </a:lnTo>
                        <a:lnTo>
                          <a:pt x="699" y="299"/>
                        </a:lnTo>
                        <a:lnTo>
                          <a:pt x="716" y="281"/>
                        </a:lnTo>
                        <a:lnTo>
                          <a:pt x="732" y="264"/>
                        </a:lnTo>
                        <a:lnTo>
                          <a:pt x="747" y="248"/>
                        </a:lnTo>
                        <a:lnTo>
                          <a:pt x="760" y="232"/>
                        </a:lnTo>
                        <a:lnTo>
                          <a:pt x="732" y="232"/>
                        </a:lnTo>
                        <a:lnTo>
                          <a:pt x="719" y="231"/>
                        </a:lnTo>
                        <a:lnTo>
                          <a:pt x="707" y="231"/>
                        </a:lnTo>
                        <a:lnTo>
                          <a:pt x="683" y="227"/>
                        </a:lnTo>
                        <a:lnTo>
                          <a:pt x="670" y="224"/>
                        </a:lnTo>
                        <a:lnTo>
                          <a:pt x="656" y="221"/>
                        </a:lnTo>
                        <a:lnTo>
                          <a:pt x="641" y="216"/>
                        </a:lnTo>
                        <a:lnTo>
                          <a:pt x="624" y="210"/>
                        </a:lnTo>
                        <a:lnTo>
                          <a:pt x="605" y="203"/>
                        </a:lnTo>
                        <a:lnTo>
                          <a:pt x="584" y="195"/>
                        </a:lnTo>
                        <a:lnTo>
                          <a:pt x="553" y="184"/>
                        </a:lnTo>
                        <a:lnTo>
                          <a:pt x="523" y="175"/>
                        </a:lnTo>
                        <a:lnTo>
                          <a:pt x="496" y="167"/>
                        </a:lnTo>
                        <a:lnTo>
                          <a:pt x="468" y="163"/>
                        </a:lnTo>
                        <a:lnTo>
                          <a:pt x="441" y="161"/>
                        </a:lnTo>
                        <a:lnTo>
                          <a:pt x="430" y="161"/>
                        </a:lnTo>
                        <a:lnTo>
                          <a:pt x="422" y="161"/>
                        </a:lnTo>
                        <a:lnTo>
                          <a:pt x="412" y="162"/>
                        </a:lnTo>
                        <a:lnTo>
                          <a:pt x="400" y="164"/>
                        </a:lnTo>
                        <a:lnTo>
                          <a:pt x="388" y="165"/>
                        </a:lnTo>
                        <a:lnTo>
                          <a:pt x="374" y="168"/>
                        </a:lnTo>
                        <a:lnTo>
                          <a:pt x="360" y="172"/>
                        </a:lnTo>
                        <a:lnTo>
                          <a:pt x="346" y="177"/>
                        </a:lnTo>
                        <a:lnTo>
                          <a:pt x="332" y="183"/>
                        </a:lnTo>
                        <a:lnTo>
                          <a:pt x="317" y="190"/>
                        </a:lnTo>
                        <a:lnTo>
                          <a:pt x="303" y="199"/>
                        </a:lnTo>
                        <a:lnTo>
                          <a:pt x="289" y="210"/>
                        </a:lnTo>
                        <a:lnTo>
                          <a:pt x="277" y="221"/>
                        </a:lnTo>
                        <a:lnTo>
                          <a:pt x="265" y="235"/>
                        </a:lnTo>
                        <a:lnTo>
                          <a:pt x="255" y="252"/>
                        </a:lnTo>
                        <a:lnTo>
                          <a:pt x="247" y="270"/>
                        </a:lnTo>
                        <a:lnTo>
                          <a:pt x="244" y="276"/>
                        </a:lnTo>
                        <a:lnTo>
                          <a:pt x="241" y="281"/>
                        </a:lnTo>
                        <a:lnTo>
                          <a:pt x="238" y="287"/>
                        </a:lnTo>
                        <a:lnTo>
                          <a:pt x="234" y="290"/>
                        </a:lnTo>
                        <a:lnTo>
                          <a:pt x="229" y="294"/>
                        </a:lnTo>
                        <a:lnTo>
                          <a:pt x="223" y="295"/>
                        </a:lnTo>
                        <a:lnTo>
                          <a:pt x="215" y="296"/>
                        </a:lnTo>
                        <a:lnTo>
                          <a:pt x="207" y="295"/>
                        </a:lnTo>
                        <a:lnTo>
                          <a:pt x="200" y="292"/>
                        </a:lnTo>
                        <a:lnTo>
                          <a:pt x="195" y="288"/>
                        </a:lnTo>
                        <a:lnTo>
                          <a:pt x="192" y="283"/>
                        </a:lnTo>
                        <a:lnTo>
                          <a:pt x="190" y="277"/>
                        </a:lnTo>
                        <a:lnTo>
                          <a:pt x="190" y="270"/>
                        </a:lnTo>
                        <a:lnTo>
                          <a:pt x="190" y="261"/>
                        </a:lnTo>
                        <a:lnTo>
                          <a:pt x="193" y="250"/>
                        </a:lnTo>
                        <a:lnTo>
                          <a:pt x="196" y="238"/>
                        </a:lnTo>
                        <a:lnTo>
                          <a:pt x="202" y="223"/>
                        </a:lnTo>
                        <a:lnTo>
                          <a:pt x="209" y="207"/>
                        </a:lnTo>
                        <a:lnTo>
                          <a:pt x="217" y="190"/>
                        </a:lnTo>
                        <a:lnTo>
                          <a:pt x="226" y="172"/>
                        </a:lnTo>
                        <a:lnTo>
                          <a:pt x="238" y="153"/>
                        </a:lnTo>
                        <a:lnTo>
                          <a:pt x="250" y="135"/>
                        </a:lnTo>
                        <a:lnTo>
                          <a:pt x="263" y="116"/>
                        </a:lnTo>
                        <a:lnTo>
                          <a:pt x="278" y="98"/>
                        </a:lnTo>
                        <a:lnTo>
                          <a:pt x="294" y="80"/>
                        </a:lnTo>
                        <a:lnTo>
                          <a:pt x="312" y="64"/>
                        </a:lnTo>
                        <a:lnTo>
                          <a:pt x="330" y="48"/>
                        </a:lnTo>
                        <a:lnTo>
                          <a:pt x="350" y="35"/>
                        </a:lnTo>
                        <a:lnTo>
                          <a:pt x="371" y="23"/>
                        </a:lnTo>
                        <a:lnTo>
                          <a:pt x="393" y="13"/>
                        </a:lnTo>
                        <a:lnTo>
                          <a:pt x="416" y="6"/>
                        </a:lnTo>
                        <a:lnTo>
                          <a:pt x="441" y="1"/>
                        </a:lnTo>
                        <a:lnTo>
                          <a:pt x="46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2"/>
                  <p:cNvSpPr>
                    <a:spLocks/>
                  </p:cNvSpPr>
                  <p:nvPr/>
                </p:nvSpPr>
                <p:spPr bwMode="auto">
                  <a:xfrm>
                    <a:off x="5653" y="1926"/>
                    <a:ext cx="405" cy="878"/>
                  </a:xfrm>
                  <a:custGeom>
                    <a:avLst/>
                    <a:gdLst/>
                    <a:ahLst/>
                    <a:cxnLst>
                      <a:cxn ang="0">
                        <a:pos x="309" y="0"/>
                      </a:cxn>
                      <a:cxn ang="0">
                        <a:pos x="325" y="1"/>
                      </a:cxn>
                      <a:cxn ang="0">
                        <a:pos x="341" y="5"/>
                      </a:cxn>
                      <a:cxn ang="0">
                        <a:pos x="356" y="12"/>
                      </a:cxn>
                      <a:cxn ang="0">
                        <a:pos x="370" y="22"/>
                      </a:cxn>
                      <a:cxn ang="0">
                        <a:pos x="381" y="33"/>
                      </a:cxn>
                      <a:cxn ang="0">
                        <a:pos x="391" y="46"/>
                      </a:cxn>
                      <a:cxn ang="0">
                        <a:pos x="399" y="60"/>
                      </a:cxn>
                      <a:cxn ang="0">
                        <a:pos x="404" y="77"/>
                      </a:cxn>
                      <a:cxn ang="0">
                        <a:pos x="405" y="93"/>
                      </a:cxn>
                      <a:cxn ang="0">
                        <a:pos x="405" y="99"/>
                      </a:cxn>
                      <a:cxn ang="0">
                        <a:pos x="404" y="106"/>
                      </a:cxn>
                      <a:cxn ang="0">
                        <a:pos x="402" y="114"/>
                      </a:cxn>
                      <a:cxn ang="0">
                        <a:pos x="399" y="124"/>
                      </a:cxn>
                      <a:cxn ang="0">
                        <a:pos x="396" y="136"/>
                      </a:cxn>
                      <a:cxn ang="0">
                        <a:pos x="391" y="150"/>
                      </a:cxn>
                      <a:cxn ang="0">
                        <a:pos x="86" y="848"/>
                      </a:cxn>
                      <a:cxn ang="0">
                        <a:pos x="82" y="858"/>
                      </a:cxn>
                      <a:cxn ang="0">
                        <a:pos x="78" y="866"/>
                      </a:cxn>
                      <a:cxn ang="0">
                        <a:pos x="75" y="871"/>
                      </a:cxn>
                      <a:cxn ang="0">
                        <a:pos x="72" y="875"/>
                      </a:cxn>
                      <a:cxn ang="0">
                        <a:pos x="69" y="877"/>
                      </a:cxn>
                      <a:cxn ang="0">
                        <a:pos x="61" y="878"/>
                      </a:cxn>
                      <a:cxn ang="0">
                        <a:pos x="56" y="878"/>
                      </a:cxn>
                      <a:cxn ang="0">
                        <a:pos x="49" y="876"/>
                      </a:cxn>
                      <a:cxn ang="0">
                        <a:pos x="40" y="873"/>
                      </a:cxn>
                      <a:cxn ang="0">
                        <a:pos x="32" y="869"/>
                      </a:cxn>
                      <a:cxn ang="0">
                        <a:pos x="22" y="864"/>
                      </a:cxn>
                      <a:cxn ang="0">
                        <a:pos x="14" y="859"/>
                      </a:cxn>
                      <a:cxn ang="0">
                        <a:pos x="7" y="853"/>
                      </a:cxn>
                      <a:cxn ang="0">
                        <a:pos x="2" y="848"/>
                      </a:cxn>
                      <a:cxn ang="0">
                        <a:pos x="0" y="841"/>
                      </a:cxn>
                      <a:cxn ang="0">
                        <a:pos x="0" y="838"/>
                      </a:cxn>
                      <a:cxn ang="0">
                        <a:pos x="2" y="832"/>
                      </a:cxn>
                      <a:cxn ang="0">
                        <a:pos x="3" y="826"/>
                      </a:cxn>
                      <a:cxn ang="0">
                        <a:pos x="4" y="820"/>
                      </a:cxn>
                      <a:cxn ang="0">
                        <a:pos x="6" y="814"/>
                      </a:cxn>
                      <a:cxn ang="0">
                        <a:pos x="8" y="811"/>
                      </a:cxn>
                      <a:cxn ang="0">
                        <a:pos x="219" y="82"/>
                      </a:cxn>
                      <a:cxn ang="0">
                        <a:pos x="222" y="74"/>
                      </a:cxn>
                      <a:cxn ang="0">
                        <a:pos x="225" y="65"/>
                      </a:cxn>
                      <a:cxn ang="0">
                        <a:pos x="229" y="57"/>
                      </a:cxn>
                      <a:cxn ang="0">
                        <a:pos x="233" y="47"/>
                      </a:cxn>
                      <a:cxn ang="0">
                        <a:pos x="239" y="38"/>
                      </a:cxn>
                      <a:cxn ang="0">
                        <a:pos x="245" y="29"/>
                      </a:cxn>
                      <a:cxn ang="0">
                        <a:pos x="252" y="22"/>
                      </a:cxn>
                      <a:cxn ang="0">
                        <a:pos x="261" y="14"/>
                      </a:cxn>
                      <a:cxn ang="0">
                        <a:pos x="271" y="8"/>
                      </a:cxn>
                      <a:cxn ang="0">
                        <a:pos x="282" y="4"/>
                      </a:cxn>
                      <a:cxn ang="0">
                        <a:pos x="294" y="1"/>
                      </a:cxn>
                      <a:cxn ang="0">
                        <a:pos x="309" y="0"/>
                      </a:cxn>
                    </a:cxnLst>
                    <a:rect l="0" t="0" r="r" b="b"/>
                    <a:pathLst>
                      <a:path w="405" h="878">
                        <a:moveTo>
                          <a:pt x="309" y="0"/>
                        </a:moveTo>
                        <a:lnTo>
                          <a:pt x="325" y="1"/>
                        </a:lnTo>
                        <a:lnTo>
                          <a:pt x="341" y="5"/>
                        </a:lnTo>
                        <a:lnTo>
                          <a:pt x="356" y="12"/>
                        </a:lnTo>
                        <a:lnTo>
                          <a:pt x="370" y="22"/>
                        </a:lnTo>
                        <a:lnTo>
                          <a:pt x="381" y="33"/>
                        </a:lnTo>
                        <a:lnTo>
                          <a:pt x="391" y="46"/>
                        </a:lnTo>
                        <a:lnTo>
                          <a:pt x="399" y="60"/>
                        </a:lnTo>
                        <a:lnTo>
                          <a:pt x="404" y="77"/>
                        </a:lnTo>
                        <a:lnTo>
                          <a:pt x="405" y="93"/>
                        </a:lnTo>
                        <a:lnTo>
                          <a:pt x="405" y="99"/>
                        </a:lnTo>
                        <a:lnTo>
                          <a:pt x="404" y="106"/>
                        </a:lnTo>
                        <a:lnTo>
                          <a:pt x="402" y="114"/>
                        </a:lnTo>
                        <a:lnTo>
                          <a:pt x="399" y="124"/>
                        </a:lnTo>
                        <a:lnTo>
                          <a:pt x="396" y="136"/>
                        </a:lnTo>
                        <a:lnTo>
                          <a:pt x="391" y="150"/>
                        </a:lnTo>
                        <a:lnTo>
                          <a:pt x="86" y="848"/>
                        </a:lnTo>
                        <a:lnTo>
                          <a:pt x="82" y="858"/>
                        </a:lnTo>
                        <a:lnTo>
                          <a:pt x="78" y="866"/>
                        </a:lnTo>
                        <a:lnTo>
                          <a:pt x="75" y="871"/>
                        </a:lnTo>
                        <a:lnTo>
                          <a:pt x="72" y="875"/>
                        </a:lnTo>
                        <a:lnTo>
                          <a:pt x="69" y="877"/>
                        </a:lnTo>
                        <a:lnTo>
                          <a:pt x="61" y="878"/>
                        </a:lnTo>
                        <a:lnTo>
                          <a:pt x="56" y="878"/>
                        </a:lnTo>
                        <a:lnTo>
                          <a:pt x="49" y="876"/>
                        </a:lnTo>
                        <a:lnTo>
                          <a:pt x="40" y="873"/>
                        </a:lnTo>
                        <a:lnTo>
                          <a:pt x="32" y="869"/>
                        </a:lnTo>
                        <a:lnTo>
                          <a:pt x="22" y="864"/>
                        </a:lnTo>
                        <a:lnTo>
                          <a:pt x="14" y="859"/>
                        </a:lnTo>
                        <a:lnTo>
                          <a:pt x="7" y="853"/>
                        </a:lnTo>
                        <a:lnTo>
                          <a:pt x="2" y="848"/>
                        </a:lnTo>
                        <a:lnTo>
                          <a:pt x="0" y="841"/>
                        </a:lnTo>
                        <a:lnTo>
                          <a:pt x="0" y="838"/>
                        </a:lnTo>
                        <a:lnTo>
                          <a:pt x="2" y="832"/>
                        </a:lnTo>
                        <a:lnTo>
                          <a:pt x="3" y="826"/>
                        </a:lnTo>
                        <a:lnTo>
                          <a:pt x="4" y="820"/>
                        </a:lnTo>
                        <a:lnTo>
                          <a:pt x="6" y="814"/>
                        </a:lnTo>
                        <a:lnTo>
                          <a:pt x="8" y="811"/>
                        </a:lnTo>
                        <a:lnTo>
                          <a:pt x="219" y="82"/>
                        </a:lnTo>
                        <a:lnTo>
                          <a:pt x="222" y="74"/>
                        </a:lnTo>
                        <a:lnTo>
                          <a:pt x="225" y="65"/>
                        </a:lnTo>
                        <a:lnTo>
                          <a:pt x="229" y="57"/>
                        </a:lnTo>
                        <a:lnTo>
                          <a:pt x="233" y="47"/>
                        </a:lnTo>
                        <a:lnTo>
                          <a:pt x="239" y="38"/>
                        </a:lnTo>
                        <a:lnTo>
                          <a:pt x="245" y="29"/>
                        </a:lnTo>
                        <a:lnTo>
                          <a:pt x="252" y="22"/>
                        </a:lnTo>
                        <a:lnTo>
                          <a:pt x="261" y="14"/>
                        </a:lnTo>
                        <a:lnTo>
                          <a:pt x="271" y="8"/>
                        </a:lnTo>
                        <a:lnTo>
                          <a:pt x="282" y="4"/>
                        </a:lnTo>
                        <a:lnTo>
                          <a:pt x="294" y="1"/>
                        </a:lnTo>
                        <a:lnTo>
                          <a:pt x="30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77" name="Straight Arrow Connector 76"/>
                <p:cNvCxnSpPr/>
                <p:nvPr/>
              </p:nvCxnSpPr>
              <p:spPr>
                <a:xfrm rot="10800000" flipV="1">
                  <a:off x="6400800" y="2362200"/>
                  <a:ext cx="1066800" cy="3048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Freeform 17"/>
                <p:cNvSpPr>
                  <a:spLocks noChangeAspect="1" noEditPoint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7543800" y="2133600"/>
                  <a:ext cx="390300" cy="457200"/>
                </a:xfrm>
                <a:custGeom>
                  <a:avLst/>
                  <a:gdLst/>
                  <a:ahLst/>
                  <a:cxnLst>
                    <a:cxn ang="0">
                      <a:pos x="113" y="1061"/>
                    </a:cxn>
                    <a:cxn ang="0">
                      <a:pos x="67" y="1266"/>
                    </a:cxn>
                    <a:cxn ang="0">
                      <a:pos x="63" y="1389"/>
                    </a:cxn>
                    <a:cxn ang="0">
                      <a:pos x="95" y="1455"/>
                    </a:cxn>
                    <a:cxn ang="0">
                      <a:pos x="199" y="1467"/>
                    </a:cxn>
                    <a:cxn ang="0">
                      <a:pos x="322" y="1362"/>
                    </a:cxn>
                    <a:cxn ang="0">
                      <a:pos x="365" y="1199"/>
                    </a:cxn>
                    <a:cxn ang="0">
                      <a:pos x="410" y="0"/>
                    </a:cxn>
                    <a:cxn ang="0">
                      <a:pos x="440" y="22"/>
                    </a:cxn>
                    <a:cxn ang="0">
                      <a:pos x="406" y="51"/>
                    </a:cxn>
                    <a:cxn ang="0">
                      <a:pos x="269" y="145"/>
                    </a:cxn>
                    <a:cxn ang="0">
                      <a:pos x="168" y="337"/>
                    </a:cxn>
                    <a:cxn ang="0">
                      <a:pos x="128" y="549"/>
                    </a:cxn>
                    <a:cxn ang="0">
                      <a:pos x="142" y="640"/>
                    </a:cxn>
                    <a:cxn ang="0">
                      <a:pos x="275" y="551"/>
                    </a:cxn>
                    <a:cxn ang="0">
                      <a:pos x="498" y="296"/>
                    </a:cxn>
                    <a:cxn ang="0">
                      <a:pos x="717" y="156"/>
                    </a:cxn>
                    <a:cxn ang="0">
                      <a:pos x="911" y="102"/>
                    </a:cxn>
                    <a:cxn ang="0">
                      <a:pos x="1090" y="114"/>
                    </a:cxn>
                    <a:cxn ang="0">
                      <a:pos x="1227" y="213"/>
                    </a:cxn>
                    <a:cxn ang="0">
                      <a:pos x="1294" y="367"/>
                    </a:cxn>
                    <a:cxn ang="0">
                      <a:pos x="1277" y="600"/>
                    </a:cxn>
                    <a:cxn ang="0">
                      <a:pos x="1140" y="850"/>
                    </a:cxn>
                    <a:cxn ang="0">
                      <a:pos x="925" y="1017"/>
                    </a:cxn>
                    <a:cxn ang="0">
                      <a:pos x="702" y="1054"/>
                    </a:cxn>
                    <a:cxn ang="0">
                      <a:pos x="577" y="986"/>
                    </a:cxn>
                    <a:cxn ang="0">
                      <a:pos x="534" y="864"/>
                    </a:cxn>
                    <a:cxn ang="0">
                      <a:pos x="545" y="800"/>
                    </a:cxn>
                    <a:cxn ang="0">
                      <a:pos x="601" y="764"/>
                    </a:cxn>
                    <a:cxn ang="0">
                      <a:pos x="643" y="790"/>
                    </a:cxn>
                    <a:cxn ang="0">
                      <a:pos x="640" y="831"/>
                    </a:cxn>
                    <a:cxn ang="0">
                      <a:pos x="595" y="880"/>
                    </a:cxn>
                    <a:cxn ang="0">
                      <a:pos x="640" y="972"/>
                    </a:cxn>
                    <a:cxn ang="0">
                      <a:pos x="717" y="1005"/>
                    </a:cxn>
                    <a:cxn ang="0">
                      <a:pos x="816" y="996"/>
                    </a:cxn>
                    <a:cxn ang="0">
                      <a:pos x="956" y="903"/>
                    </a:cxn>
                    <a:cxn ang="0">
                      <a:pos x="1069" y="729"/>
                    </a:cxn>
                    <a:cxn ang="0">
                      <a:pos x="1132" y="529"/>
                    </a:cxn>
                    <a:cxn ang="0">
                      <a:pos x="1154" y="351"/>
                    </a:cxn>
                    <a:cxn ang="0">
                      <a:pos x="1124" y="232"/>
                    </a:cxn>
                    <a:cxn ang="0">
                      <a:pos x="1036" y="156"/>
                    </a:cxn>
                    <a:cxn ang="0">
                      <a:pos x="904" y="153"/>
                    </a:cxn>
                    <a:cxn ang="0">
                      <a:pos x="736" y="202"/>
                    </a:cxn>
                    <a:cxn ang="0">
                      <a:pos x="539" y="328"/>
                    </a:cxn>
                    <a:cxn ang="0">
                      <a:pos x="336" y="561"/>
                    </a:cxn>
                    <a:cxn ang="0">
                      <a:pos x="243" y="777"/>
                    </a:cxn>
                    <a:cxn ang="0">
                      <a:pos x="328" y="884"/>
                    </a:cxn>
                    <a:cxn ang="0">
                      <a:pos x="412" y="988"/>
                    </a:cxn>
                    <a:cxn ang="0">
                      <a:pos x="465" y="1077"/>
                    </a:cxn>
                    <a:cxn ang="0">
                      <a:pos x="468" y="1209"/>
                    </a:cxn>
                    <a:cxn ang="0">
                      <a:pos x="376" y="1405"/>
                    </a:cxn>
                    <a:cxn ang="0">
                      <a:pos x="211" y="1517"/>
                    </a:cxn>
                    <a:cxn ang="0">
                      <a:pos x="69" y="1501"/>
                    </a:cxn>
                    <a:cxn ang="0">
                      <a:pos x="8" y="1411"/>
                    </a:cxn>
                    <a:cxn ang="0">
                      <a:pos x="4" y="1279"/>
                    </a:cxn>
                    <a:cxn ang="0">
                      <a:pos x="45" y="1082"/>
                    </a:cxn>
                    <a:cxn ang="0">
                      <a:pos x="107" y="878"/>
                    </a:cxn>
                    <a:cxn ang="0">
                      <a:pos x="53" y="771"/>
                    </a:cxn>
                    <a:cxn ang="0">
                      <a:pos x="19" y="637"/>
                    </a:cxn>
                    <a:cxn ang="0">
                      <a:pos x="55" y="389"/>
                    </a:cxn>
                    <a:cxn ang="0">
                      <a:pos x="169" y="165"/>
                    </a:cxn>
                    <a:cxn ang="0">
                      <a:pos x="321" y="25"/>
                    </a:cxn>
                  </a:cxnLst>
                  <a:rect l="0" t="0" r="r" b="b"/>
                  <a:pathLst>
                    <a:path w="1301" h="1524">
                      <a:moveTo>
                        <a:pt x="158" y="907"/>
                      </a:moveTo>
                      <a:lnTo>
                        <a:pt x="152" y="929"/>
                      </a:lnTo>
                      <a:lnTo>
                        <a:pt x="145" y="952"/>
                      </a:lnTo>
                      <a:lnTo>
                        <a:pt x="137" y="977"/>
                      </a:lnTo>
                      <a:lnTo>
                        <a:pt x="129" y="1004"/>
                      </a:lnTo>
                      <a:lnTo>
                        <a:pt x="121" y="1032"/>
                      </a:lnTo>
                      <a:lnTo>
                        <a:pt x="113" y="1061"/>
                      </a:lnTo>
                      <a:lnTo>
                        <a:pt x="105" y="1090"/>
                      </a:lnTo>
                      <a:lnTo>
                        <a:pt x="97" y="1120"/>
                      </a:lnTo>
                      <a:lnTo>
                        <a:pt x="89" y="1150"/>
                      </a:lnTo>
                      <a:lnTo>
                        <a:pt x="83" y="1180"/>
                      </a:lnTo>
                      <a:lnTo>
                        <a:pt x="77" y="1210"/>
                      </a:lnTo>
                      <a:lnTo>
                        <a:pt x="72" y="1238"/>
                      </a:lnTo>
                      <a:lnTo>
                        <a:pt x="67" y="1266"/>
                      </a:lnTo>
                      <a:lnTo>
                        <a:pt x="63" y="1293"/>
                      </a:lnTo>
                      <a:lnTo>
                        <a:pt x="61" y="1318"/>
                      </a:lnTo>
                      <a:lnTo>
                        <a:pt x="61" y="1341"/>
                      </a:lnTo>
                      <a:lnTo>
                        <a:pt x="61" y="1359"/>
                      </a:lnTo>
                      <a:lnTo>
                        <a:pt x="61" y="1369"/>
                      </a:lnTo>
                      <a:lnTo>
                        <a:pt x="62" y="1379"/>
                      </a:lnTo>
                      <a:lnTo>
                        <a:pt x="63" y="1389"/>
                      </a:lnTo>
                      <a:lnTo>
                        <a:pt x="65" y="1400"/>
                      </a:lnTo>
                      <a:lnTo>
                        <a:pt x="68" y="1410"/>
                      </a:lnTo>
                      <a:lnTo>
                        <a:pt x="71" y="1420"/>
                      </a:lnTo>
                      <a:lnTo>
                        <a:pt x="75" y="1430"/>
                      </a:lnTo>
                      <a:lnTo>
                        <a:pt x="81" y="1439"/>
                      </a:lnTo>
                      <a:lnTo>
                        <a:pt x="87" y="1447"/>
                      </a:lnTo>
                      <a:lnTo>
                        <a:pt x="95" y="1455"/>
                      </a:lnTo>
                      <a:lnTo>
                        <a:pt x="104" y="1461"/>
                      </a:lnTo>
                      <a:lnTo>
                        <a:pt x="116" y="1467"/>
                      </a:lnTo>
                      <a:lnTo>
                        <a:pt x="128" y="1470"/>
                      </a:lnTo>
                      <a:lnTo>
                        <a:pt x="142" y="1473"/>
                      </a:lnTo>
                      <a:lnTo>
                        <a:pt x="158" y="1474"/>
                      </a:lnTo>
                      <a:lnTo>
                        <a:pt x="179" y="1472"/>
                      </a:lnTo>
                      <a:lnTo>
                        <a:pt x="199" y="1467"/>
                      </a:lnTo>
                      <a:lnTo>
                        <a:pt x="219" y="1459"/>
                      </a:lnTo>
                      <a:lnTo>
                        <a:pt x="239" y="1449"/>
                      </a:lnTo>
                      <a:lnTo>
                        <a:pt x="257" y="1435"/>
                      </a:lnTo>
                      <a:lnTo>
                        <a:pt x="275" y="1420"/>
                      </a:lnTo>
                      <a:lnTo>
                        <a:pt x="292" y="1403"/>
                      </a:lnTo>
                      <a:lnTo>
                        <a:pt x="307" y="1383"/>
                      </a:lnTo>
                      <a:lnTo>
                        <a:pt x="322" y="1362"/>
                      </a:lnTo>
                      <a:lnTo>
                        <a:pt x="334" y="1340"/>
                      </a:lnTo>
                      <a:lnTo>
                        <a:pt x="345" y="1317"/>
                      </a:lnTo>
                      <a:lnTo>
                        <a:pt x="353" y="1292"/>
                      </a:lnTo>
                      <a:lnTo>
                        <a:pt x="360" y="1267"/>
                      </a:lnTo>
                      <a:lnTo>
                        <a:pt x="364" y="1242"/>
                      </a:lnTo>
                      <a:lnTo>
                        <a:pt x="365" y="1216"/>
                      </a:lnTo>
                      <a:lnTo>
                        <a:pt x="365" y="1199"/>
                      </a:lnTo>
                      <a:lnTo>
                        <a:pt x="362" y="1183"/>
                      </a:lnTo>
                      <a:lnTo>
                        <a:pt x="358" y="1168"/>
                      </a:lnTo>
                      <a:lnTo>
                        <a:pt x="353" y="1153"/>
                      </a:lnTo>
                      <a:lnTo>
                        <a:pt x="345" y="1138"/>
                      </a:lnTo>
                      <a:lnTo>
                        <a:pt x="335" y="1123"/>
                      </a:lnTo>
                      <a:lnTo>
                        <a:pt x="158" y="907"/>
                      </a:lnTo>
                      <a:close/>
                      <a:moveTo>
                        <a:pt x="410" y="0"/>
                      </a:moveTo>
                      <a:lnTo>
                        <a:pt x="416" y="0"/>
                      </a:lnTo>
                      <a:lnTo>
                        <a:pt x="425" y="2"/>
                      </a:lnTo>
                      <a:lnTo>
                        <a:pt x="429" y="4"/>
                      </a:lnTo>
                      <a:lnTo>
                        <a:pt x="434" y="7"/>
                      </a:lnTo>
                      <a:lnTo>
                        <a:pt x="437" y="11"/>
                      </a:lnTo>
                      <a:lnTo>
                        <a:pt x="439" y="16"/>
                      </a:lnTo>
                      <a:lnTo>
                        <a:pt x="440" y="22"/>
                      </a:lnTo>
                      <a:lnTo>
                        <a:pt x="439" y="29"/>
                      </a:lnTo>
                      <a:lnTo>
                        <a:pt x="437" y="35"/>
                      </a:lnTo>
                      <a:lnTo>
                        <a:pt x="435" y="40"/>
                      </a:lnTo>
                      <a:lnTo>
                        <a:pt x="430" y="43"/>
                      </a:lnTo>
                      <a:lnTo>
                        <a:pt x="426" y="46"/>
                      </a:lnTo>
                      <a:lnTo>
                        <a:pt x="416" y="49"/>
                      </a:lnTo>
                      <a:lnTo>
                        <a:pt x="406" y="51"/>
                      </a:lnTo>
                      <a:lnTo>
                        <a:pt x="385" y="55"/>
                      </a:lnTo>
                      <a:lnTo>
                        <a:pt x="365" y="63"/>
                      </a:lnTo>
                      <a:lnTo>
                        <a:pt x="344" y="74"/>
                      </a:lnTo>
                      <a:lnTo>
                        <a:pt x="325" y="89"/>
                      </a:lnTo>
                      <a:lnTo>
                        <a:pt x="305" y="105"/>
                      </a:lnTo>
                      <a:lnTo>
                        <a:pt x="287" y="124"/>
                      </a:lnTo>
                      <a:lnTo>
                        <a:pt x="269" y="145"/>
                      </a:lnTo>
                      <a:lnTo>
                        <a:pt x="251" y="169"/>
                      </a:lnTo>
                      <a:lnTo>
                        <a:pt x="235" y="194"/>
                      </a:lnTo>
                      <a:lnTo>
                        <a:pt x="219" y="220"/>
                      </a:lnTo>
                      <a:lnTo>
                        <a:pt x="205" y="248"/>
                      </a:lnTo>
                      <a:lnTo>
                        <a:pt x="191" y="277"/>
                      </a:lnTo>
                      <a:lnTo>
                        <a:pt x="179" y="307"/>
                      </a:lnTo>
                      <a:lnTo>
                        <a:pt x="168" y="337"/>
                      </a:lnTo>
                      <a:lnTo>
                        <a:pt x="157" y="368"/>
                      </a:lnTo>
                      <a:lnTo>
                        <a:pt x="149" y="398"/>
                      </a:lnTo>
                      <a:lnTo>
                        <a:pt x="141" y="430"/>
                      </a:lnTo>
                      <a:lnTo>
                        <a:pt x="135" y="460"/>
                      </a:lnTo>
                      <a:lnTo>
                        <a:pt x="131" y="490"/>
                      </a:lnTo>
                      <a:lnTo>
                        <a:pt x="129" y="520"/>
                      </a:lnTo>
                      <a:lnTo>
                        <a:pt x="128" y="549"/>
                      </a:lnTo>
                      <a:lnTo>
                        <a:pt x="128" y="558"/>
                      </a:lnTo>
                      <a:lnTo>
                        <a:pt x="128" y="568"/>
                      </a:lnTo>
                      <a:lnTo>
                        <a:pt x="129" y="581"/>
                      </a:lnTo>
                      <a:lnTo>
                        <a:pt x="130" y="595"/>
                      </a:lnTo>
                      <a:lnTo>
                        <a:pt x="133" y="609"/>
                      </a:lnTo>
                      <a:lnTo>
                        <a:pt x="137" y="624"/>
                      </a:lnTo>
                      <a:lnTo>
                        <a:pt x="142" y="640"/>
                      </a:lnTo>
                      <a:lnTo>
                        <a:pt x="149" y="656"/>
                      </a:lnTo>
                      <a:lnTo>
                        <a:pt x="158" y="672"/>
                      </a:lnTo>
                      <a:lnTo>
                        <a:pt x="170" y="688"/>
                      </a:lnTo>
                      <a:lnTo>
                        <a:pt x="184" y="703"/>
                      </a:lnTo>
                      <a:lnTo>
                        <a:pt x="214" y="649"/>
                      </a:lnTo>
                      <a:lnTo>
                        <a:pt x="244" y="598"/>
                      </a:lnTo>
                      <a:lnTo>
                        <a:pt x="275" y="551"/>
                      </a:lnTo>
                      <a:lnTo>
                        <a:pt x="306" y="507"/>
                      </a:lnTo>
                      <a:lnTo>
                        <a:pt x="338" y="465"/>
                      </a:lnTo>
                      <a:lnTo>
                        <a:pt x="370" y="426"/>
                      </a:lnTo>
                      <a:lnTo>
                        <a:pt x="402" y="389"/>
                      </a:lnTo>
                      <a:lnTo>
                        <a:pt x="434" y="356"/>
                      </a:lnTo>
                      <a:lnTo>
                        <a:pt x="466" y="325"/>
                      </a:lnTo>
                      <a:lnTo>
                        <a:pt x="498" y="296"/>
                      </a:lnTo>
                      <a:lnTo>
                        <a:pt x="530" y="270"/>
                      </a:lnTo>
                      <a:lnTo>
                        <a:pt x="562" y="245"/>
                      </a:lnTo>
                      <a:lnTo>
                        <a:pt x="594" y="223"/>
                      </a:lnTo>
                      <a:lnTo>
                        <a:pt x="625" y="204"/>
                      </a:lnTo>
                      <a:lnTo>
                        <a:pt x="656" y="186"/>
                      </a:lnTo>
                      <a:lnTo>
                        <a:pt x="687" y="170"/>
                      </a:lnTo>
                      <a:lnTo>
                        <a:pt x="717" y="156"/>
                      </a:lnTo>
                      <a:lnTo>
                        <a:pt x="747" y="144"/>
                      </a:lnTo>
                      <a:lnTo>
                        <a:pt x="776" y="133"/>
                      </a:lnTo>
                      <a:lnTo>
                        <a:pt x="805" y="124"/>
                      </a:lnTo>
                      <a:lnTo>
                        <a:pt x="833" y="116"/>
                      </a:lnTo>
                      <a:lnTo>
                        <a:pt x="860" y="110"/>
                      </a:lnTo>
                      <a:lnTo>
                        <a:pt x="886" y="105"/>
                      </a:lnTo>
                      <a:lnTo>
                        <a:pt x="911" y="102"/>
                      </a:lnTo>
                      <a:lnTo>
                        <a:pt x="936" y="99"/>
                      </a:lnTo>
                      <a:lnTo>
                        <a:pt x="959" y="98"/>
                      </a:lnTo>
                      <a:lnTo>
                        <a:pt x="981" y="97"/>
                      </a:lnTo>
                      <a:lnTo>
                        <a:pt x="1011" y="98"/>
                      </a:lnTo>
                      <a:lnTo>
                        <a:pt x="1038" y="102"/>
                      </a:lnTo>
                      <a:lnTo>
                        <a:pt x="1065" y="107"/>
                      </a:lnTo>
                      <a:lnTo>
                        <a:pt x="1090" y="114"/>
                      </a:lnTo>
                      <a:lnTo>
                        <a:pt x="1114" y="124"/>
                      </a:lnTo>
                      <a:lnTo>
                        <a:pt x="1136" y="135"/>
                      </a:lnTo>
                      <a:lnTo>
                        <a:pt x="1157" y="147"/>
                      </a:lnTo>
                      <a:lnTo>
                        <a:pt x="1177" y="162"/>
                      </a:lnTo>
                      <a:lnTo>
                        <a:pt x="1195" y="178"/>
                      </a:lnTo>
                      <a:lnTo>
                        <a:pt x="1212" y="195"/>
                      </a:lnTo>
                      <a:lnTo>
                        <a:pt x="1227" y="213"/>
                      </a:lnTo>
                      <a:lnTo>
                        <a:pt x="1241" y="232"/>
                      </a:lnTo>
                      <a:lnTo>
                        <a:pt x="1254" y="253"/>
                      </a:lnTo>
                      <a:lnTo>
                        <a:pt x="1264" y="274"/>
                      </a:lnTo>
                      <a:lnTo>
                        <a:pt x="1274" y="296"/>
                      </a:lnTo>
                      <a:lnTo>
                        <a:pt x="1282" y="319"/>
                      </a:lnTo>
                      <a:lnTo>
                        <a:pt x="1289" y="343"/>
                      </a:lnTo>
                      <a:lnTo>
                        <a:pt x="1294" y="367"/>
                      </a:lnTo>
                      <a:lnTo>
                        <a:pt x="1298" y="392"/>
                      </a:lnTo>
                      <a:lnTo>
                        <a:pt x="1300" y="416"/>
                      </a:lnTo>
                      <a:lnTo>
                        <a:pt x="1301" y="441"/>
                      </a:lnTo>
                      <a:lnTo>
                        <a:pt x="1299" y="482"/>
                      </a:lnTo>
                      <a:lnTo>
                        <a:pt x="1295" y="522"/>
                      </a:lnTo>
                      <a:lnTo>
                        <a:pt x="1287" y="561"/>
                      </a:lnTo>
                      <a:lnTo>
                        <a:pt x="1277" y="600"/>
                      </a:lnTo>
                      <a:lnTo>
                        <a:pt x="1264" y="639"/>
                      </a:lnTo>
                      <a:lnTo>
                        <a:pt x="1249" y="677"/>
                      </a:lnTo>
                      <a:lnTo>
                        <a:pt x="1231" y="714"/>
                      </a:lnTo>
                      <a:lnTo>
                        <a:pt x="1211" y="750"/>
                      </a:lnTo>
                      <a:lnTo>
                        <a:pt x="1189" y="784"/>
                      </a:lnTo>
                      <a:lnTo>
                        <a:pt x="1165" y="818"/>
                      </a:lnTo>
                      <a:lnTo>
                        <a:pt x="1140" y="850"/>
                      </a:lnTo>
                      <a:lnTo>
                        <a:pt x="1113" y="880"/>
                      </a:lnTo>
                      <a:lnTo>
                        <a:pt x="1084" y="908"/>
                      </a:lnTo>
                      <a:lnTo>
                        <a:pt x="1054" y="935"/>
                      </a:lnTo>
                      <a:lnTo>
                        <a:pt x="1024" y="959"/>
                      </a:lnTo>
                      <a:lnTo>
                        <a:pt x="991" y="981"/>
                      </a:lnTo>
                      <a:lnTo>
                        <a:pt x="959" y="1000"/>
                      </a:lnTo>
                      <a:lnTo>
                        <a:pt x="925" y="1017"/>
                      </a:lnTo>
                      <a:lnTo>
                        <a:pt x="891" y="1032"/>
                      </a:lnTo>
                      <a:lnTo>
                        <a:pt x="857" y="1043"/>
                      </a:lnTo>
                      <a:lnTo>
                        <a:pt x="822" y="1051"/>
                      </a:lnTo>
                      <a:lnTo>
                        <a:pt x="787" y="1056"/>
                      </a:lnTo>
                      <a:lnTo>
                        <a:pt x="752" y="1058"/>
                      </a:lnTo>
                      <a:lnTo>
                        <a:pt x="726" y="1057"/>
                      </a:lnTo>
                      <a:lnTo>
                        <a:pt x="702" y="1054"/>
                      </a:lnTo>
                      <a:lnTo>
                        <a:pt x="680" y="1049"/>
                      </a:lnTo>
                      <a:lnTo>
                        <a:pt x="659" y="1042"/>
                      </a:lnTo>
                      <a:lnTo>
                        <a:pt x="640" y="1034"/>
                      </a:lnTo>
                      <a:lnTo>
                        <a:pt x="622" y="1024"/>
                      </a:lnTo>
                      <a:lnTo>
                        <a:pt x="606" y="1013"/>
                      </a:lnTo>
                      <a:lnTo>
                        <a:pt x="591" y="1000"/>
                      </a:lnTo>
                      <a:lnTo>
                        <a:pt x="577" y="986"/>
                      </a:lnTo>
                      <a:lnTo>
                        <a:pt x="566" y="971"/>
                      </a:lnTo>
                      <a:lnTo>
                        <a:pt x="556" y="955"/>
                      </a:lnTo>
                      <a:lnTo>
                        <a:pt x="548" y="938"/>
                      </a:lnTo>
                      <a:lnTo>
                        <a:pt x="542" y="921"/>
                      </a:lnTo>
                      <a:lnTo>
                        <a:pt x="537" y="903"/>
                      </a:lnTo>
                      <a:lnTo>
                        <a:pt x="535" y="884"/>
                      </a:lnTo>
                      <a:lnTo>
                        <a:pt x="534" y="864"/>
                      </a:lnTo>
                      <a:lnTo>
                        <a:pt x="534" y="856"/>
                      </a:lnTo>
                      <a:lnTo>
                        <a:pt x="534" y="847"/>
                      </a:lnTo>
                      <a:lnTo>
                        <a:pt x="535" y="838"/>
                      </a:lnTo>
                      <a:lnTo>
                        <a:pt x="537" y="829"/>
                      </a:lnTo>
                      <a:lnTo>
                        <a:pt x="539" y="819"/>
                      </a:lnTo>
                      <a:lnTo>
                        <a:pt x="541" y="810"/>
                      </a:lnTo>
                      <a:lnTo>
                        <a:pt x="545" y="800"/>
                      </a:lnTo>
                      <a:lnTo>
                        <a:pt x="549" y="792"/>
                      </a:lnTo>
                      <a:lnTo>
                        <a:pt x="555" y="784"/>
                      </a:lnTo>
                      <a:lnTo>
                        <a:pt x="562" y="778"/>
                      </a:lnTo>
                      <a:lnTo>
                        <a:pt x="569" y="772"/>
                      </a:lnTo>
                      <a:lnTo>
                        <a:pt x="578" y="768"/>
                      </a:lnTo>
                      <a:lnTo>
                        <a:pt x="589" y="765"/>
                      </a:lnTo>
                      <a:lnTo>
                        <a:pt x="601" y="764"/>
                      </a:lnTo>
                      <a:lnTo>
                        <a:pt x="612" y="765"/>
                      </a:lnTo>
                      <a:lnTo>
                        <a:pt x="620" y="767"/>
                      </a:lnTo>
                      <a:lnTo>
                        <a:pt x="627" y="770"/>
                      </a:lnTo>
                      <a:lnTo>
                        <a:pt x="633" y="775"/>
                      </a:lnTo>
                      <a:lnTo>
                        <a:pt x="638" y="779"/>
                      </a:lnTo>
                      <a:lnTo>
                        <a:pt x="641" y="785"/>
                      </a:lnTo>
                      <a:lnTo>
                        <a:pt x="643" y="790"/>
                      </a:lnTo>
                      <a:lnTo>
                        <a:pt x="645" y="795"/>
                      </a:lnTo>
                      <a:lnTo>
                        <a:pt x="646" y="798"/>
                      </a:lnTo>
                      <a:lnTo>
                        <a:pt x="646" y="801"/>
                      </a:lnTo>
                      <a:lnTo>
                        <a:pt x="646" y="809"/>
                      </a:lnTo>
                      <a:lnTo>
                        <a:pt x="644" y="819"/>
                      </a:lnTo>
                      <a:lnTo>
                        <a:pt x="643" y="825"/>
                      </a:lnTo>
                      <a:lnTo>
                        <a:pt x="640" y="831"/>
                      </a:lnTo>
                      <a:lnTo>
                        <a:pt x="636" y="837"/>
                      </a:lnTo>
                      <a:lnTo>
                        <a:pt x="630" y="843"/>
                      </a:lnTo>
                      <a:lnTo>
                        <a:pt x="624" y="848"/>
                      </a:lnTo>
                      <a:lnTo>
                        <a:pt x="616" y="853"/>
                      </a:lnTo>
                      <a:lnTo>
                        <a:pt x="606" y="857"/>
                      </a:lnTo>
                      <a:lnTo>
                        <a:pt x="594" y="861"/>
                      </a:lnTo>
                      <a:lnTo>
                        <a:pt x="595" y="880"/>
                      </a:lnTo>
                      <a:lnTo>
                        <a:pt x="597" y="898"/>
                      </a:lnTo>
                      <a:lnTo>
                        <a:pt x="601" y="914"/>
                      </a:lnTo>
                      <a:lnTo>
                        <a:pt x="607" y="928"/>
                      </a:lnTo>
                      <a:lnTo>
                        <a:pt x="614" y="941"/>
                      </a:lnTo>
                      <a:lnTo>
                        <a:pt x="621" y="953"/>
                      </a:lnTo>
                      <a:lnTo>
                        <a:pt x="630" y="963"/>
                      </a:lnTo>
                      <a:lnTo>
                        <a:pt x="640" y="972"/>
                      </a:lnTo>
                      <a:lnTo>
                        <a:pt x="650" y="980"/>
                      </a:lnTo>
                      <a:lnTo>
                        <a:pt x="661" y="987"/>
                      </a:lnTo>
                      <a:lnTo>
                        <a:pt x="672" y="992"/>
                      </a:lnTo>
                      <a:lnTo>
                        <a:pt x="683" y="996"/>
                      </a:lnTo>
                      <a:lnTo>
                        <a:pt x="694" y="1000"/>
                      </a:lnTo>
                      <a:lnTo>
                        <a:pt x="706" y="1003"/>
                      </a:lnTo>
                      <a:lnTo>
                        <a:pt x="717" y="1005"/>
                      </a:lnTo>
                      <a:lnTo>
                        <a:pt x="728" y="1007"/>
                      </a:lnTo>
                      <a:lnTo>
                        <a:pt x="738" y="1008"/>
                      </a:lnTo>
                      <a:lnTo>
                        <a:pt x="748" y="1008"/>
                      </a:lnTo>
                      <a:lnTo>
                        <a:pt x="763" y="1007"/>
                      </a:lnTo>
                      <a:lnTo>
                        <a:pt x="780" y="1005"/>
                      </a:lnTo>
                      <a:lnTo>
                        <a:pt x="797" y="1001"/>
                      </a:lnTo>
                      <a:lnTo>
                        <a:pt x="816" y="996"/>
                      </a:lnTo>
                      <a:lnTo>
                        <a:pt x="835" y="989"/>
                      </a:lnTo>
                      <a:lnTo>
                        <a:pt x="854" y="980"/>
                      </a:lnTo>
                      <a:lnTo>
                        <a:pt x="874" y="970"/>
                      </a:lnTo>
                      <a:lnTo>
                        <a:pt x="894" y="957"/>
                      </a:lnTo>
                      <a:lnTo>
                        <a:pt x="915" y="941"/>
                      </a:lnTo>
                      <a:lnTo>
                        <a:pt x="936" y="923"/>
                      </a:lnTo>
                      <a:lnTo>
                        <a:pt x="956" y="903"/>
                      </a:lnTo>
                      <a:lnTo>
                        <a:pt x="977" y="880"/>
                      </a:lnTo>
                      <a:lnTo>
                        <a:pt x="998" y="853"/>
                      </a:lnTo>
                      <a:lnTo>
                        <a:pt x="1017" y="825"/>
                      </a:lnTo>
                      <a:lnTo>
                        <a:pt x="1037" y="793"/>
                      </a:lnTo>
                      <a:lnTo>
                        <a:pt x="1048" y="774"/>
                      </a:lnTo>
                      <a:lnTo>
                        <a:pt x="1059" y="753"/>
                      </a:lnTo>
                      <a:lnTo>
                        <a:pt x="1069" y="729"/>
                      </a:lnTo>
                      <a:lnTo>
                        <a:pt x="1080" y="704"/>
                      </a:lnTo>
                      <a:lnTo>
                        <a:pt x="1089" y="676"/>
                      </a:lnTo>
                      <a:lnTo>
                        <a:pt x="1099" y="648"/>
                      </a:lnTo>
                      <a:lnTo>
                        <a:pt x="1108" y="619"/>
                      </a:lnTo>
                      <a:lnTo>
                        <a:pt x="1117" y="589"/>
                      </a:lnTo>
                      <a:lnTo>
                        <a:pt x="1125" y="560"/>
                      </a:lnTo>
                      <a:lnTo>
                        <a:pt x="1132" y="529"/>
                      </a:lnTo>
                      <a:lnTo>
                        <a:pt x="1138" y="500"/>
                      </a:lnTo>
                      <a:lnTo>
                        <a:pt x="1144" y="471"/>
                      </a:lnTo>
                      <a:lnTo>
                        <a:pt x="1148" y="443"/>
                      </a:lnTo>
                      <a:lnTo>
                        <a:pt x="1152" y="417"/>
                      </a:lnTo>
                      <a:lnTo>
                        <a:pt x="1154" y="393"/>
                      </a:lnTo>
                      <a:lnTo>
                        <a:pt x="1154" y="370"/>
                      </a:lnTo>
                      <a:lnTo>
                        <a:pt x="1154" y="351"/>
                      </a:lnTo>
                      <a:lnTo>
                        <a:pt x="1153" y="333"/>
                      </a:lnTo>
                      <a:lnTo>
                        <a:pt x="1150" y="315"/>
                      </a:lnTo>
                      <a:lnTo>
                        <a:pt x="1147" y="297"/>
                      </a:lnTo>
                      <a:lnTo>
                        <a:pt x="1143" y="280"/>
                      </a:lnTo>
                      <a:lnTo>
                        <a:pt x="1138" y="263"/>
                      </a:lnTo>
                      <a:lnTo>
                        <a:pt x="1131" y="247"/>
                      </a:lnTo>
                      <a:lnTo>
                        <a:pt x="1124" y="232"/>
                      </a:lnTo>
                      <a:lnTo>
                        <a:pt x="1115" y="217"/>
                      </a:lnTo>
                      <a:lnTo>
                        <a:pt x="1105" y="204"/>
                      </a:lnTo>
                      <a:lnTo>
                        <a:pt x="1094" y="191"/>
                      </a:lnTo>
                      <a:lnTo>
                        <a:pt x="1082" y="180"/>
                      </a:lnTo>
                      <a:lnTo>
                        <a:pt x="1068" y="171"/>
                      </a:lnTo>
                      <a:lnTo>
                        <a:pt x="1053" y="162"/>
                      </a:lnTo>
                      <a:lnTo>
                        <a:pt x="1036" y="156"/>
                      </a:lnTo>
                      <a:lnTo>
                        <a:pt x="1018" y="151"/>
                      </a:lnTo>
                      <a:lnTo>
                        <a:pt x="999" y="148"/>
                      </a:lnTo>
                      <a:lnTo>
                        <a:pt x="978" y="147"/>
                      </a:lnTo>
                      <a:lnTo>
                        <a:pt x="961" y="148"/>
                      </a:lnTo>
                      <a:lnTo>
                        <a:pt x="943" y="149"/>
                      </a:lnTo>
                      <a:lnTo>
                        <a:pt x="924" y="150"/>
                      </a:lnTo>
                      <a:lnTo>
                        <a:pt x="904" y="153"/>
                      </a:lnTo>
                      <a:lnTo>
                        <a:pt x="883" y="157"/>
                      </a:lnTo>
                      <a:lnTo>
                        <a:pt x="860" y="161"/>
                      </a:lnTo>
                      <a:lnTo>
                        <a:pt x="837" y="167"/>
                      </a:lnTo>
                      <a:lnTo>
                        <a:pt x="813" y="174"/>
                      </a:lnTo>
                      <a:lnTo>
                        <a:pt x="788" y="182"/>
                      </a:lnTo>
                      <a:lnTo>
                        <a:pt x="762" y="192"/>
                      </a:lnTo>
                      <a:lnTo>
                        <a:pt x="736" y="202"/>
                      </a:lnTo>
                      <a:lnTo>
                        <a:pt x="709" y="215"/>
                      </a:lnTo>
                      <a:lnTo>
                        <a:pt x="682" y="230"/>
                      </a:lnTo>
                      <a:lnTo>
                        <a:pt x="654" y="246"/>
                      </a:lnTo>
                      <a:lnTo>
                        <a:pt x="625" y="263"/>
                      </a:lnTo>
                      <a:lnTo>
                        <a:pt x="597" y="283"/>
                      </a:lnTo>
                      <a:lnTo>
                        <a:pt x="568" y="305"/>
                      </a:lnTo>
                      <a:lnTo>
                        <a:pt x="539" y="328"/>
                      </a:lnTo>
                      <a:lnTo>
                        <a:pt x="510" y="355"/>
                      </a:lnTo>
                      <a:lnTo>
                        <a:pt x="480" y="383"/>
                      </a:lnTo>
                      <a:lnTo>
                        <a:pt x="451" y="414"/>
                      </a:lnTo>
                      <a:lnTo>
                        <a:pt x="422" y="446"/>
                      </a:lnTo>
                      <a:lnTo>
                        <a:pt x="393" y="482"/>
                      </a:lnTo>
                      <a:lnTo>
                        <a:pt x="364" y="520"/>
                      </a:lnTo>
                      <a:lnTo>
                        <a:pt x="336" y="561"/>
                      </a:lnTo>
                      <a:lnTo>
                        <a:pt x="307" y="605"/>
                      </a:lnTo>
                      <a:lnTo>
                        <a:pt x="280" y="651"/>
                      </a:lnTo>
                      <a:lnTo>
                        <a:pt x="252" y="701"/>
                      </a:lnTo>
                      <a:lnTo>
                        <a:pt x="226" y="753"/>
                      </a:lnTo>
                      <a:lnTo>
                        <a:pt x="225" y="753"/>
                      </a:lnTo>
                      <a:lnTo>
                        <a:pt x="233" y="764"/>
                      </a:lnTo>
                      <a:lnTo>
                        <a:pt x="243" y="777"/>
                      </a:lnTo>
                      <a:lnTo>
                        <a:pt x="253" y="790"/>
                      </a:lnTo>
                      <a:lnTo>
                        <a:pt x="265" y="805"/>
                      </a:lnTo>
                      <a:lnTo>
                        <a:pt x="277" y="820"/>
                      </a:lnTo>
                      <a:lnTo>
                        <a:pt x="290" y="836"/>
                      </a:lnTo>
                      <a:lnTo>
                        <a:pt x="303" y="852"/>
                      </a:lnTo>
                      <a:lnTo>
                        <a:pt x="316" y="868"/>
                      </a:lnTo>
                      <a:lnTo>
                        <a:pt x="328" y="884"/>
                      </a:lnTo>
                      <a:lnTo>
                        <a:pt x="340" y="899"/>
                      </a:lnTo>
                      <a:lnTo>
                        <a:pt x="351" y="913"/>
                      </a:lnTo>
                      <a:lnTo>
                        <a:pt x="361" y="925"/>
                      </a:lnTo>
                      <a:lnTo>
                        <a:pt x="368" y="936"/>
                      </a:lnTo>
                      <a:lnTo>
                        <a:pt x="385" y="955"/>
                      </a:lnTo>
                      <a:lnTo>
                        <a:pt x="399" y="973"/>
                      </a:lnTo>
                      <a:lnTo>
                        <a:pt x="412" y="988"/>
                      </a:lnTo>
                      <a:lnTo>
                        <a:pt x="424" y="1003"/>
                      </a:lnTo>
                      <a:lnTo>
                        <a:pt x="434" y="1016"/>
                      </a:lnTo>
                      <a:lnTo>
                        <a:pt x="443" y="1029"/>
                      </a:lnTo>
                      <a:lnTo>
                        <a:pt x="450" y="1041"/>
                      </a:lnTo>
                      <a:lnTo>
                        <a:pt x="456" y="1053"/>
                      </a:lnTo>
                      <a:lnTo>
                        <a:pt x="461" y="1065"/>
                      </a:lnTo>
                      <a:lnTo>
                        <a:pt x="465" y="1077"/>
                      </a:lnTo>
                      <a:lnTo>
                        <a:pt x="468" y="1089"/>
                      </a:lnTo>
                      <a:lnTo>
                        <a:pt x="471" y="1103"/>
                      </a:lnTo>
                      <a:lnTo>
                        <a:pt x="472" y="1116"/>
                      </a:lnTo>
                      <a:lnTo>
                        <a:pt x="473" y="1131"/>
                      </a:lnTo>
                      <a:lnTo>
                        <a:pt x="473" y="1148"/>
                      </a:lnTo>
                      <a:lnTo>
                        <a:pt x="472" y="1178"/>
                      </a:lnTo>
                      <a:lnTo>
                        <a:pt x="468" y="1209"/>
                      </a:lnTo>
                      <a:lnTo>
                        <a:pt x="461" y="1239"/>
                      </a:lnTo>
                      <a:lnTo>
                        <a:pt x="452" y="1269"/>
                      </a:lnTo>
                      <a:lnTo>
                        <a:pt x="441" y="1298"/>
                      </a:lnTo>
                      <a:lnTo>
                        <a:pt x="427" y="1327"/>
                      </a:lnTo>
                      <a:lnTo>
                        <a:pt x="412" y="1354"/>
                      </a:lnTo>
                      <a:lnTo>
                        <a:pt x="395" y="1380"/>
                      </a:lnTo>
                      <a:lnTo>
                        <a:pt x="376" y="1405"/>
                      </a:lnTo>
                      <a:lnTo>
                        <a:pt x="356" y="1427"/>
                      </a:lnTo>
                      <a:lnTo>
                        <a:pt x="334" y="1448"/>
                      </a:lnTo>
                      <a:lnTo>
                        <a:pt x="311" y="1467"/>
                      </a:lnTo>
                      <a:lnTo>
                        <a:pt x="288" y="1484"/>
                      </a:lnTo>
                      <a:lnTo>
                        <a:pt x="263" y="1498"/>
                      </a:lnTo>
                      <a:lnTo>
                        <a:pt x="237" y="1509"/>
                      </a:lnTo>
                      <a:lnTo>
                        <a:pt x="211" y="1517"/>
                      </a:lnTo>
                      <a:lnTo>
                        <a:pt x="184" y="1522"/>
                      </a:lnTo>
                      <a:lnTo>
                        <a:pt x="157" y="1524"/>
                      </a:lnTo>
                      <a:lnTo>
                        <a:pt x="136" y="1523"/>
                      </a:lnTo>
                      <a:lnTo>
                        <a:pt x="117" y="1520"/>
                      </a:lnTo>
                      <a:lnTo>
                        <a:pt x="100" y="1515"/>
                      </a:lnTo>
                      <a:lnTo>
                        <a:pt x="84" y="1509"/>
                      </a:lnTo>
                      <a:lnTo>
                        <a:pt x="69" y="1501"/>
                      </a:lnTo>
                      <a:lnTo>
                        <a:pt x="56" y="1492"/>
                      </a:lnTo>
                      <a:lnTo>
                        <a:pt x="45" y="1481"/>
                      </a:lnTo>
                      <a:lnTo>
                        <a:pt x="35" y="1469"/>
                      </a:lnTo>
                      <a:lnTo>
                        <a:pt x="26" y="1456"/>
                      </a:lnTo>
                      <a:lnTo>
                        <a:pt x="19" y="1441"/>
                      </a:lnTo>
                      <a:lnTo>
                        <a:pt x="13" y="1426"/>
                      </a:lnTo>
                      <a:lnTo>
                        <a:pt x="8" y="1411"/>
                      </a:lnTo>
                      <a:lnTo>
                        <a:pt x="4" y="1394"/>
                      </a:lnTo>
                      <a:lnTo>
                        <a:pt x="2" y="1377"/>
                      </a:lnTo>
                      <a:lnTo>
                        <a:pt x="0" y="1359"/>
                      </a:lnTo>
                      <a:lnTo>
                        <a:pt x="0" y="1341"/>
                      </a:lnTo>
                      <a:lnTo>
                        <a:pt x="0" y="1323"/>
                      </a:lnTo>
                      <a:lnTo>
                        <a:pt x="2" y="1302"/>
                      </a:lnTo>
                      <a:lnTo>
                        <a:pt x="4" y="1279"/>
                      </a:lnTo>
                      <a:lnTo>
                        <a:pt x="8" y="1254"/>
                      </a:lnTo>
                      <a:lnTo>
                        <a:pt x="12" y="1228"/>
                      </a:lnTo>
                      <a:lnTo>
                        <a:pt x="18" y="1200"/>
                      </a:lnTo>
                      <a:lnTo>
                        <a:pt x="23" y="1172"/>
                      </a:lnTo>
                      <a:lnTo>
                        <a:pt x="30" y="1142"/>
                      </a:lnTo>
                      <a:lnTo>
                        <a:pt x="37" y="1112"/>
                      </a:lnTo>
                      <a:lnTo>
                        <a:pt x="45" y="1082"/>
                      </a:lnTo>
                      <a:lnTo>
                        <a:pt x="52" y="1051"/>
                      </a:lnTo>
                      <a:lnTo>
                        <a:pt x="61" y="1020"/>
                      </a:lnTo>
                      <a:lnTo>
                        <a:pt x="70" y="990"/>
                      </a:lnTo>
                      <a:lnTo>
                        <a:pt x="79" y="961"/>
                      </a:lnTo>
                      <a:lnTo>
                        <a:pt x="88" y="932"/>
                      </a:lnTo>
                      <a:lnTo>
                        <a:pt x="97" y="905"/>
                      </a:lnTo>
                      <a:lnTo>
                        <a:pt x="107" y="878"/>
                      </a:lnTo>
                      <a:lnTo>
                        <a:pt x="116" y="853"/>
                      </a:lnTo>
                      <a:lnTo>
                        <a:pt x="104" y="839"/>
                      </a:lnTo>
                      <a:lnTo>
                        <a:pt x="92" y="825"/>
                      </a:lnTo>
                      <a:lnTo>
                        <a:pt x="81" y="812"/>
                      </a:lnTo>
                      <a:lnTo>
                        <a:pt x="71" y="798"/>
                      </a:lnTo>
                      <a:lnTo>
                        <a:pt x="61" y="785"/>
                      </a:lnTo>
                      <a:lnTo>
                        <a:pt x="53" y="771"/>
                      </a:lnTo>
                      <a:lnTo>
                        <a:pt x="45" y="756"/>
                      </a:lnTo>
                      <a:lnTo>
                        <a:pt x="38" y="740"/>
                      </a:lnTo>
                      <a:lnTo>
                        <a:pt x="32" y="723"/>
                      </a:lnTo>
                      <a:lnTo>
                        <a:pt x="27" y="704"/>
                      </a:lnTo>
                      <a:lnTo>
                        <a:pt x="24" y="684"/>
                      </a:lnTo>
                      <a:lnTo>
                        <a:pt x="21" y="661"/>
                      </a:lnTo>
                      <a:lnTo>
                        <a:pt x="19" y="637"/>
                      </a:lnTo>
                      <a:lnTo>
                        <a:pt x="19" y="610"/>
                      </a:lnTo>
                      <a:lnTo>
                        <a:pt x="20" y="573"/>
                      </a:lnTo>
                      <a:lnTo>
                        <a:pt x="23" y="535"/>
                      </a:lnTo>
                      <a:lnTo>
                        <a:pt x="28" y="498"/>
                      </a:lnTo>
                      <a:lnTo>
                        <a:pt x="35" y="461"/>
                      </a:lnTo>
                      <a:lnTo>
                        <a:pt x="45" y="425"/>
                      </a:lnTo>
                      <a:lnTo>
                        <a:pt x="55" y="389"/>
                      </a:lnTo>
                      <a:lnTo>
                        <a:pt x="68" y="354"/>
                      </a:lnTo>
                      <a:lnTo>
                        <a:pt x="81" y="320"/>
                      </a:lnTo>
                      <a:lnTo>
                        <a:pt x="97" y="286"/>
                      </a:lnTo>
                      <a:lnTo>
                        <a:pt x="113" y="254"/>
                      </a:lnTo>
                      <a:lnTo>
                        <a:pt x="131" y="223"/>
                      </a:lnTo>
                      <a:lnTo>
                        <a:pt x="149" y="194"/>
                      </a:lnTo>
                      <a:lnTo>
                        <a:pt x="169" y="165"/>
                      </a:lnTo>
                      <a:lnTo>
                        <a:pt x="189" y="139"/>
                      </a:lnTo>
                      <a:lnTo>
                        <a:pt x="210" y="115"/>
                      </a:lnTo>
                      <a:lnTo>
                        <a:pt x="231" y="92"/>
                      </a:lnTo>
                      <a:lnTo>
                        <a:pt x="253" y="72"/>
                      </a:lnTo>
                      <a:lnTo>
                        <a:pt x="275" y="54"/>
                      </a:lnTo>
                      <a:lnTo>
                        <a:pt x="298" y="38"/>
                      </a:lnTo>
                      <a:lnTo>
                        <a:pt x="321" y="25"/>
                      </a:lnTo>
                      <a:lnTo>
                        <a:pt x="343" y="15"/>
                      </a:lnTo>
                      <a:lnTo>
                        <a:pt x="366" y="7"/>
                      </a:lnTo>
                      <a:lnTo>
                        <a:pt x="388" y="2"/>
                      </a:lnTo>
                      <a:lnTo>
                        <a:pt x="4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Freeform 6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943600" y="2362200"/>
                <a:ext cx="228600" cy="243137"/>
              </a:xfrm>
              <a:custGeom>
                <a:avLst/>
                <a:gdLst/>
                <a:ahLst/>
                <a:cxnLst>
                  <a:cxn ang="0">
                    <a:pos x="611" y="25"/>
                  </a:cxn>
                  <a:cxn ang="0">
                    <a:pos x="688" y="97"/>
                  </a:cxn>
                  <a:cxn ang="0">
                    <a:pos x="754" y="167"/>
                  </a:cxn>
                  <a:cxn ang="0">
                    <a:pos x="840" y="192"/>
                  </a:cxn>
                  <a:cxn ang="0">
                    <a:pos x="924" y="152"/>
                  </a:cxn>
                  <a:cxn ang="0">
                    <a:pos x="1021" y="28"/>
                  </a:cxn>
                  <a:cxn ang="0">
                    <a:pos x="1057" y="0"/>
                  </a:cxn>
                  <a:cxn ang="0">
                    <a:pos x="1085" y="18"/>
                  </a:cxn>
                  <a:cxn ang="0">
                    <a:pos x="1074" y="52"/>
                  </a:cxn>
                  <a:cxn ang="0">
                    <a:pos x="1021" y="132"/>
                  </a:cxn>
                  <a:cxn ang="0">
                    <a:pos x="911" y="267"/>
                  </a:cxn>
                  <a:cxn ang="0">
                    <a:pos x="763" y="420"/>
                  </a:cxn>
                  <a:cxn ang="0">
                    <a:pos x="667" y="507"/>
                  </a:cxn>
                  <a:cxn ang="0">
                    <a:pos x="580" y="584"/>
                  </a:cxn>
                  <a:cxn ang="0">
                    <a:pos x="535" y="625"/>
                  </a:cxn>
                  <a:cxn ang="0">
                    <a:pos x="426" y="720"/>
                  </a:cxn>
                  <a:cxn ang="0">
                    <a:pos x="278" y="865"/>
                  </a:cxn>
                  <a:cxn ang="0">
                    <a:pos x="269" y="908"/>
                  </a:cxn>
                  <a:cxn ang="0">
                    <a:pos x="340" y="908"/>
                  </a:cxn>
                  <a:cxn ang="0">
                    <a:pos x="440" y="936"/>
                  </a:cxn>
                  <a:cxn ang="0">
                    <a:pos x="588" y="980"/>
                  </a:cxn>
                  <a:cxn ang="0">
                    <a:pos x="703" y="973"/>
                  </a:cxn>
                  <a:cxn ang="0">
                    <a:pos x="819" y="922"/>
                  </a:cxn>
                  <a:cxn ang="0">
                    <a:pos x="918" y="814"/>
                  </a:cxn>
                  <a:cxn ang="0">
                    <a:pos x="960" y="740"/>
                  </a:cxn>
                  <a:cxn ang="0">
                    <a:pos x="1002" y="752"/>
                  </a:cxn>
                  <a:cxn ang="0">
                    <a:pos x="992" y="817"/>
                  </a:cxn>
                  <a:cxn ang="0">
                    <a:pos x="932" y="937"/>
                  </a:cxn>
                  <a:cxn ang="0">
                    <a:pos x="826" y="1062"/>
                  </a:cxn>
                  <a:cxn ang="0">
                    <a:pos x="678" y="1145"/>
                  </a:cxn>
                  <a:cxn ang="0">
                    <a:pos x="538" y="1142"/>
                  </a:cxn>
                  <a:cxn ang="0">
                    <a:pos x="449" y="1072"/>
                  </a:cxn>
                  <a:cxn ang="0">
                    <a:pos x="371" y="990"/>
                  </a:cxn>
                  <a:cxn ang="0">
                    <a:pos x="302" y="962"/>
                  </a:cxn>
                  <a:cxn ang="0">
                    <a:pos x="173" y="1008"/>
                  </a:cxn>
                  <a:cxn ang="0">
                    <a:pos x="67" y="1131"/>
                  </a:cxn>
                  <a:cxn ang="0">
                    <a:pos x="38" y="1154"/>
                  </a:cxn>
                  <a:cxn ang="0">
                    <a:pos x="5" y="1145"/>
                  </a:cxn>
                  <a:cxn ang="0">
                    <a:pos x="10" y="1106"/>
                  </a:cxn>
                  <a:cxn ang="0">
                    <a:pos x="74" y="1011"/>
                  </a:cxn>
                  <a:cxn ang="0">
                    <a:pos x="196" y="866"/>
                  </a:cxn>
                  <a:cxn ang="0">
                    <a:pos x="518" y="561"/>
                  </a:cxn>
                  <a:cxn ang="0">
                    <a:pos x="614" y="478"/>
                  </a:cxn>
                  <a:cxn ang="0">
                    <a:pos x="752" y="353"/>
                  </a:cxn>
                  <a:cxn ang="0">
                    <a:pos x="852" y="249"/>
                  </a:cxn>
                  <a:cxn ang="0">
                    <a:pos x="736" y="237"/>
                  </a:cxn>
                  <a:cxn ang="0">
                    <a:pos x="606" y="193"/>
                  </a:cxn>
                  <a:cxn ang="0">
                    <a:pos x="478" y="173"/>
                  </a:cxn>
                  <a:cxn ang="0">
                    <a:pos x="402" y="185"/>
                  </a:cxn>
                  <a:cxn ang="0">
                    <a:pos x="314" y="234"/>
                  </a:cxn>
                  <a:cxn ang="0">
                    <a:pos x="268" y="305"/>
                  </a:cxn>
                  <a:cxn ang="0">
                    <a:pos x="226" y="314"/>
                  </a:cxn>
                  <a:cxn ang="0">
                    <a:pos x="215" y="273"/>
                  </a:cxn>
                  <a:cxn ang="0">
                    <a:pos x="256" y="181"/>
                  </a:cxn>
                  <a:cxn ang="0">
                    <a:pos x="345" y="73"/>
                  </a:cxn>
                  <a:cxn ang="0">
                    <a:pos x="477" y="5"/>
                  </a:cxn>
                </a:cxnLst>
                <a:rect l="0" t="0" r="r" b="b"/>
                <a:pathLst>
                  <a:path w="1085" h="1154">
                    <a:moveTo>
                      <a:pt x="522" y="0"/>
                    </a:moveTo>
                    <a:lnTo>
                      <a:pt x="540" y="1"/>
                    </a:lnTo>
                    <a:lnTo>
                      <a:pt x="556" y="3"/>
                    </a:lnTo>
                    <a:lnTo>
                      <a:pt x="571" y="7"/>
                    </a:lnTo>
                    <a:lnTo>
                      <a:pt x="585" y="12"/>
                    </a:lnTo>
                    <a:lnTo>
                      <a:pt x="598" y="18"/>
                    </a:lnTo>
                    <a:lnTo>
                      <a:pt x="611" y="25"/>
                    </a:lnTo>
                    <a:lnTo>
                      <a:pt x="622" y="33"/>
                    </a:lnTo>
                    <a:lnTo>
                      <a:pt x="634" y="42"/>
                    </a:lnTo>
                    <a:lnTo>
                      <a:pt x="645" y="52"/>
                    </a:lnTo>
                    <a:lnTo>
                      <a:pt x="656" y="62"/>
                    </a:lnTo>
                    <a:lnTo>
                      <a:pt x="666" y="74"/>
                    </a:lnTo>
                    <a:lnTo>
                      <a:pt x="677" y="85"/>
                    </a:lnTo>
                    <a:lnTo>
                      <a:pt x="688" y="97"/>
                    </a:lnTo>
                    <a:lnTo>
                      <a:pt x="699" y="109"/>
                    </a:lnTo>
                    <a:lnTo>
                      <a:pt x="708" y="120"/>
                    </a:lnTo>
                    <a:lnTo>
                      <a:pt x="717" y="130"/>
                    </a:lnTo>
                    <a:lnTo>
                      <a:pt x="726" y="140"/>
                    </a:lnTo>
                    <a:lnTo>
                      <a:pt x="735" y="150"/>
                    </a:lnTo>
                    <a:lnTo>
                      <a:pt x="745" y="159"/>
                    </a:lnTo>
                    <a:lnTo>
                      <a:pt x="754" y="167"/>
                    </a:lnTo>
                    <a:lnTo>
                      <a:pt x="765" y="174"/>
                    </a:lnTo>
                    <a:lnTo>
                      <a:pt x="776" y="181"/>
                    </a:lnTo>
                    <a:lnTo>
                      <a:pt x="787" y="186"/>
                    </a:lnTo>
                    <a:lnTo>
                      <a:pt x="800" y="190"/>
                    </a:lnTo>
                    <a:lnTo>
                      <a:pt x="813" y="192"/>
                    </a:lnTo>
                    <a:lnTo>
                      <a:pt x="828" y="193"/>
                    </a:lnTo>
                    <a:lnTo>
                      <a:pt x="840" y="192"/>
                    </a:lnTo>
                    <a:lnTo>
                      <a:pt x="852" y="190"/>
                    </a:lnTo>
                    <a:lnTo>
                      <a:pt x="863" y="188"/>
                    </a:lnTo>
                    <a:lnTo>
                      <a:pt x="876" y="183"/>
                    </a:lnTo>
                    <a:lnTo>
                      <a:pt x="888" y="178"/>
                    </a:lnTo>
                    <a:lnTo>
                      <a:pt x="900" y="171"/>
                    </a:lnTo>
                    <a:lnTo>
                      <a:pt x="912" y="162"/>
                    </a:lnTo>
                    <a:lnTo>
                      <a:pt x="924" y="152"/>
                    </a:lnTo>
                    <a:lnTo>
                      <a:pt x="937" y="140"/>
                    </a:lnTo>
                    <a:lnTo>
                      <a:pt x="950" y="126"/>
                    </a:lnTo>
                    <a:lnTo>
                      <a:pt x="963" y="111"/>
                    </a:lnTo>
                    <a:lnTo>
                      <a:pt x="977" y="93"/>
                    </a:lnTo>
                    <a:lnTo>
                      <a:pt x="991" y="74"/>
                    </a:lnTo>
                    <a:lnTo>
                      <a:pt x="1005" y="52"/>
                    </a:lnTo>
                    <a:lnTo>
                      <a:pt x="1021" y="28"/>
                    </a:lnTo>
                    <a:lnTo>
                      <a:pt x="1026" y="19"/>
                    </a:lnTo>
                    <a:lnTo>
                      <a:pt x="1030" y="12"/>
                    </a:lnTo>
                    <a:lnTo>
                      <a:pt x="1035" y="7"/>
                    </a:lnTo>
                    <a:lnTo>
                      <a:pt x="1040" y="4"/>
                    </a:lnTo>
                    <a:lnTo>
                      <a:pt x="1045" y="2"/>
                    </a:lnTo>
                    <a:lnTo>
                      <a:pt x="1050" y="1"/>
                    </a:lnTo>
                    <a:lnTo>
                      <a:pt x="1057" y="0"/>
                    </a:lnTo>
                    <a:lnTo>
                      <a:pt x="1063" y="0"/>
                    </a:lnTo>
                    <a:lnTo>
                      <a:pt x="1070" y="2"/>
                    </a:lnTo>
                    <a:lnTo>
                      <a:pt x="1074" y="3"/>
                    </a:lnTo>
                    <a:lnTo>
                      <a:pt x="1078" y="5"/>
                    </a:lnTo>
                    <a:lnTo>
                      <a:pt x="1080" y="8"/>
                    </a:lnTo>
                    <a:lnTo>
                      <a:pt x="1083" y="13"/>
                    </a:lnTo>
                    <a:lnTo>
                      <a:pt x="1085" y="18"/>
                    </a:lnTo>
                    <a:lnTo>
                      <a:pt x="1085" y="24"/>
                    </a:lnTo>
                    <a:lnTo>
                      <a:pt x="1085" y="26"/>
                    </a:lnTo>
                    <a:lnTo>
                      <a:pt x="1084" y="29"/>
                    </a:lnTo>
                    <a:lnTo>
                      <a:pt x="1082" y="33"/>
                    </a:lnTo>
                    <a:lnTo>
                      <a:pt x="1080" y="38"/>
                    </a:lnTo>
                    <a:lnTo>
                      <a:pt x="1077" y="45"/>
                    </a:lnTo>
                    <a:lnTo>
                      <a:pt x="1074" y="52"/>
                    </a:lnTo>
                    <a:lnTo>
                      <a:pt x="1069" y="60"/>
                    </a:lnTo>
                    <a:lnTo>
                      <a:pt x="1064" y="69"/>
                    </a:lnTo>
                    <a:lnTo>
                      <a:pt x="1057" y="80"/>
                    </a:lnTo>
                    <a:lnTo>
                      <a:pt x="1050" y="92"/>
                    </a:lnTo>
                    <a:lnTo>
                      <a:pt x="1041" y="104"/>
                    </a:lnTo>
                    <a:lnTo>
                      <a:pt x="1032" y="118"/>
                    </a:lnTo>
                    <a:lnTo>
                      <a:pt x="1021" y="132"/>
                    </a:lnTo>
                    <a:lnTo>
                      <a:pt x="1009" y="148"/>
                    </a:lnTo>
                    <a:lnTo>
                      <a:pt x="996" y="166"/>
                    </a:lnTo>
                    <a:lnTo>
                      <a:pt x="982" y="184"/>
                    </a:lnTo>
                    <a:lnTo>
                      <a:pt x="966" y="203"/>
                    </a:lnTo>
                    <a:lnTo>
                      <a:pt x="950" y="223"/>
                    </a:lnTo>
                    <a:lnTo>
                      <a:pt x="931" y="244"/>
                    </a:lnTo>
                    <a:lnTo>
                      <a:pt x="911" y="267"/>
                    </a:lnTo>
                    <a:lnTo>
                      <a:pt x="890" y="291"/>
                    </a:lnTo>
                    <a:lnTo>
                      <a:pt x="867" y="316"/>
                    </a:lnTo>
                    <a:lnTo>
                      <a:pt x="842" y="342"/>
                    </a:lnTo>
                    <a:lnTo>
                      <a:pt x="815" y="369"/>
                    </a:lnTo>
                    <a:lnTo>
                      <a:pt x="787" y="397"/>
                    </a:lnTo>
                    <a:lnTo>
                      <a:pt x="776" y="408"/>
                    </a:lnTo>
                    <a:lnTo>
                      <a:pt x="763" y="420"/>
                    </a:lnTo>
                    <a:lnTo>
                      <a:pt x="750" y="432"/>
                    </a:lnTo>
                    <a:lnTo>
                      <a:pt x="737" y="445"/>
                    </a:lnTo>
                    <a:lnTo>
                      <a:pt x="723" y="457"/>
                    </a:lnTo>
                    <a:lnTo>
                      <a:pt x="709" y="470"/>
                    </a:lnTo>
                    <a:lnTo>
                      <a:pt x="695" y="482"/>
                    </a:lnTo>
                    <a:lnTo>
                      <a:pt x="681" y="495"/>
                    </a:lnTo>
                    <a:lnTo>
                      <a:pt x="667" y="507"/>
                    </a:lnTo>
                    <a:lnTo>
                      <a:pt x="653" y="519"/>
                    </a:lnTo>
                    <a:lnTo>
                      <a:pt x="639" y="531"/>
                    </a:lnTo>
                    <a:lnTo>
                      <a:pt x="626" y="543"/>
                    </a:lnTo>
                    <a:lnTo>
                      <a:pt x="614" y="554"/>
                    </a:lnTo>
                    <a:lnTo>
                      <a:pt x="601" y="565"/>
                    </a:lnTo>
                    <a:lnTo>
                      <a:pt x="590" y="575"/>
                    </a:lnTo>
                    <a:lnTo>
                      <a:pt x="580" y="584"/>
                    </a:lnTo>
                    <a:lnTo>
                      <a:pt x="570" y="593"/>
                    </a:lnTo>
                    <a:lnTo>
                      <a:pt x="561" y="600"/>
                    </a:lnTo>
                    <a:lnTo>
                      <a:pt x="553" y="607"/>
                    </a:lnTo>
                    <a:lnTo>
                      <a:pt x="547" y="613"/>
                    </a:lnTo>
                    <a:lnTo>
                      <a:pt x="541" y="618"/>
                    </a:lnTo>
                    <a:lnTo>
                      <a:pt x="537" y="622"/>
                    </a:lnTo>
                    <a:lnTo>
                      <a:pt x="535" y="625"/>
                    </a:lnTo>
                    <a:lnTo>
                      <a:pt x="534" y="626"/>
                    </a:lnTo>
                    <a:lnTo>
                      <a:pt x="519" y="639"/>
                    </a:lnTo>
                    <a:lnTo>
                      <a:pt x="504" y="652"/>
                    </a:lnTo>
                    <a:lnTo>
                      <a:pt x="488" y="665"/>
                    </a:lnTo>
                    <a:lnTo>
                      <a:pt x="473" y="679"/>
                    </a:lnTo>
                    <a:lnTo>
                      <a:pt x="441" y="706"/>
                    </a:lnTo>
                    <a:lnTo>
                      <a:pt x="426" y="720"/>
                    </a:lnTo>
                    <a:lnTo>
                      <a:pt x="410" y="735"/>
                    </a:lnTo>
                    <a:lnTo>
                      <a:pt x="393" y="751"/>
                    </a:lnTo>
                    <a:lnTo>
                      <a:pt x="376" y="767"/>
                    </a:lnTo>
                    <a:lnTo>
                      <a:pt x="358" y="784"/>
                    </a:lnTo>
                    <a:lnTo>
                      <a:pt x="320" y="822"/>
                    </a:lnTo>
                    <a:lnTo>
                      <a:pt x="300" y="843"/>
                    </a:lnTo>
                    <a:lnTo>
                      <a:pt x="278" y="865"/>
                    </a:lnTo>
                    <a:lnTo>
                      <a:pt x="256" y="889"/>
                    </a:lnTo>
                    <a:lnTo>
                      <a:pt x="232" y="914"/>
                    </a:lnTo>
                    <a:lnTo>
                      <a:pt x="233" y="914"/>
                    </a:lnTo>
                    <a:lnTo>
                      <a:pt x="241" y="912"/>
                    </a:lnTo>
                    <a:lnTo>
                      <a:pt x="250" y="910"/>
                    </a:lnTo>
                    <a:lnTo>
                      <a:pt x="259" y="908"/>
                    </a:lnTo>
                    <a:lnTo>
                      <a:pt x="269" y="908"/>
                    </a:lnTo>
                    <a:lnTo>
                      <a:pt x="278" y="907"/>
                    </a:lnTo>
                    <a:lnTo>
                      <a:pt x="287" y="906"/>
                    </a:lnTo>
                    <a:lnTo>
                      <a:pt x="294" y="906"/>
                    </a:lnTo>
                    <a:lnTo>
                      <a:pt x="301" y="906"/>
                    </a:lnTo>
                    <a:lnTo>
                      <a:pt x="314" y="906"/>
                    </a:lnTo>
                    <a:lnTo>
                      <a:pt x="327" y="907"/>
                    </a:lnTo>
                    <a:lnTo>
                      <a:pt x="340" y="908"/>
                    </a:lnTo>
                    <a:lnTo>
                      <a:pt x="352" y="910"/>
                    </a:lnTo>
                    <a:lnTo>
                      <a:pt x="365" y="913"/>
                    </a:lnTo>
                    <a:lnTo>
                      <a:pt x="378" y="916"/>
                    </a:lnTo>
                    <a:lnTo>
                      <a:pt x="392" y="920"/>
                    </a:lnTo>
                    <a:lnTo>
                      <a:pt x="407" y="925"/>
                    </a:lnTo>
                    <a:lnTo>
                      <a:pt x="423" y="930"/>
                    </a:lnTo>
                    <a:lnTo>
                      <a:pt x="440" y="936"/>
                    </a:lnTo>
                    <a:lnTo>
                      <a:pt x="458" y="943"/>
                    </a:lnTo>
                    <a:lnTo>
                      <a:pt x="479" y="950"/>
                    </a:lnTo>
                    <a:lnTo>
                      <a:pt x="502" y="959"/>
                    </a:lnTo>
                    <a:lnTo>
                      <a:pt x="525" y="966"/>
                    </a:lnTo>
                    <a:lnTo>
                      <a:pt x="546" y="971"/>
                    </a:lnTo>
                    <a:lnTo>
                      <a:pt x="567" y="976"/>
                    </a:lnTo>
                    <a:lnTo>
                      <a:pt x="588" y="980"/>
                    </a:lnTo>
                    <a:lnTo>
                      <a:pt x="610" y="981"/>
                    </a:lnTo>
                    <a:lnTo>
                      <a:pt x="631" y="982"/>
                    </a:lnTo>
                    <a:lnTo>
                      <a:pt x="644" y="982"/>
                    </a:lnTo>
                    <a:lnTo>
                      <a:pt x="658" y="981"/>
                    </a:lnTo>
                    <a:lnTo>
                      <a:pt x="672" y="979"/>
                    </a:lnTo>
                    <a:lnTo>
                      <a:pt x="687" y="976"/>
                    </a:lnTo>
                    <a:lnTo>
                      <a:pt x="703" y="973"/>
                    </a:lnTo>
                    <a:lnTo>
                      <a:pt x="719" y="969"/>
                    </a:lnTo>
                    <a:lnTo>
                      <a:pt x="736" y="964"/>
                    </a:lnTo>
                    <a:lnTo>
                      <a:pt x="752" y="958"/>
                    </a:lnTo>
                    <a:lnTo>
                      <a:pt x="769" y="950"/>
                    </a:lnTo>
                    <a:lnTo>
                      <a:pt x="786" y="942"/>
                    </a:lnTo>
                    <a:lnTo>
                      <a:pt x="803" y="933"/>
                    </a:lnTo>
                    <a:lnTo>
                      <a:pt x="819" y="922"/>
                    </a:lnTo>
                    <a:lnTo>
                      <a:pt x="835" y="911"/>
                    </a:lnTo>
                    <a:lnTo>
                      <a:pt x="851" y="898"/>
                    </a:lnTo>
                    <a:lnTo>
                      <a:pt x="866" y="884"/>
                    </a:lnTo>
                    <a:lnTo>
                      <a:pt x="881" y="869"/>
                    </a:lnTo>
                    <a:lnTo>
                      <a:pt x="894" y="852"/>
                    </a:lnTo>
                    <a:lnTo>
                      <a:pt x="906" y="833"/>
                    </a:lnTo>
                    <a:lnTo>
                      <a:pt x="918" y="814"/>
                    </a:lnTo>
                    <a:lnTo>
                      <a:pt x="928" y="793"/>
                    </a:lnTo>
                    <a:lnTo>
                      <a:pt x="937" y="770"/>
                    </a:lnTo>
                    <a:lnTo>
                      <a:pt x="943" y="758"/>
                    </a:lnTo>
                    <a:lnTo>
                      <a:pt x="947" y="753"/>
                    </a:lnTo>
                    <a:lnTo>
                      <a:pt x="950" y="748"/>
                    </a:lnTo>
                    <a:lnTo>
                      <a:pt x="955" y="744"/>
                    </a:lnTo>
                    <a:lnTo>
                      <a:pt x="960" y="740"/>
                    </a:lnTo>
                    <a:lnTo>
                      <a:pt x="966" y="738"/>
                    </a:lnTo>
                    <a:lnTo>
                      <a:pt x="973" y="738"/>
                    </a:lnTo>
                    <a:lnTo>
                      <a:pt x="981" y="738"/>
                    </a:lnTo>
                    <a:lnTo>
                      <a:pt x="988" y="740"/>
                    </a:lnTo>
                    <a:lnTo>
                      <a:pt x="994" y="744"/>
                    </a:lnTo>
                    <a:lnTo>
                      <a:pt x="999" y="747"/>
                    </a:lnTo>
                    <a:lnTo>
                      <a:pt x="1002" y="752"/>
                    </a:lnTo>
                    <a:lnTo>
                      <a:pt x="1004" y="757"/>
                    </a:lnTo>
                    <a:lnTo>
                      <a:pt x="1005" y="762"/>
                    </a:lnTo>
                    <a:lnTo>
                      <a:pt x="1005" y="770"/>
                    </a:lnTo>
                    <a:lnTo>
                      <a:pt x="1003" y="779"/>
                    </a:lnTo>
                    <a:lnTo>
                      <a:pt x="1000" y="791"/>
                    </a:lnTo>
                    <a:lnTo>
                      <a:pt x="996" y="803"/>
                    </a:lnTo>
                    <a:lnTo>
                      <a:pt x="992" y="817"/>
                    </a:lnTo>
                    <a:lnTo>
                      <a:pt x="986" y="832"/>
                    </a:lnTo>
                    <a:lnTo>
                      <a:pt x="980" y="848"/>
                    </a:lnTo>
                    <a:lnTo>
                      <a:pt x="972" y="864"/>
                    </a:lnTo>
                    <a:lnTo>
                      <a:pt x="963" y="882"/>
                    </a:lnTo>
                    <a:lnTo>
                      <a:pt x="954" y="900"/>
                    </a:lnTo>
                    <a:lnTo>
                      <a:pt x="943" y="918"/>
                    </a:lnTo>
                    <a:lnTo>
                      <a:pt x="932" y="937"/>
                    </a:lnTo>
                    <a:lnTo>
                      <a:pt x="919" y="955"/>
                    </a:lnTo>
                    <a:lnTo>
                      <a:pt x="906" y="974"/>
                    </a:lnTo>
                    <a:lnTo>
                      <a:pt x="892" y="993"/>
                    </a:lnTo>
                    <a:lnTo>
                      <a:pt x="876" y="1011"/>
                    </a:lnTo>
                    <a:lnTo>
                      <a:pt x="860" y="1029"/>
                    </a:lnTo>
                    <a:lnTo>
                      <a:pt x="844" y="1046"/>
                    </a:lnTo>
                    <a:lnTo>
                      <a:pt x="826" y="1062"/>
                    </a:lnTo>
                    <a:lnTo>
                      <a:pt x="807" y="1078"/>
                    </a:lnTo>
                    <a:lnTo>
                      <a:pt x="787" y="1093"/>
                    </a:lnTo>
                    <a:lnTo>
                      <a:pt x="767" y="1106"/>
                    </a:lnTo>
                    <a:lnTo>
                      <a:pt x="746" y="1118"/>
                    </a:lnTo>
                    <a:lnTo>
                      <a:pt x="724" y="1128"/>
                    </a:lnTo>
                    <a:lnTo>
                      <a:pt x="701" y="1137"/>
                    </a:lnTo>
                    <a:lnTo>
                      <a:pt x="678" y="1145"/>
                    </a:lnTo>
                    <a:lnTo>
                      <a:pt x="654" y="1150"/>
                    </a:lnTo>
                    <a:lnTo>
                      <a:pt x="628" y="1153"/>
                    </a:lnTo>
                    <a:lnTo>
                      <a:pt x="603" y="1154"/>
                    </a:lnTo>
                    <a:lnTo>
                      <a:pt x="585" y="1154"/>
                    </a:lnTo>
                    <a:lnTo>
                      <a:pt x="568" y="1151"/>
                    </a:lnTo>
                    <a:lnTo>
                      <a:pt x="553" y="1147"/>
                    </a:lnTo>
                    <a:lnTo>
                      <a:pt x="538" y="1142"/>
                    </a:lnTo>
                    <a:lnTo>
                      <a:pt x="523" y="1135"/>
                    </a:lnTo>
                    <a:lnTo>
                      <a:pt x="510" y="1127"/>
                    </a:lnTo>
                    <a:lnTo>
                      <a:pt x="497" y="1118"/>
                    </a:lnTo>
                    <a:lnTo>
                      <a:pt x="484" y="1108"/>
                    </a:lnTo>
                    <a:lnTo>
                      <a:pt x="472" y="1097"/>
                    </a:lnTo>
                    <a:lnTo>
                      <a:pt x="461" y="1085"/>
                    </a:lnTo>
                    <a:lnTo>
                      <a:pt x="449" y="1072"/>
                    </a:lnTo>
                    <a:lnTo>
                      <a:pt x="438" y="1058"/>
                    </a:lnTo>
                    <a:lnTo>
                      <a:pt x="425" y="1043"/>
                    </a:lnTo>
                    <a:lnTo>
                      <a:pt x="413" y="1030"/>
                    </a:lnTo>
                    <a:lnTo>
                      <a:pt x="401" y="1018"/>
                    </a:lnTo>
                    <a:lnTo>
                      <a:pt x="391" y="1008"/>
                    </a:lnTo>
                    <a:lnTo>
                      <a:pt x="381" y="998"/>
                    </a:lnTo>
                    <a:lnTo>
                      <a:pt x="371" y="990"/>
                    </a:lnTo>
                    <a:lnTo>
                      <a:pt x="362" y="983"/>
                    </a:lnTo>
                    <a:lnTo>
                      <a:pt x="353" y="977"/>
                    </a:lnTo>
                    <a:lnTo>
                      <a:pt x="344" y="973"/>
                    </a:lnTo>
                    <a:lnTo>
                      <a:pt x="334" y="969"/>
                    </a:lnTo>
                    <a:lnTo>
                      <a:pt x="324" y="966"/>
                    </a:lnTo>
                    <a:lnTo>
                      <a:pt x="313" y="964"/>
                    </a:lnTo>
                    <a:lnTo>
                      <a:pt x="302" y="962"/>
                    </a:lnTo>
                    <a:lnTo>
                      <a:pt x="289" y="962"/>
                    </a:lnTo>
                    <a:lnTo>
                      <a:pt x="269" y="964"/>
                    </a:lnTo>
                    <a:lnTo>
                      <a:pt x="250" y="967"/>
                    </a:lnTo>
                    <a:lnTo>
                      <a:pt x="230" y="974"/>
                    </a:lnTo>
                    <a:lnTo>
                      <a:pt x="211" y="983"/>
                    </a:lnTo>
                    <a:lnTo>
                      <a:pt x="191" y="994"/>
                    </a:lnTo>
                    <a:lnTo>
                      <a:pt x="173" y="1008"/>
                    </a:lnTo>
                    <a:lnTo>
                      <a:pt x="155" y="1023"/>
                    </a:lnTo>
                    <a:lnTo>
                      <a:pt x="137" y="1040"/>
                    </a:lnTo>
                    <a:lnTo>
                      <a:pt x="120" y="1058"/>
                    </a:lnTo>
                    <a:lnTo>
                      <a:pt x="103" y="1078"/>
                    </a:lnTo>
                    <a:lnTo>
                      <a:pt x="87" y="1100"/>
                    </a:lnTo>
                    <a:lnTo>
                      <a:pt x="72" y="1122"/>
                    </a:lnTo>
                    <a:lnTo>
                      <a:pt x="67" y="1131"/>
                    </a:lnTo>
                    <a:lnTo>
                      <a:pt x="63" y="1138"/>
                    </a:lnTo>
                    <a:lnTo>
                      <a:pt x="59" y="1143"/>
                    </a:lnTo>
                    <a:lnTo>
                      <a:pt x="55" y="1147"/>
                    </a:lnTo>
                    <a:lnTo>
                      <a:pt x="51" y="1150"/>
                    </a:lnTo>
                    <a:lnTo>
                      <a:pt x="48" y="1152"/>
                    </a:lnTo>
                    <a:lnTo>
                      <a:pt x="43" y="1154"/>
                    </a:lnTo>
                    <a:lnTo>
                      <a:pt x="38" y="1154"/>
                    </a:lnTo>
                    <a:lnTo>
                      <a:pt x="28" y="1154"/>
                    </a:lnTo>
                    <a:lnTo>
                      <a:pt x="25" y="1154"/>
                    </a:lnTo>
                    <a:lnTo>
                      <a:pt x="21" y="1153"/>
                    </a:lnTo>
                    <a:lnTo>
                      <a:pt x="17" y="1152"/>
                    </a:lnTo>
                    <a:lnTo>
                      <a:pt x="12" y="1151"/>
                    </a:lnTo>
                    <a:lnTo>
                      <a:pt x="9" y="1148"/>
                    </a:lnTo>
                    <a:lnTo>
                      <a:pt x="5" y="1145"/>
                    </a:lnTo>
                    <a:lnTo>
                      <a:pt x="2" y="1141"/>
                    </a:lnTo>
                    <a:lnTo>
                      <a:pt x="1" y="1136"/>
                    </a:lnTo>
                    <a:lnTo>
                      <a:pt x="0" y="1130"/>
                    </a:lnTo>
                    <a:lnTo>
                      <a:pt x="1" y="1126"/>
                    </a:lnTo>
                    <a:lnTo>
                      <a:pt x="2" y="1121"/>
                    </a:lnTo>
                    <a:lnTo>
                      <a:pt x="5" y="1114"/>
                    </a:lnTo>
                    <a:lnTo>
                      <a:pt x="10" y="1106"/>
                    </a:lnTo>
                    <a:lnTo>
                      <a:pt x="16" y="1096"/>
                    </a:lnTo>
                    <a:lnTo>
                      <a:pt x="22" y="1085"/>
                    </a:lnTo>
                    <a:lnTo>
                      <a:pt x="30" y="1072"/>
                    </a:lnTo>
                    <a:lnTo>
                      <a:pt x="39" y="1059"/>
                    </a:lnTo>
                    <a:lnTo>
                      <a:pt x="50" y="1044"/>
                    </a:lnTo>
                    <a:lnTo>
                      <a:pt x="62" y="1028"/>
                    </a:lnTo>
                    <a:lnTo>
                      <a:pt x="74" y="1011"/>
                    </a:lnTo>
                    <a:lnTo>
                      <a:pt x="88" y="992"/>
                    </a:lnTo>
                    <a:lnTo>
                      <a:pt x="103" y="973"/>
                    </a:lnTo>
                    <a:lnTo>
                      <a:pt x="119" y="953"/>
                    </a:lnTo>
                    <a:lnTo>
                      <a:pt x="137" y="932"/>
                    </a:lnTo>
                    <a:lnTo>
                      <a:pt x="156" y="911"/>
                    </a:lnTo>
                    <a:lnTo>
                      <a:pt x="175" y="889"/>
                    </a:lnTo>
                    <a:lnTo>
                      <a:pt x="196" y="866"/>
                    </a:lnTo>
                    <a:lnTo>
                      <a:pt x="218" y="842"/>
                    </a:lnTo>
                    <a:lnTo>
                      <a:pt x="241" y="818"/>
                    </a:lnTo>
                    <a:lnTo>
                      <a:pt x="265" y="794"/>
                    </a:lnTo>
                    <a:lnTo>
                      <a:pt x="494" y="581"/>
                    </a:lnTo>
                    <a:lnTo>
                      <a:pt x="501" y="576"/>
                    </a:lnTo>
                    <a:lnTo>
                      <a:pt x="509" y="569"/>
                    </a:lnTo>
                    <a:lnTo>
                      <a:pt x="518" y="561"/>
                    </a:lnTo>
                    <a:lnTo>
                      <a:pt x="529" y="552"/>
                    </a:lnTo>
                    <a:lnTo>
                      <a:pt x="541" y="542"/>
                    </a:lnTo>
                    <a:lnTo>
                      <a:pt x="554" y="531"/>
                    </a:lnTo>
                    <a:lnTo>
                      <a:pt x="568" y="519"/>
                    </a:lnTo>
                    <a:lnTo>
                      <a:pt x="583" y="506"/>
                    </a:lnTo>
                    <a:lnTo>
                      <a:pt x="598" y="492"/>
                    </a:lnTo>
                    <a:lnTo>
                      <a:pt x="614" y="478"/>
                    </a:lnTo>
                    <a:lnTo>
                      <a:pt x="631" y="463"/>
                    </a:lnTo>
                    <a:lnTo>
                      <a:pt x="665" y="433"/>
                    </a:lnTo>
                    <a:lnTo>
                      <a:pt x="682" y="417"/>
                    </a:lnTo>
                    <a:lnTo>
                      <a:pt x="700" y="401"/>
                    </a:lnTo>
                    <a:lnTo>
                      <a:pt x="718" y="385"/>
                    </a:lnTo>
                    <a:lnTo>
                      <a:pt x="735" y="369"/>
                    </a:lnTo>
                    <a:lnTo>
                      <a:pt x="752" y="353"/>
                    </a:lnTo>
                    <a:lnTo>
                      <a:pt x="768" y="337"/>
                    </a:lnTo>
                    <a:lnTo>
                      <a:pt x="784" y="321"/>
                    </a:lnTo>
                    <a:lnTo>
                      <a:pt x="799" y="306"/>
                    </a:lnTo>
                    <a:lnTo>
                      <a:pt x="814" y="291"/>
                    </a:lnTo>
                    <a:lnTo>
                      <a:pt x="828" y="276"/>
                    </a:lnTo>
                    <a:lnTo>
                      <a:pt x="840" y="262"/>
                    </a:lnTo>
                    <a:lnTo>
                      <a:pt x="852" y="249"/>
                    </a:lnTo>
                    <a:lnTo>
                      <a:pt x="826" y="249"/>
                    </a:lnTo>
                    <a:lnTo>
                      <a:pt x="804" y="248"/>
                    </a:lnTo>
                    <a:lnTo>
                      <a:pt x="793" y="247"/>
                    </a:lnTo>
                    <a:lnTo>
                      <a:pt x="771" y="245"/>
                    </a:lnTo>
                    <a:lnTo>
                      <a:pt x="760" y="242"/>
                    </a:lnTo>
                    <a:lnTo>
                      <a:pt x="748" y="240"/>
                    </a:lnTo>
                    <a:lnTo>
                      <a:pt x="736" y="237"/>
                    </a:lnTo>
                    <a:lnTo>
                      <a:pt x="722" y="233"/>
                    </a:lnTo>
                    <a:lnTo>
                      <a:pt x="707" y="228"/>
                    </a:lnTo>
                    <a:lnTo>
                      <a:pt x="691" y="223"/>
                    </a:lnTo>
                    <a:lnTo>
                      <a:pt x="674" y="216"/>
                    </a:lnTo>
                    <a:lnTo>
                      <a:pt x="655" y="209"/>
                    </a:lnTo>
                    <a:lnTo>
                      <a:pt x="629" y="200"/>
                    </a:lnTo>
                    <a:lnTo>
                      <a:pt x="606" y="193"/>
                    </a:lnTo>
                    <a:lnTo>
                      <a:pt x="583" y="186"/>
                    </a:lnTo>
                    <a:lnTo>
                      <a:pt x="560" y="180"/>
                    </a:lnTo>
                    <a:lnTo>
                      <a:pt x="538" y="176"/>
                    </a:lnTo>
                    <a:lnTo>
                      <a:pt x="516" y="173"/>
                    </a:lnTo>
                    <a:lnTo>
                      <a:pt x="494" y="173"/>
                    </a:lnTo>
                    <a:lnTo>
                      <a:pt x="485" y="173"/>
                    </a:lnTo>
                    <a:lnTo>
                      <a:pt x="478" y="173"/>
                    </a:lnTo>
                    <a:lnTo>
                      <a:pt x="470" y="173"/>
                    </a:lnTo>
                    <a:lnTo>
                      <a:pt x="461" y="174"/>
                    </a:lnTo>
                    <a:lnTo>
                      <a:pt x="450" y="175"/>
                    </a:lnTo>
                    <a:lnTo>
                      <a:pt x="440" y="177"/>
                    </a:lnTo>
                    <a:lnTo>
                      <a:pt x="427" y="179"/>
                    </a:lnTo>
                    <a:lnTo>
                      <a:pt x="415" y="182"/>
                    </a:lnTo>
                    <a:lnTo>
                      <a:pt x="402" y="185"/>
                    </a:lnTo>
                    <a:lnTo>
                      <a:pt x="389" y="189"/>
                    </a:lnTo>
                    <a:lnTo>
                      <a:pt x="376" y="194"/>
                    </a:lnTo>
                    <a:lnTo>
                      <a:pt x="363" y="200"/>
                    </a:lnTo>
                    <a:lnTo>
                      <a:pt x="350" y="207"/>
                    </a:lnTo>
                    <a:lnTo>
                      <a:pt x="337" y="215"/>
                    </a:lnTo>
                    <a:lnTo>
                      <a:pt x="325" y="224"/>
                    </a:lnTo>
                    <a:lnTo>
                      <a:pt x="314" y="234"/>
                    </a:lnTo>
                    <a:lnTo>
                      <a:pt x="303" y="246"/>
                    </a:lnTo>
                    <a:lnTo>
                      <a:pt x="293" y="258"/>
                    </a:lnTo>
                    <a:lnTo>
                      <a:pt x="284" y="273"/>
                    </a:lnTo>
                    <a:lnTo>
                      <a:pt x="277" y="289"/>
                    </a:lnTo>
                    <a:lnTo>
                      <a:pt x="274" y="295"/>
                    </a:lnTo>
                    <a:lnTo>
                      <a:pt x="271" y="300"/>
                    </a:lnTo>
                    <a:lnTo>
                      <a:pt x="268" y="305"/>
                    </a:lnTo>
                    <a:lnTo>
                      <a:pt x="265" y="309"/>
                    </a:lnTo>
                    <a:lnTo>
                      <a:pt x="261" y="312"/>
                    </a:lnTo>
                    <a:lnTo>
                      <a:pt x="255" y="315"/>
                    </a:lnTo>
                    <a:lnTo>
                      <a:pt x="249" y="316"/>
                    </a:lnTo>
                    <a:lnTo>
                      <a:pt x="241" y="317"/>
                    </a:lnTo>
                    <a:lnTo>
                      <a:pt x="233" y="316"/>
                    </a:lnTo>
                    <a:lnTo>
                      <a:pt x="226" y="314"/>
                    </a:lnTo>
                    <a:lnTo>
                      <a:pt x="221" y="311"/>
                    </a:lnTo>
                    <a:lnTo>
                      <a:pt x="217" y="307"/>
                    </a:lnTo>
                    <a:lnTo>
                      <a:pt x="214" y="302"/>
                    </a:lnTo>
                    <a:lnTo>
                      <a:pt x="213" y="295"/>
                    </a:lnTo>
                    <a:lnTo>
                      <a:pt x="213" y="289"/>
                    </a:lnTo>
                    <a:lnTo>
                      <a:pt x="213" y="282"/>
                    </a:lnTo>
                    <a:lnTo>
                      <a:pt x="215" y="273"/>
                    </a:lnTo>
                    <a:lnTo>
                      <a:pt x="218" y="263"/>
                    </a:lnTo>
                    <a:lnTo>
                      <a:pt x="221" y="251"/>
                    </a:lnTo>
                    <a:lnTo>
                      <a:pt x="226" y="239"/>
                    </a:lnTo>
                    <a:lnTo>
                      <a:pt x="232" y="225"/>
                    </a:lnTo>
                    <a:lnTo>
                      <a:pt x="239" y="211"/>
                    </a:lnTo>
                    <a:lnTo>
                      <a:pt x="247" y="196"/>
                    </a:lnTo>
                    <a:lnTo>
                      <a:pt x="256" y="181"/>
                    </a:lnTo>
                    <a:lnTo>
                      <a:pt x="266" y="165"/>
                    </a:lnTo>
                    <a:lnTo>
                      <a:pt x="277" y="149"/>
                    </a:lnTo>
                    <a:lnTo>
                      <a:pt x="289" y="133"/>
                    </a:lnTo>
                    <a:lnTo>
                      <a:pt x="301" y="117"/>
                    </a:lnTo>
                    <a:lnTo>
                      <a:pt x="315" y="102"/>
                    </a:lnTo>
                    <a:lnTo>
                      <a:pt x="330" y="87"/>
                    </a:lnTo>
                    <a:lnTo>
                      <a:pt x="345" y="73"/>
                    </a:lnTo>
                    <a:lnTo>
                      <a:pt x="362" y="59"/>
                    </a:lnTo>
                    <a:lnTo>
                      <a:pt x="379" y="47"/>
                    </a:lnTo>
                    <a:lnTo>
                      <a:pt x="397" y="35"/>
                    </a:lnTo>
                    <a:lnTo>
                      <a:pt x="416" y="25"/>
                    </a:lnTo>
                    <a:lnTo>
                      <a:pt x="436" y="17"/>
                    </a:lnTo>
                    <a:lnTo>
                      <a:pt x="456" y="10"/>
                    </a:lnTo>
                    <a:lnTo>
                      <a:pt x="477" y="5"/>
                    </a:lnTo>
                    <a:lnTo>
                      <a:pt x="500" y="1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105400" y="3124200"/>
                <a:ext cx="228600" cy="228600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410200" y="3581400"/>
                <a:ext cx="228600" cy="228600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8" name="Straight Connector 87"/>
            <p:cNvCxnSpPr>
              <a:stCxn id="83" idx="0"/>
              <a:endCxn id="71" idx="0"/>
            </p:cNvCxnSpPr>
            <p:nvPr/>
          </p:nvCxnSpPr>
          <p:spPr>
            <a:xfrm>
              <a:off x="4537586" y="4267200"/>
              <a:ext cx="63667" cy="1645626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3124200" y="4267200"/>
              <a:ext cx="2789902" cy="855406"/>
            </a:xfrm>
            <a:custGeom>
              <a:avLst/>
              <a:gdLst>
                <a:gd name="connsiteX0" fmla="*/ 1413386 w 2789902"/>
                <a:gd name="connsiteY0" fmla="*/ 0 h 855406"/>
                <a:gd name="connsiteX1" fmla="*/ 2637502 w 2789902"/>
                <a:gd name="connsiteY1" fmla="*/ 73742 h 855406"/>
                <a:gd name="connsiteX2" fmla="*/ 498986 w 2789902"/>
                <a:gd name="connsiteY2" fmla="*/ 206477 h 855406"/>
                <a:gd name="connsiteX3" fmla="*/ 1428135 w 2789902"/>
                <a:gd name="connsiteY3" fmla="*/ 309716 h 855406"/>
                <a:gd name="connsiteX4" fmla="*/ 56535 w 2789902"/>
                <a:gd name="connsiteY4" fmla="*/ 486697 h 855406"/>
                <a:gd name="connsiteX5" fmla="*/ 1767348 w 2789902"/>
                <a:gd name="connsiteY5" fmla="*/ 855406 h 855406"/>
                <a:gd name="connsiteX6" fmla="*/ 1767348 w 2789902"/>
                <a:gd name="connsiteY6" fmla="*/ 855406 h 85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9902" h="855406">
                  <a:moveTo>
                    <a:pt x="1413386" y="0"/>
                  </a:moveTo>
                  <a:cubicBezTo>
                    <a:pt x="2101644" y="19664"/>
                    <a:pt x="2789902" y="39329"/>
                    <a:pt x="2637502" y="73742"/>
                  </a:cubicBezTo>
                  <a:cubicBezTo>
                    <a:pt x="2485102" y="108155"/>
                    <a:pt x="700547" y="167148"/>
                    <a:pt x="498986" y="206477"/>
                  </a:cubicBezTo>
                  <a:cubicBezTo>
                    <a:pt x="297425" y="245806"/>
                    <a:pt x="1501877" y="263013"/>
                    <a:pt x="1428135" y="309716"/>
                  </a:cubicBezTo>
                  <a:cubicBezTo>
                    <a:pt x="1354393" y="356419"/>
                    <a:pt x="0" y="395749"/>
                    <a:pt x="56535" y="486697"/>
                  </a:cubicBezTo>
                  <a:cubicBezTo>
                    <a:pt x="113070" y="577645"/>
                    <a:pt x="1767348" y="855406"/>
                    <a:pt x="1767348" y="855406"/>
                  </a:cubicBezTo>
                  <a:lnTo>
                    <a:pt x="1767348" y="855406"/>
                  </a:lnTo>
                </a:path>
              </a:pathLst>
            </a:cu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9" name="Group 1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5867400" y="4114800"/>
              <a:ext cx="736748" cy="419100"/>
              <a:chOff x="4552" y="2750"/>
              <a:chExt cx="2106" cy="1198"/>
            </a:xfrm>
            <a:solidFill>
              <a:srgbClr val="6600FF"/>
            </a:solidFill>
          </p:grpSpPr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4552" y="2750"/>
                <a:ext cx="838" cy="1077"/>
              </a:xfrm>
              <a:custGeom>
                <a:avLst/>
                <a:gdLst/>
                <a:ahLst/>
                <a:cxnLst>
                  <a:cxn ang="0">
                    <a:pos x="727" y="12"/>
                  </a:cxn>
                  <a:cxn ang="0">
                    <a:pos x="854" y="74"/>
                  </a:cxn>
                  <a:cxn ang="0">
                    <a:pos x="953" y="177"/>
                  </a:cxn>
                  <a:cxn ang="0">
                    <a:pos x="1025" y="311"/>
                  </a:cxn>
                  <a:cxn ang="0">
                    <a:pos x="1107" y="543"/>
                  </a:cxn>
                  <a:cxn ang="0">
                    <a:pos x="1158" y="777"/>
                  </a:cxn>
                  <a:cxn ang="0">
                    <a:pos x="1174" y="953"/>
                  </a:cxn>
                  <a:cxn ang="0">
                    <a:pos x="1241" y="864"/>
                  </a:cxn>
                  <a:cxn ang="0">
                    <a:pos x="1441" y="374"/>
                  </a:cxn>
                  <a:cxn ang="0">
                    <a:pos x="1604" y="44"/>
                  </a:cxn>
                  <a:cxn ang="0">
                    <a:pos x="1635" y="36"/>
                  </a:cxn>
                  <a:cxn ang="0">
                    <a:pos x="1657" y="39"/>
                  </a:cxn>
                  <a:cxn ang="0">
                    <a:pos x="1676" y="66"/>
                  </a:cxn>
                  <a:cxn ang="0">
                    <a:pos x="1661" y="104"/>
                  </a:cxn>
                  <a:cxn ang="0">
                    <a:pos x="1633" y="161"/>
                  </a:cxn>
                  <a:cxn ang="0">
                    <a:pos x="1584" y="260"/>
                  </a:cxn>
                  <a:cxn ang="0">
                    <a:pos x="1479" y="486"/>
                  </a:cxn>
                  <a:cxn ang="0">
                    <a:pos x="1369" y="749"/>
                  </a:cxn>
                  <a:cxn ang="0">
                    <a:pos x="1264" y="1017"/>
                  </a:cxn>
                  <a:cxn ang="0">
                    <a:pos x="1181" y="1263"/>
                  </a:cxn>
                  <a:cxn ang="0">
                    <a:pos x="1151" y="1430"/>
                  </a:cxn>
                  <a:cxn ang="0">
                    <a:pos x="1124" y="1580"/>
                  </a:cxn>
                  <a:cxn ang="0">
                    <a:pos x="1079" y="1787"/>
                  </a:cxn>
                  <a:cxn ang="0">
                    <a:pos x="1021" y="2009"/>
                  </a:cxn>
                  <a:cxn ang="0">
                    <a:pos x="980" y="2117"/>
                  </a:cxn>
                  <a:cxn ang="0">
                    <a:pos x="935" y="2154"/>
                  </a:cxn>
                  <a:cxn ang="0">
                    <a:pos x="902" y="2130"/>
                  </a:cxn>
                  <a:cxn ang="0">
                    <a:pos x="896" y="2073"/>
                  </a:cxn>
                  <a:cxn ang="0">
                    <a:pos x="913" y="1971"/>
                  </a:cxn>
                  <a:cxn ang="0">
                    <a:pos x="945" y="1827"/>
                  </a:cxn>
                  <a:cxn ang="0">
                    <a:pos x="986" y="1661"/>
                  </a:cxn>
                  <a:cxn ang="0">
                    <a:pos x="1031" y="1493"/>
                  </a:cxn>
                  <a:cxn ang="0">
                    <a:pos x="1066" y="1371"/>
                  </a:cxn>
                  <a:cxn ang="0">
                    <a:pos x="1084" y="1307"/>
                  </a:cxn>
                  <a:cxn ang="0">
                    <a:pos x="1095" y="1214"/>
                  </a:cxn>
                  <a:cxn ang="0">
                    <a:pos x="1101" y="1067"/>
                  </a:cxn>
                  <a:cxn ang="0">
                    <a:pos x="1098" y="951"/>
                  </a:cxn>
                  <a:cxn ang="0">
                    <a:pos x="1085" y="816"/>
                  </a:cxn>
                  <a:cxn ang="0">
                    <a:pos x="1057" y="674"/>
                  </a:cxn>
                  <a:cxn ang="0">
                    <a:pos x="1011" y="533"/>
                  </a:cxn>
                  <a:cxn ang="0">
                    <a:pos x="938" y="407"/>
                  </a:cxn>
                  <a:cxn ang="0">
                    <a:pos x="835" y="309"/>
                  </a:cxn>
                  <a:cxn ang="0">
                    <a:pos x="695" y="249"/>
                  </a:cxn>
                  <a:cxn ang="0">
                    <a:pos x="572" y="237"/>
                  </a:cxn>
                  <a:cxn ang="0">
                    <a:pos x="518" y="242"/>
                  </a:cxn>
                  <a:cxn ang="0">
                    <a:pos x="431" y="260"/>
                  </a:cxn>
                  <a:cxn ang="0">
                    <a:pos x="326" y="302"/>
                  </a:cxn>
                  <a:cxn ang="0">
                    <a:pos x="220" y="381"/>
                  </a:cxn>
                  <a:cxn ang="0">
                    <a:pos x="125" y="504"/>
                  </a:cxn>
                  <a:cxn ang="0">
                    <a:pos x="76" y="618"/>
                  </a:cxn>
                  <a:cxn ang="0">
                    <a:pos x="33" y="633"/>
                  </a:cxn>
                  <a:cxn ang="0">
                    <a:pos x="3" y="614"/>
                  </a:cxn>
                  <a:cxn ang="0">
                    <a:pos x="9" y="555"/>
                  </a:cxn>
                  <a:cxn ang="0">
                    <a:pos x="47" y="453"/>
                  </a:cxn>
                  <a:cxn ang="0">
                    <a:pos x="116" y="327"/>
                  </a:cxn>
                  <a:cxn ang="0">
                    <a:pos x="217" y="198"/>
                  </a:cxn>
                  <a:cxn ang="0">
                    <a:pos x="348" y="87"/>
                  </a:cxn>
                  <a:cxn ang="0">
                    <a:pos x="505" y="15"/>
                  </a:cxn>
                </a:cxnLst>
                <a:rect l="0" t="0" r="r" b="b"/>
                <a:pathLst>
                  <a:path w="1676" h="2154">
                    <a:moveTo>
                      <a:pt x="625" y="0"/>
                    </a:moveTo>
                    <a:lnTo>
                      <a:pt x="679" y="3"/>
                    </a:lnTo>
                    <a:lnTo>
                      <a:pt x="727" y="12"/>
                    </a:lnTo>
                    <a:lnTo>
                      <a:pt x="774" y="27"/>
                    </a:lnTo>
                    <a:lnTo>
                      <a:pt x="816" y="48"/>
                    </a:lnTo>
                    <a:lnTo>
                      <a:pt x="854" y="74"/>
                    </a:lnTo>
                    <a:lnTo>
                      <a:pt x="890" y="105"/>
                    </a:lnTo>
                    <a:lnTo>
                      <a:pt x="922" y="140"/>
                    </a:lnTo>
                    <a:lnTo>
                      <a:pt x="953" y="177"/>
                    </a:lnTo>
                    <a:lnTo>
                      <a:pt x="979" y="219"/>
                    </a:lnTo>
                    <a:lnTo>
                      <a:pt x="1004" y="264"/>
                    </a:lnTo>
                    <a:lnTo>
                      <a:pt x="1025" y="311"/>
                    </a:lnTo>
                    <a:lnTo>
                      <a:pt x="1046" y="360"/>
                    </a:lnTo>
                    <a:lnTo>
                      <a:pt x="1079" y="455"/>
                    </a:lnTo>
                    <a:lnTo>
                      <a:pt x="1107" y="543"/>
                    </a:lnTo>
                    <a:lnTo>
                      <a:pt x="1129" y="627"/>
                    </a:lnTo>
                    <a:lnTo>
                      <a:pt x="1145" y="705"/>
                    </a:lnTo>
                    <a:lnTo>
                      <a:pt x="1158" y="777"/>
                    </a:lnTo>
                    <a:lnTo>
                      <a:pt x="1165" y="843"/>
                    </a:lnTo>
                    <a:lnTo>
                      <a:pt x="1171" y="902"/>
                    </a:lnTo>
                    <a:lnTo>
                      <a:pt x="1174" y="953"/>
                    </a:lnTo>
                    <a:lnTo>
                      <a:pt x="1175" y="996"/>
                    </a:lnTo>
                    <a:lnTo>
                      <a:pt x="1175" y="1031"/>
                    </a:lnTo>
                    <a:lnTo>
                      <a:pt x="1241" y="864"/>
                    </a:lnTo>
                    <a:lnTo>
                      <a:pt x="1306" y="699"/>
                    </a:lnTo>
                    <a:lnTo>
                      <a:pt x="1372" y="536"/>
                    </a:lnTo>
                    <a:lnTo>
                      <a:pt x="1441" y="374"/>
                    </a:lnTo>
                    <a:lnTo>
                      <a:pt x="1516" y="215"/>
                    </a:lnTo>
                    <a:lnTo>
                      <a:pt x="1596" y="56"/>
                    </a:lnTo>
                    <a:lnTo>
                      <a:pt x="1604" y="44"/>
                    </a:lnTo>
                    <a:lnTo>
                      <a:pt x="1616" y="38"/>
                    </a:lnTo>
                    <a:lnTo>
                      <a:pt x="1626" y="36"/>
                    </a:lnTo>
                    <a:lnTo>
                      <a:pt x="1635" y="36"/>
                    </a:lnTo>
                    <a:lnTo>
                      <a:pt x="1641" y="36"/>
                    </a:lnTo>
                    <a:lnTo>
                      <a:pt x="1648" y="36"/>
                    </a:lnTo>
                    <a:lnTo>
                      <a:pt x="1657" y="39"/>
                    </a:lnTo>
                    <a:lnTo>
                      <a:pt x="1667" y="45"/>
                    </a:lnTo>
                    <a:lnTo>
                      <a:pt x="1673" y="54"/>
                    </a:lnTo>
                    <a:lnTo>
                      <a:pt x="1676" y="66"/>
                    </a:lnTo>
                    <a:lnTo>
                      <a:pt x="1674" y="75"/>
                    </a:lnTo>
                    <a:lnTo>
                      <a:pt x="1668" y="87"/>
                    </a:lnTo>
                    <a:lnTo>
                      <a:pt x="1661" y="104"/>
                    </a:lnTo>
                    <a:lnTo>
                      <a:pt x="1652" y="122"/>
                    </a:lnTo>
                    <a:lnTo>
                      <a:pt x="1644" y="141"/>
                    </a:lnTo>
                    <a:lnTo>
                      <a:pt x="1633" y="161"/>
                    </a:lnTo>
                    <a:lnTo>
                      <a:pt x="1623" y="179"/>
                    </a:lnTo>
                    <a:lnTo>
                      <a:pt x="1616" y="195"/>
                    </a:lnTo>
                    <a:lnTo>
                      <a:pt x="1584" y="260"/>
                    </a:lnTo>
                    <a:lnTo>
                      <a:pt x="1551" y="329"/>
                    </a:lnTo>
                    <a:lnTo>
                      <a:pt x="1516" y="405"/>
                    </a:lnTo>
                    <a:lnTo>
                      <a:pt x="1479" y="486"/>
                    </a:lnTo>
                    <a:lnTo>
                      <a:pt x="1443" y="572"/>
                    </a:lnTo>
                    <a:lnTo>
                      <a:pt x="1405" y="660"/>
                    </a:lnTo>
                    <a:lnTo>
                      <a:pt x="1369" y="749"/>
                    </a:lnTo>
                    <a:lnTo>
                      <a:pt x="1332" y="839"/>
                    </a:lnTo>
                    <a:lnTo>
                      <a:pt x="1297" y="929"/>
                    </a:lnTo>
                    <a:lnTo>
                      <a:pt x="1264" y="1017"/>
                    </a:lnTo>
                    <a:lnTo>
                      <a:pt x="1233" y="1103"/>
                    </a:lnTo>
                    <a:lnTo>
                      <a:pt x="1206" y="1185"/>
                    </a:lnTo>
                    <a:lnTo>
                      <a:pt x="1181" y="1263"/>
                    </a:lnTo>
                    <a:lnTo>
                      <a:pt x="1167" y="1329"/>
                    </a:lnTo>
                    <a:lnTo>
                      <a:pt x="1155" y="1392"/>
                    </a:lnTo>
                    <a:lnTo>
                      <a:pt x="1151" y="1430"/>
                    </a:lnTo>
                    <a:lnTo>
                      <a:pt x="1143" y="1473"/>
                    </a:lnTo>
                    <a:lnTo>
                      <a:pt x="1135" y="1523"/>
                    </a:lnTo>
                    <a:lnTo>
                      <a:pt x="1124" y="1580"/>
                    </a:lnTo>
                    <a:lnTo>
                      <a:pt x="1111" y="1641"/>
                    </a:lnTo>
                    <a:lnTo>
                      <a:pt x="1097" y="1712"/>
                    </a:lnTo>
                    <a:lnTo>
                      <a:pt x="1079" y="1787"/>
                    </a:lnTo>
                    <a:lnTo>
                      <a:pt x="1059" y="1869"/>
                    </a:lnTo>
                    <a:lnTo>
                      <a:pt x="1036" y="1959"/>
                    </a:lnTo>
                    <a:lnTo>
                      <a:pt x="1021" y="2009"/>
                    </a:lnTo>
                    <a:lnTo>
                      <a:pt x="1008" y="2052"/>
                    </a:lnTo>
                    <a:lnTo>
                      <a:pt x="993" y="2088"/>
                    </a:lnTo>
                    <a:lnTo>
                      <a:pt x="980" y="2117"/>
                    </a:lnTo>
                    <a:lnTo>
                      <a:pt x="967" y="2138"/>
                    </a:lnTo>
                    <a:lnTo>
                      <a:pt x="951" y="2151"/>
                    </a:lnTo>
                    <a:lnTo>
                      <a:pt x="935" y="2154"/>
                    </a:lnTo>
                    <a:lnTo>
                      <a:pt x="922" y="2151"/>
                    </a:lnTo>
                    <a:lnTo>
                      <a:pt x="911" y="2144"/>
                    </a:lnTo>
                    <a:lnTo>
                      <a:pt x="902" y="2130"/>
                    </a:lnTo>
                    <a:lnTo>
                      <a:pt x="897" y="2114"/>
                    </a:lnTo>
                    <a:lnTo>
                      <a:pt x="896" y="2093"/>
                    </a:lnTo>
                    <a:lnTo>
                      <a:pt x="896" y="2073"/>
                    </a:lnTo>
                    <a:lnTo>
                      <a:pt x="900" y="2045"/>
                    </a:lnTo>
                    <a:lnTo>
                      <a:pt x="906" y="2012"/>
                    </a:lnTo>
                    <a:lnTo>
                      <a:pt x="913" y="1971"/>
                    </a:lnTo>
                    <a:lnTo>
                      <a:pt x="922" y="1928"/>
                    </a:lnTo>
                    <a:lnTo>
                      <a:pt x="934" y="1880"/>
                    </a:lnTo>
                    <a:lnTo>
                      <a:pt x="945" y="1827"/>
                    </a:lnTo>
                    <a:lnTo>
                      <a:pt x="959" y="1773"/>
                    </a:lnTo>
                    <a:lnTo>
                      <a:pt x="972" y="1718"/>
                    </a:lnTo>
                    <a:lnTo>
                      <a:pt x="986" y="1661"/>
                    </a:lnTo>
                    <a:lnTo>
                      <a:pt x="1001" y="1604"/>
                    </a:lnTo>
                    <a:lnTo>
                      <a:pt x="1017" y="1548"/>
                    </a:lnTo>
                    <a:lnTo>
                      <a:pt x="1031" y="1493"/>
                    </a:lnTo>
                    <a:lnTo>
                      <a:pt x="1046" y="1442"/>
                    </a:lnTo>
                    <a:lnTo>
                      <a:pt x="1060" y="1392"/>
                    </a:lnTo>
                    <a:lnTo>
                      <a:pt x="1066" y="1371"/>
                    </a:lnTo>
                    <a:lnTo>
                      <a:pt x="1072" y="1352"/>
                    </a:lnTo>
                    <a:lnTo>
                      <a:pt x="1078" y="1331"/>
                    </a:lnTo>
                    <a:lnTo>
                      <a:pt x="1084" y="1307"/>
                    </a:lnTo>
                    <a:lnTo>
                      <a:pt x="1088" y="1280"/>
                    </a:lnTo>
                    <a:lnTo>
                      <a:pt x="1092" y="1248"/>
                    </a:lnTo>
                    <a:lnTo>
                      <a:pt x="1095" y="1214"/>
                    </a:lnTo>
                    <a:lnTo>
                      <a:pt x="1098" y="1172"/>
                    </a:lnTo>
                    <a:lnTo>
                      <a:pt x="1100" y="1124"/>
                    </a:lnTo>
                    <a:lnTo>
                      <a:pt x="1101" y="1067"/>
                    </a:lnTo>
                    <a:lnTo>
                      <a:pt x="1100" y="1032"/>
                    </a:lnTo>
                    <a:lnTo>
                      <a:pt x="1100" y="993"/>
                    </a:lnTo>
                    <a:lnTo>
                      <a:pt x="1098" y="951"/>
                    </a:lnTo>
                    <a:lnTo>
                      <a:pt x="1095" y="909"/>
                    </a:lnTo>
                    <a:lnTo>
                      <a:pt x="1091" y="863"/>
                    </a:lnTo>
                    <a:lnTo>
                      <a:pt x="1085" y="816"/>
                    </a:lnTo>
                    <a:lnTo>
                      <a:pt x="1078" y="770"/>
                    </a:lnTo>
                    <a:lnTo>
                      <a:pt x="1069" y="722"/>
                    </a:lnTo>
                    <a:lnTo>
                      <a:pt x="1057" y="674"/>
                    </a:lnTo>
                    <a:lnTo>
                      <a:pt x="1044" y="626"/>
                    </a:lnTo>
                    <a:lnTo>
                      <a:pt x="1030" y="578"/>
                    </a:lnTo>
                    <a:lnTo>
                      <a:pt x="1011" y="533"/>
                    </a:lnTo>
                    <a:lnTo>
                      <a:pt x="991" y="489"/>
                    </a:lnTo>
                    <a:lnTo>
                      <a:pt x="966" y="447"/>
                    </a:lnTo>
                    <a:lnTo>
                      <a:pt x="938" y="407"/>
                    </a:lnTo>
                    <a:lnTo>
                      <a:pt x="908" y="371"/>
                    </a:lnTo>
                    <a:lnTo>
                      <a:pt x="873" y="338"/>
                    </a:lnTo>
                    <a:lnTo>
                      <a:pt x="835" y="309"/>
                    </a:lnTo>
                    <a:lnTo>
                      <a:pt x="793" y="284"/>
                    </a:lnTo>
                    <a:lnTo>
                      <a:pt x="746" y="264"/>
                    </a:lnTo>
                    <a:lnTo>
                      <a:pt x="695" y="249"/>
                    </a:lnTo>
                    <a:lnTo>
                      <a:pt x="640" y="240"/>
                    </a:lnTo>
                    <a:lnTo>
                      <a:pt x="580" y="237"/>
                    </a:lnTo>
                    <a:lnTo>
                      <a:pt x="572" y="237"/>
                    </a:lnTo>
                    <a:lnTo>
                      <a:pt x="559" y="237"/>
                    </a:lnTo>
                    <a:lnTo>
                      <a:pt x="540" y="239"/>
                    </a:lnTo>
                    <a:lnTo>
                      <a:pt x="518" y="242"/>
                    </a:lnTo>
                    <a:lnTo>
                      <a:pt x="492" y="245"/>
                    </a:lnTo>
                    <a:lnTo>
                      <a:pt x="463" y="251"/>
                    </a:lnTo>
                    <a:lnTo>
                      <a:pt x="431" y="260"/>
                    </a:lnTo>
                    <a:lnTo>
                      <a:pt x="397" y="270"/>
                    </a:lnTo>
                    <a:lnTo>
                      <a:pt x="362" y="285"/>
                    </a:lnTo>
                    <a:lnTo>
                      <a:pt x="326" y="302"/>
                    </a:lnTo>
                    <a:lnTo>
                      <a:pt x="289" y="324"/>
                    </a:lnTo>
                    <a:lnTo>
                      <a:pt x="255" y="350"/>
                    </a:lnTo>
                    <a:lnTo>
                      <a:pt x="220" y="381"/>
                    </a:lnTo>
                    <a:lnTo>
                      <a:pt x="186" y="416"/>
                    </a:lnTo>
                    <a:lnTo>
                      <a:pt x="154" y="458"/>
                    </a:lnTo>
                    <a:lnTo>
                      <a:pt x="125" y="504"/>
                    </a:lnTo>
                    <a:lnTo>
                      <a:pt x="99" y="558"/>
                    </a:lnTo>
                    <a:lnTo>
                      <a:pt x="76" y="618"/>
                    </a:lnTo>
                    <a:lnTo>
                      <a:pt x="76" y="618"/>
                    </a:lnTo>
                    <a:lnTo>
                      <a:pt x="65" y="633"/>
                    </a:lnTo>
                    <a:lnTo>
                      <a:pt x="48" y="633"/>
                    </a:lnTo>
                    <a:lnTo>
                      <a:pt x="33" y="633"/>
                    </a:lnTo>
                    <a:lnTo>
                      <a:pt x="20" y="629"/>
                    </a:lnTo>
                    <a:lnTo>
                      <a:pt x="10" y="623"/>
                    </a:lnTo>
                    <a:lnTo>
                      <a:pt x="3" y="614"/>
                    </a:lnTo>
                    <a:lnTo>
                      <a:pt x="0" y="597"/>
                    </a:lnTo>
                    <a:lnTo>
                      <a:pt x="3" y="579"/>
                    </a:lnTo>
                    <a:lnTo>
                      <a:pt x="9" y="555"/>
                    </a:lnTo>
                    <a:lnTo>
                      <a:pt x="17" y="525"/>
                    </a:lnTo>
                    <a:lnTo>
                      <a:pt x="31" y="491"/>
                    </a:lnTo>
                    <a:lnTo>
                      <a:pt x="47" y="453"/>
                    </a:lnTo>
                    <a:lnTo>
                      <a:pt x="67" y="413"/>
                    </a:lnTo>
                    <a:lnTo>
                      <a:pt x="90" y="371"/>
                    </a:lnTo>
                    <a:lnTo>
                      <a:pt x="116" y="327"/>
                    </a:lnTo>
                    <a:lnTo>
                      <a:pt x="147" y="284"/>
                    </a:lnTo>
                    <a:lnTo>
                      <a:pt x="180" y="240"/>
                    </a:lnTo>
                    <a:lnTo>
                      <a:pt x="217" y="198"/>
                    </a:lnTo>
                    <a:lnTo>
                      <a:pt x="257" y="158"/>
                    </a:lnTo>
                    <a:lnTo>
                      <a:pt x="301" y="120"/>
                    </a:lnTo>
                    <a:lnTo>
                      <a:pt x="348" y="87"/>
                    </a:lnTo>
                    <a:lnTo>
                      <a:pt x="397" y="57"/>
                    </a:lnTo>
                    <a:lnTo>
                      <a:pt x="449" y="33"/>
                    </a:lnTo>
                    <a:lnTo>
                      <a:pt x="505" y="15"/>
                    </a:lnTo>
                    <a:lnTo>
                      <a:pt x="564" y="3"/>
                    </a:lnTo>
                    <a:lnTo>
                      <a:pt x="6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 noEditPoints="1"/>
              </p:cNvSpPr>
              <p:nvPr/>
            </p:nvSpPr>
            <p:spPr bwMode="auto">
              <a:xfrm>
                <a:off x="5403" y="2942"/>
                <a:ext cx="342" cy="780"/>
              </a:xfrm>
              <a:custGeom>
                <a:avLst/>
                <a:gdLst/>
                <a:ahLst/>
                <a:cxnLst>
                  <a:cxn ang="0">
                    <a:pos x="413" y="531"/>
                  </a:cxn>
                  <a:cxn ang="0">
                    <a:pos x="505" y="603"/>
                  </a:cxn>
                  <a:cxn ang="0">
                    <a:pos x="539" y="712"/>
                  </a:cxn>
                  <a:cxn ang="0">
                    <a:pos x="529" y="784"/>
                  </a:cxn>
                  <a:cxn ang="0">
                    <a:pos x="512" y="835"/>
                  </a:cxn>
                  <a:cxn ang="0">
                    <a:pos x="478" y="924"/>
                  </a:cxn>
                  <a:cxn ang="0">
                    <a:pos x="443" y="1015"/>
                  </a:cxn>
                  <a:cxn ang="0">
                    <a:pos x="420" y="1078"/>
                  </a:cxn>
                  <a:cxn ang="0">
                    <a:pos x="320" y="1338"/>
                  </a:cxn>
                  <a:cxn ang="0">
                    <a:pos x="311" y="1437"/>
                  </a:cxn>
                  <a:cxn ang="0">
                    <a:pos x="330" y="1486"/>
                  </a:cxn>
                  <a:cxn ang="0">
                    <a:pos x="395" y="1492"/>
                  </a:cxn>
                  <a:cxn ang="0">
                    <a:pos x="486" y="1438"/>
                  </a:cxn>
                  <a:cxn ang="0">
                    <a:pos x="564" y="1323"/>
                  </a:cxn>
                  <a:cxn ang="0">
                    <a:pos x="609" y="1203"/>
                  </a:cxn>
                  <a:cxn ang="0">
                    <a:pos x="625" y="1180"/>
                  </a:cxn>
                  <a:cxn ang="0">
                    <a:pos x="654" y="1176"/>
                  </a:cxn>
                  <a:cxn ang="0">
                    <a:pos x="676" y="1185"/>
                  </a:cxn>
                  <a:cxn ang="0">
                    <a:pos x="683" y="1216"/>
                  </a:cxn>
                  <a:cxn ang="0">
                    <a:pos x="663" y="1282"/>
                  </a:cxn>
                  <a:cxn ang="0">
                    <a:pos x="617" y="1377"/>
                  </a:cxn>
                  <a:cxn ang="0">
                    <a:pos x="544" y="1474"/>
                  </a:cxn>
                  <a:cxn ang="0">
                    <a:pos x="443" y="1542"/>
                  </a:cxn>
                  <a:cxn ang="0">
                    <a:pos x="314" y="1554"/>
                  </a:cxn>
                  <a:cxn ang="0">
                    <a:pos x="205" y="1500"/>
                  </a:cxn>
                  <a:cxn ang="0">
                    <a:pos x="148" y="1401"/>
                  </a:cxn>
                  <a:cxn ang="0">
                    <a:pos x="155" y="1294"/>
                  </a:cxn>
                  <a:cxn ang="0">
                    <a:pos x="305" y="892"/>
                  </a:cxn>
                  <a:cxn ang="0">
                    <a:pos x="349" y="780"/>
                  </a:cxn>
                  <a:cxn ang="0">
                    <a:pos x="369" y="711"/>
                  </a:cxn>
                  <a:cxn ang="0">
                    <a:pos x="375" y="660"/>
                  </a:cxn>
                  <a:cxn ang="0">
                    <a:pos x="361" y="595"/>
                  </a:cxn>
                  <a:cxn ang="0">
                    <a:pos x="320" y="577"/>
                  </a:cxn>
                  <a:cxn ang="0">
                    <a:pos x="233" y="607"/>
                  </a:cxn>
                  <a:cxn ang="0">
                    <a:pos x="150" y="699"/>
                  </a:cxn>
                  <a:cxn ang="0">
                    <a:pos x="80" y="861"/>
                  </a:cxn>
                  <a:cxn ang="0">
                    <a:pos x="65" y="892"/>
                  </a:cxn>
                  <a:cxn ang="0">
                    <a:pos x="33" y="898"/>
                  </a:cxn>
                  <a:cxn ang="0">
                    <a:pos x="9" y="889"/>
                  </a:cxn>
                  <a:cxn ang="0">
                    <a:pos x="1" y="856"/>
                  </a:cxn>
                  <a:cxn ang="0">
                    <a:pos x="23" y="790"/>
                  </a:cxn>
                  <a:cxn ang="0">
                    <a:pos x="70" y="694"/>
                  </a:cxn>
                  <a:cxn ang="0">
                    <a:pos x="144" y="598"/>
                  </a:cxn>
                  <a:cxn ang="0">
                    <a:pos x="246" y="531"/>
                  </a:cxn>
                  <a:cxn ang="0">
                    <a:pos x="535" y="0"/>
                  </a:cxn>
                  <a:cxn ang="0">
                    <a:pos x="598" y="24"/>
                  </a:cxn>
                  <a:cxn ang="0">
                    <a:pos x="624" y="72"/>
                  </a:cxn>
                  <a:cxn ang="0">
                    <a:pos x="611" y="141"/>
                  </a:cxn>
                  <a:cxn ang="0">
                    <a:pos x="553" y="202"/>
                  </a:cxn>
                  <a:cxn ang="0">
                    <a:pos x="475" y="214"/>
                  </a:cxn>
                  <a:cxn ang="0">
                    <a:pos x="426" y="178"/>
                  </a:cxn>
                  <a:cxn ang="0">
                    <a:pos x="410" y="124"/>
                  </a:cxn>
                  <a:cxn ang="0">
                    <a:pos x="441" y="48"/>
                  </a:cxn>
                  <a:cxn ang="0">
                    <a:pos x="509" y="4"/>
                  </a:cxn>
                </a:cxnLst>
                <a:rect l="0" t="0" r="r" b="b"/>
                <a:pathLst>
                  <a:path w="685" h="1558">
                    <a:moveTo>
                      <a:pt x="330" y="516"/>
                    </a:moveTo>
                    <a:lnTo>
                      <a:pt x="374" y="520"/>
                    </a:lnTo>
                    <a:lnTo>
                      <a:pt x="413" y="531"/>
                    </a:lnTo>
                    <a:lnTo>
                      <a:pt x="449" y="549"/>
                    </a:lnTo>
                    <a:lnTo>
                      <a:pt x="480" y="573"/>
                    </a:lnTo>
                    <a:lnTo>
                      <a:pt x="505" y="603"/>
                    </a:lnTo>
                    <a:lnTo>
                      <a:pt x="523" y="636"/>
                    </a:lnTo>
                    <a:lnTo>
                      <a:pt x="535" y="672"/>
                    </a:lnTo>
                    <a:lnTo>
                      <a:pt x="539" y="712"/>
                    </a:lnTo>
                    <a:lnTo>
                      <a:pt x="538" y="735"/>
                    </a:lnTo>
                    <a:lnTo>
                      <a:pt x="535" y="760"/>
                    </a:lnTo>
                    <a:lnTo>
                      <a:pt x="529" y="784"/>
                    </a:lnTo>
                    <a:lnTo>
                      <a:pt x="526" y="796"/>
                    </a:lnTo>
                    <a:lnTo>
                      <a:pt x="519" y="813"/>
                    </a:lnTo>
                    <a:lnTo>
                      <a:pt x="512" y="835"/>
                    </a:lnTo>
                    <a:lnTo>
                      <a:pt x="502" y="862"/>
                    </a:lnTo>
                    <a:lnTo>
                      <a:pt x="490" y="892"/>
                    </a:lnTo>
                    <a:lnTo>
                      <a:pt x="478" y="924"/>
                    </a:lnTo>
                    <a:lnTo>
                      <a:pt x="467" y="955"/>
                    </a:lnTo>
                    <a:lnTo>
                      <a:pt x="455" y="985"/>
                    </a:lnTo>
                    <a:lnTo>
                      <a:pt x="443" y="1015"/>
                    </a:lnTo>
                    <a:lnTo>
                      <a:pt x="435" y="1041"/>
                    </a:lnTo>
                    <a:lnTo>
                      <a:pt x="425" y="1062"/>
                    </a:lnTo>
                    <a:lnTo>
                      <a:pt x="420" y="1078"/>
                    </a:lnTo>
                    <a:lnTo>
                      <a:pt x="345" y="1264"/>
                    </a:lnTo>
                    <a:lnTo>
                      <a:pt x="331" y="1302"/>
                    </a:lnTo>
                    <a:lnTo>
                      <a:pt x="320" y="1338"/>
                    </a:lnTo>
                    <a:lnTo>
                      <a:pt x="313" y="1375"/>
                    </a:lnTo>
                    <a:lnTo>
                      <a:pt x="310" y="1413"/>
                    </a:lnTo>
                    <a:lnTo>
                      <a:pt x="311" y="1437"/>
                    </a:lnTo>
                    <a:lnTo>
                      <a:pt x="314" y="1458"/>
                    </a:lnTo>
                    <a:lnTo>
                      <a:pt x="320" y="1474"/>
                    </a:lnTo>
                    <a:lnTo>
                      <a:pt x="330" y="1486"/>
                    </a:lnTo>
                    <a:lnTo>
                      <a:pt x="345" y="1494"/>
                    </a:lnTo>
                    <a:lnTo>
                      <a:pt x="365" y="1495"/>
                    </a:lnTo>
                    <a:lnTo>
                      <a:pt x="395" y="1492"/>
                    </a:lnTo>
                    <a:lnTo>
                      <a:pt x="425" y="1482"/>
                    </a:lnTo>
                    <a:lnTo>
                      <a:pt x="457" y="1464"/>
                    </a:lnTo>
                    <a:lnTo>
                      <a:pt x="486" y="1438"/>
                    </a:lnTo>
                    <a:lnTo>
                      <a:pt x="513" y="1407"/>
                    </a:lnTo>
                    <a:lnTo>
                      <a:pt x="541" y="1368"/>
                    </a:lnTo>
                    <a:lnTo>
                      <a:pt x="564" y="1323"/>
                    </a:lnTo>
                    <a:lnTo>
                      <a:pt x="586" y="1270"/>
                    </a:lnTo>
                    <a:lnTo>
                      <a:pt x="605" y="1212"/>
                    </a:lnTo>
                    <a:lnTo>
                      <a:pt x="609" y="1203"/>
                    </a:lnTo>
                    <a:lnTo>
                      <a:pt x="614" y="1194"/>
                    </a:lnTo>
                    <a:lnTo>
                      <a:pt x="618" y="1186"/>
                    </a:lnTo>
                    <a:lnTo>
                      <a:pt x="625" y="1180"/>
                    </a:lnTo>
                    <a:lnTo>
                      <a:pt x="635" y="1177"/>
                    </a:lnTo>
                    <a:lnTo>
                      <a:pt x="650" y="1176"/>
                    </a:lnTo>
                    <a:lnTo>
                      <a:pt x="654" y="1176"/>
                    </a:lnTo>
                    <a:lnTo>
                      <a:pt x="662" y="1177"/>
                    </a:lnTo>
                    <a:lnTo>
                      <a:pt x="669" y="1180"/>
                    </a:lnTo>
                    <a:lnTo>
                      <a:pt x="676" y="1185"/>
                    </a:lnTo>
                    <a:lnTo>
                      <a:pt x="682" y="1194"/>
                    </a:lnTo>
                    <a:lnTo>
                      <a:pt x="685" y="1207"/>
                    </a:lnTo>
                    <a:lnTo>
                      <a:pt x="683" y="1216"/>
                    </a:lnTo>
                    <a:lnTo>
                      <a:pt x="679" y="1233"/>
                    </a:lnTo>
                    <a:lnTo>
                      <a:pt x="673" y="1255"/>
                    </a:lnTo>
                    <a:lnTo>
                      <a:pt x="663" y="1282"/>
                    </a:lnTo>
                    <a:lnTo>
                      <a:pt x="650" y="1312"/>
                    </a:lnTo>
                    <a:lnTo>
                      <a:pt x="635" y="1344"/>
                    </a:lnTo>
                    <a:lnTo>
                      <a:pt x="617" y="1377"/>
                    </a:lnTo>
                    <a:lnTo>
                      <a:pt x="596" y="1411"/>
                    </a:lnTo>
                    <a:lnTo>
                      <a:pt x="571" y="1443"/>
                    </a:lnTo>
                    <a:lnTo>
                      <a:pt x="544" y="1474"/>
                    </a:lnTo>
                    <a:lnTo>
                      <a:pt x="513" y="1501"/>
                    </a:lnTo>
                    <a:lnTo>
                      <a:pt x="480" y="1524"/>
                    </a:lnTo>
                    <a:lnTo>
                      <a:pt x="443" y="1542"/>
                    </a:lnTo>
                    <a:lnTo>
                      <a:pt x="403" y="1554"/>
                    </a:lnTo>
                    <a:lnTo>
                      <a:pt x="359" y="1558"/>
                    </a:lnTo>
                    <a:lnTo>
                      <a:pt x="314" y="1554"/>
                    </a:lnTo>
                    <a:lnTo>
                      <a:pt x="273" y="1542"/>
                    </a:lnTo>
                    <a:lnTo>
                      <a:pt x="237" y="1524"/>
                    </a:lnTo>
                    <a:lnTo>
                      <a:pt x="205" y="1500"/>
                    </a:lnTo>
                    <a:lnTo>
                      <a:pt x="180" y="1471"/>
                    </a:lnTo>
                    <a:lnTo>
                      <a:pt x="161" y="1438"/>
                    </a:lnTo>
                    <a:lnTo>
                      <a:pt x="148" y="1401"/>
                    </a:lnTo>
                    <a:lnTo>
                      <a:pt x="145" y="1362"/>
                    </a:lnTo>
                    <a:lnTo>
                      <a:pt x="148" y="1327"/>
                    </a:lnTo>
                    <a:lnTo>
                      <a:pt x="155" y="1294"/>
                    </a:lnTo>
                    <a:lnTo>
                      <a:pt x="164" y="1264"/>
                    </a:lnTo>
                    <a:lnTo>
                      <a:pt x="164" y="1264"/>
                    </a:lnTo>
                    <a:lnTo>
                      <a:pt x="305" y="892"/>
                    </a:lnTo>
                    <a:lnTo>
                      <a:pt x="323" y="849"/>
                    </a:lnTo>
                    <a:lnTo>
                      <a:pt x="337" y="810"/>
                    </a:lnTo>
                    <a:lnTo>
                      <a:pt x="349" y="780"/>
                    </a:lnTo>
                    <a:lnTo>
                      <a:pt x="359" y="753"/>
                    </a:lnTo>
                    <a:lnTo>
                      <a:pt x="365" y="730"/>
                    </a:lnTo>
                    <a:lnTo>
                      <a:pt x="369" y="711"/>
                    </a:lnTo>
                    <a:lnTo>
                      <a:pt x="372" y="694"/>
                    </a:lnTo>
                    <a:lnTo>
                      <a:pt x="375" y="678"/>
                    </a:lnTo>
                    <a:lnTo>
                      <a:pt x="375" y="660"/>
                    </a:lnTo>
                    <a:lnTo>
                      <a:pt x="374" y="633"/>
                    </a:lnTo>
                    <a:lnTo>
                      <a:pt x="368" y="612"/>
                    </a:lnTo>
                    <a:lnTo>
                      <a:pt x="361" y="595"/>
                    </a:lnTo>
                    <a:lnTo>
                      <a:pt x="349" y="586"/>
                    </a:lnTo>
                    <a:lnTo>
                      <a:pt x="336" y="580"/>
                    </a:lnTo>
                    <a:lnTo>
                      <a:pt x="320" y="577"/>
                    </a:lnTo>
                    <a:lnTo>
                      <a:pt x="291" y="582"/>
                    </a:lnTo>
                    <a:lnTo>
                      <a:pt x="262" y="591"/>
                    </a:lnTo>
                    <a:lnTo>
                      <a:pt x="233" y="607"/>
                    </a:lnTo>
                    <a:lnTo>
                      <a:pt x="205" y="630"/>
                    </a:lnTo>
                    <a:lnTo>
                      <a:pt x="176" y="661"/>
                    </a:lnTo>
                    <a:lnTo>
                      <a:pt x="150" y="699"/>
                    </a:lnTo>
                    <a:lnTo>
                      <a:pt x="125" y="745"/>
                    </a:lnTo>
                    <a:lnTo>
                      <a:pt x="102" y="799"/>
                    </a:lnTo>
                    <a:lnTo>
                      <a:pt x="80" y="861"/>
                    </a:lnTo>
                    <a:lnTo>
                      <a:pt x="77" y="876"/>
                    </a:lnTo>
                    <a:lnTo>
                      <a:pt x="73" y="885"/>
                    </a:lnTo>
                    <a:lnTo>
                      <a:pt x="65" y="892"/>
                    </a:lnTo>
                    <a:lnTo>
                      <a:pt x="55" y="897"/>
                    </a:lnTo>
                    <a:lnTo>
                      <a:pt x="39" y="898"/>
                    </a:lnTo>
                    <a:lnTo>
                      <a:pt x="33" y="898"/>
                    </a:lnTo>
                    <a:lnTo>
                      <a:pt x="25" y="897"/>
                    </a:lnTo>
                    <a:lnTo>
                      <a:pt x="16" y="894"/>
                    </a:lnTo>
                    <a:lnTo>
                      <a:pt x="9" y="889"/>
                    </a:lnTo>
                    <a:lnTo>
                      <a:pt x="3" y="880"/>
                    </a:lnTo>
                    <a:lnTo>
                      <a:pt x="0" y="867"/>
                    </a:lnTo>
                    <a:lnTo>
                      <a:pt x="1" y="856"/>
                    </a:lnTo>
                    <a:lnTo>
                      <a:pt x="6" y="838"/>
                    </a:lnTo>
                    <a:lnTo>
                      <a:pt x="13" y="816"/>
                    </a:lnTo>
                    <a:lnTo>
                      <a:pt x="23" y="790"/>
                    </a:lnTo>
                    <a:lnTo>
                      <a:pt x="35" y="760"/>
                    </a:lnTo>
                    <a:lnTo>
                      <a:pt x="51" y="727"/>
                    </a:lnTo>
                    <a:lnTo>
                      <a:pt x="70" y="694"/>
                    </a:lnTo>
                    <a:lnTo>
                      <a:pt x="91" y="661"/>
                    </a:lnTo>
                    <a:lnTo>
                      <a:pt x="116" y="630"/>
                    </a:lnTo>
                    <a:lnTo>
                      <a:pt x="144" y="598"/>
                    </a:lnTo>
                    <a:lnTo>
                      <a:pt x="174" y="571"/>
                    </a:lnTo>
                    <a:lnTo>
                      <a:pt x="209" y="549"/>
                    </a:lnTo>
                    <a:lnTo>
                      <a:pt x="246" y="531"/>
                    </a:lnTo>
                    <a:lnTo>
                      <a:pt x="286" y="520"/>
                    </a:lnTo>
                    <a:lnTo>
                      <a:pt x="330" y="516"/>
                    </a:lnTo>
                    <a:close/>
                    <a:moveTo>
                      <a:pt x="535" y="0"/>
                    </a:moveTo>
                    <a:lnTo>
                      <a:pt x="560" y="3"/>
                    </a:lnTo>
                    <a:lnTo>
                      <a:pt x="582" y="12"/>
                    </a:lnTo>
                    <a:lnTo>
                      <a:pt x="598" y="24"/>
                    </a:lnTo>
                    <a:lnTo>
                      <a:pt x="609" y="39"/>
                    </a:lnTo>
                    <a:lnTo>
                      <a:pt x="618" y="55"/>
                    </a:lnTo>
                    <a:lnTo>
                      <a:pt x="624" y="72"/>
                    </a:lnTo>
                    <a:lnTo>
                      <a:pt x="625" y="88"/>
                    </a:lnTo>
                    <a:lnTo>
                      <a:pt x="621" y="115"/>
                    </a:lnTo>
                    <a:lnTo>
                      <a:pt x="611" y="141"/>
                    </a:lnTo>
                    <a:lnTo>
                      <a:pt x="596" y="165"/>
                    </a:lnTo>
                    <a:lnTo>
                      <a:pt x="576" y="186"/>
                    </a:lnTo>
                    <a:lnTo>
                      <a:pt x="553" y="202"/>
                    </a:lnTo>
                    <a:lnTo>
                      <a:pt x="526" y="213"/>
                    </a:lnTo>
                    <a:lnTo>
                      <a:pt x="500" y="217"/>
                    </a:lnTo>
                    <a:lnTo>
                      <a:pt x="475" y="214"/>
                    </a:lnTo>
                    <a:lnTo>
                      <a:pt x="455" y="205"/>
                    </a:lnTo>
                    <a:lnTo>
                      <a:pt x="439" y="193"/>
                    </a:lnTo>
                    <a:lnTo>
                      <a:pt x="426" y="178"/>
                    </a:lnTo>
                    <a:lnTo>
                      <a:pt x="417" y="160"/>
                    </a:lnTo>
                    <a:lnTo>
                      <a:pt x="411" y="142"/>
                    </a:lnTo>
                    <a:lnTo>
                      <a:pt x="410" y="124"/>
                    </a:lnTo>
                    <a:lnTo>
                      <a:pt x="413" y="96"/>
                    </a:lnTo>
                    <a:lnTo>
                      <a:pt x="425" y="70"/>
                    </a:lnTo>
                    <a:lnTo>
                      <a:pt x="441" y="48"/>
                    </a:lnTo>
                    <a:lnTo>
                      <a:pt x="461" y="28"/>
                    </a:lnTo>
                    <a:lnTo>
                      <a:pt x="484" y="13"/>
                    </a:lnTo>
                    <a:lnTo>
                      <a:pt x="509" y="4"/>
                    </a:lnTo>
                    <a:lnTo>
                      <a:pt x="5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 noEditPoints="1"/>
              </p:cNvSpPr>
              <p:nvPr/>
            </p:nvSpPr>
            <p:spPr bwMode="auto">
              <a:xfrm>
                <a:off x="5792" y="2942"/>
                <a:ext cx="495" cy="1006"/>
              </a:xfrm>
              <a:custGeom>
                <a:avLst/>
                <a:gdLst/>
                <a:ahLst/>
                <a:cxnLst>
                  <a:cxn ang="0">
                    <a:pos x="749" y="528"/>
                  </a:cxn>
                  <a:cxn ang="0">
                    <a:pos x="848" y="589"/>
                  </a:cxn>
                  <a:cxn ang="0">
                    <a:pos x="900" y="691"/>
                  </a:cxn>
                  <a:cxn ang="0">
                    <a:pos x="902" y="778"/>
                  </a:cxn>
                  <a:cxn ang="0">
                    <a:pos x="689" y="1645"/>
                  </a:cxn>
                  <a:cxn ang="0">
                    <a:pos x="627" y="1792"/>
                  </a:cxn>
                  <a:cxn ang="0">
                    <a:pos x="534" y="1897"/>
                  </a:cxn>
                  <a:cxn ang="0">
                    <a:pos x="426" y="1965"/>
                  </a:cxn>
                  <a:cxn ang="0">
                    <a:pos x="317" y="2001"/>
                  </a:cxn>
                  <a:cxn ang="0">
                    <a:pos x="224" y="2011"/>
                  </a:cxn>
                  <a:cxn ang="0">
                    <a:pos x="106" y="1993"/>
                  </a:cxn>
                  <a:cxn ang="0">
                    <a:pos x="28" y="1942"/>
                  </a:cxn>
                  <a:cxn ang="0">
                    <a:pos x="0" y="1861"/>
                  </a:cxn>
                  <a:cxn ang="0">
                    <a:pos x="29" y="1779"/>
                  </a:cxn>
                  <a:cxn ang="0">
                    <a:pos x="100" y="1731"/>
                  </a:cxn>
                  <a:cxn ang="0">
                    <a:pos x="172" y="1738"/>
                  </a:cxn>
                  <a:cxn ang="0">
                    <a:pos x="211" y="1789"/>
                  </a:cxn>
                  <a:cxn ang="0">
                    <a:pos x="209" y="1848"/>
                  </a:cxn>
                  <a:cxn ang="0">
                    <a:pos x="180" y="1900"/>
                  </a:cxn>
                  <a:cxn ang="0">
                    <a:pos x="164" y="1938"/>
                  </a:cxn>
                  <a:cxn ang="0">
                    <a:pos x="263" y="1939"/>
                  </a:cxn>
                  <a:cxn ang="0">
                    <a:pos x="384" y="1875"/>
                  </a:cxn>
                  <a:cxn ang="0">
                    <a:pos x="474" y="1752"/>
                  </a:cxn>
                  <a:cxn ang="0">
                    <a:pos x="509" y="1650"/>
                  </a:cxn>
                  <a:cxn ang="0">
                    <a:pos x="732" y="732"/>
                  </a:cxn>
                  <a:cxn ang="0">
                    <a:pos x="733" y="663"/>
                  </a:cxn>
                  <a:cxn ang="0">
                    <a:pos x="711" y="600"/>
                  </a:cxn>
                  <a:cxn ang="0">
                    <a:pos x="659" y="577"/>
                  </a:cxn>
                  <a:cxn ang="0">
                    <a:pos x="544" y="613"/>
                  </a:cxn>
                  <a:cxn ang="0">
                    <a:pos x="447" y="700"/>
                  </a:cxn>
                  <a:cxn ang="0">
                    <a:pos x="372" y="816"/>
                  </a:cxn>
                  <a:cxn ang="0">
                    <a:pos x="339" y="886"/>
                  </a:cxn>
                  <a:cxn ang="0">
                    <a:pos x="310" y="898"/>
                  </a:cxn>
                  <a:cxn ang="0">
                    <a:pos x="285" y="894"/>
                  </a:cxn>
                  <a:cxn ang="0">
                    <a:pos x="269" y="867"/>
                  </a:cxn>
                  <a:cxn ang="0">
                    <a:pos x="287" y="819"/>
                  </a:cxn>
                  <a:cxn ang="0">
                    <a:pos x="336" y="730"/>
                  </a:cxn>
                  <a:cxn ang="0">
                    <a:pos x="417" y="630"/>
                  </a:cxn>
                  <a:cxn ang="0">
                    <a:pos x="527" y="549"/>
                  </a:cxn>
                  <a:cxn ang="0">
                    <a:pos x="665" y="516"/>
                  </a:cxn>
                  <a:cxn ang="0">
                    <a:pos x="944" y="10"/>
                  </a:cxn>
                  <a:cxn ang="0">
                    <a:pos x="982" y="52"/>
                  </a:cxn>
                  <a:cxn ang="0">
                    <a:pos x="985" y="117"/>
                  </a:cxn>
                  <a:cxn ang="0">
                    <a:pos x="938" y="187"/>
                  </a:cxn>
                  <a:cxn ang="0">
                    <a:pos x="864" y="217"/>
                  </a:cxn>
                  <a:cxn ang="0">
                    <a:pos x="801" y="193"/>
                  </a:cxn>
                  <a:cxn ang="0">
                    <a:pos x="775" y="142"/>
                  </a:cxn>
                  <a:cxn ang="0">
                    <a:pos x="793" y="64"/>
                  </a:cxn>
                  <a:cxn ang="0">
                    <a:pos x="867" y="6"/>
                  </a:cxn>
                </a:cxnLst>
                <a:rect l="0" t="0" r="r" b="b"/>
                <a:pathLst>
                  <a:path w="989" h="2011">
                    <a:moveTo>
                      <a:pt x="665" y="516"/>
                    </a:moveTo>
                    <a:lnTo>
                      <a:pt x="708" y="519"/>
                    </a:lnTo>
                    <a:lnTo>
                      <a:pt x="749" y="528"/>
                    </a:lnTo>
                    <a:lnTo>
                      <a:pt x="787" y="543"/>
                    </a:lnTo>
                    <a:lnTo>
                      <a:pt x="820" y="564"/>
                    </a:lnTo>
                    <a:lnTo>
                      <a:pt x="848" y="589"/>
                    </a:lnTo>
                    <a:lnTo>
                      <a:pt x="873" y="619"/>
                    </a:lnTo>
                    <a:lnTo>
                      <a:pt x="890" y="654"/>
                    </a:lnTo>
                    <a:lnTo>
                      <a:pt x="900" y="691"/>
                    </a:lnTo>
                    <a:lnTo>
                      <a:pt x="905" y="733"/>
                    </a:lnTo>
                    <a:lnTo>
                      <a:pt x="903" y="757"/>
                    </a:lnTo>
                    <a:lnTo>
                      <a:pt x="902" y="778"/>
                    </a:lnTo>
                    <a:lnTo>
                      <a:pt x="897" y="796"/>
                    </a:lnTo>
                    <a:lnTo>
                      <a:pt x="895" y="816"/>
                    </a:lnTo>
                    <a:lnTo>
                      <a:pt x="689" y="1645"/>
                    </a:lnTo>
                    <a:lnTo>
                      <a:pt x="673" y="1699"/>
                    </a:lnTo>
                    <a:lnTo>
                      <a:pt x="652" y="1749"/>
                    </a:lnTo>
                    <a:lnTo>
                      <a:pt x="627" y="1792"/>
                    </a:lnTo>
                    <a:lnTo>
                      <a:pt x="599" y="1831"/>
                    </a:lnTo>
                    <a:lnTo>
                      <a:pt x="567" y="1866"/>
                    </a:lnTo>
                    <a:lnTo>
                      <a:pt x="534" y="1897"/>
                    </a:lnTo>
                    <a:lnTo>
                      <a:pt x="499" y="1923"/>
                    </a:lnTo>
                    <a:lnTo>
                      <a:pt x="463" y="1945"/>
                    </a:lnTo>
                    <a:lnTo>
                      <a:pt x="426" y="1965"/>
                    </a:lnTo>
                    <a:lnTo>
                      <a:pt x="390" y="1980"/>
                    </a:lnTo>
                    <a:lnTo>
                      <a:pt x="353" y="1992"/>
                    </a:lnTo>
                    <a:lnTo>
                      <a:pt x="317" y="2001"/>
                    </a:lnTo>
                    <a:lnTo>
                      <a:pt x="284" y="2007"/>
                    </a:lnTo>
                    <a:lnTo>
                      <a:pt x="253" y="2010"/>
                    </a:lnTo>
                    <a:lnTo>
                      <a:pt x="224" y="2011"/>
                    </a:lnTo>
                    <a:lnTo>
                      <a:pt x="180" y="2010"/>
                    </a:lnTo>
                    <a:lnTo>
                      <a:pt x="141" y="2004"/>
                    </a:lnTo>
                    <a:lnTo>
                      <a:pt x="106" y="1993"/>
                    </a:lnTo>
                    <a:lnTo>
                      <a:pt x="76" y="1980"/>
                    </a:lnTo>
                    <a:lnTo>
                      <a:pt x="48" y="1962"/>
                    </a:lnTo>
                    <a:lnTo>
                      <a:pt x="28" y="1942"/>
                    </a:lnTo>
                    <a:lnTo>
                      <a:pt x="12" y="1918"/>
                    </a:lnTo>
                    <a:lnTo>
                      <a:pt x="3" y="1891"/>
                    </a:lnTo>
                    <a:lnTo>
                      <a:pt x="0" y="1861"/>
                    </a:lnTo>
                    <a:lnTo>
                      <a:pt x="3" y="1831"/>
                    </a:lnTo>
                    <a:lnTo>
                      <a:pt x="13" y="1804"/>
                    </a:lnTo>
                    <a:lnTo>
                      <a:pt x="29" y="1779"/>
                    </a:lnTo>
                    <a:lnTo>
                      <a:pt x="48" y="1758"/>
                    </a:lnTo>
                    <a:lnTo>
                      <a:pt x="73" y="1741"/>
                    </a:lnTo>
                    <a:lnTo>
                      <a:pt x="100" y="1731"/>
                    </a:lnTo>
                    <a:lnTo>
                      <a:pt x="129" y="1728"/>
                    </a:lnTo>
                    <a:lnTo>
                      <a:pt x="151" y="1731"/>
                    </a:lnTo>
                    <a:lnTo>
                      <a:pt x="172" y="1738"/>
                    </a:lnTo>
                    <a:lnTo>
                      <a:pt x="189" y="1750"/>
                    </a:lnTo>
                    <a:lnTo>
                      <a:pt x="202" y="1767"/>
                    </a:lnTo>
                    <a:lnTo>
                      <a:pt x="211" y="1789"/>
                    </a:lnTo>
                    <a:lnTo>
                      <a:pt x="214" y="1815"/>
                    </a:lnTo>
                    <a:lnTo>
                      <a:pt x="214" y="1830"/>
                    </a:lnTo>
                    <a:lnTo>
                      <a:pt x="209" y="1848"/>
                    </a:lnTo>
                    <a:lnTo>
                      <a:pt x="204" y="1866"/>
                    </a:lnTo>
                    <a:lnTo>
                      <a:pt x="193" y="1884"/>
                    </a:lnTo>
                    <a:lnTo>
                      <a:pt x="180" y="1900"/>
                    </a:lnTo>
                    <a:lnTo>
                      <a:pt x="163" y="1917"/>
                    </a:lnTo>
                    <a:lnTo>
                      <a:pt x="140" y="1929"/>
                    </a:lnTo>
                    <a:lnTo>
                      <a:pt x="164" y="1938"/>
                    </a:lnTo>
                    <a:lnTo>
                      <a:pt x="191" y="1942"/>
                    </a:lnTo>
                    <a:lnTo>
                      <a:pt x="220" y="1944"/>
                    </a:lnTo>
                    <a:lnTo>
                      <a:pt x="263" y="1939"/>
                    </a:lnTo>
                    <a:lnTo>
                      <a:pt x="307" y="1926"/>
                    </a:lnTo>
                    <a:lnTo>
                      <a:pt x="346" y="1903"/>
                    </a:lnTo>
                    <a:lnTo>
                      <a:pt x="384" y="1875"/>
                    </a:lnTo>
                    <a:lnTo>
                      <a:pt x="419" y="1839"/>
                    </a:lnTo>
                    <a:lnTo>
                      <a:pt x="448" y="1798"/>
                    </a:lnTo>
                    <a:lnTo>
                      <a:pt x="474" y="1752"/>
                    </a:lnTo>
                    <a:lnTo>
                      <a:pt x="495" y="1702"/>
                    </a:lnTo>
                    <a:lnTo>
                      <a:pt x="509" y="1650"/>
                    </a:lnTo>
                    <a:lnTo>
                      <a:pt x="509" y="1650"/>
                    </a:lnTo>
                    <a:lnTo>
                      <a:pt x="729" y="763"/>
                    </a:lnTo>
                    <a:lnTo>
                      <a:pt x="730" y="750"/>
                    </a:lnTo>
                    <a:lnTo>
                      <a:pt x="732" y="732"/>
                    </a:lnTo>
                    <a:lnTo>
                      <a:pt x="733" y="711"/>
                    </a:lnTo>
                    <a:lnTo>
                      <a:pt x="735" y="691"/>
                    </a:lnTo>
                    <a:lnTo>
                      <a:pt x="733" y="663"/>
                    </a:lnTo>
                    <a:lnTo>
                      <a:pt x="729" y="637"/>
                    </a:lnTo>
                    <a:lnTo>
                      <a:pt x="721" y="616"/>
                    </a:lnTo>
                    <a:lnTo>
                      <a:pt x="711" y="600"/>
                    </a:lnTo>
                    <a:lnTo>
                      <a:pt x="698" y="588"/>
                    </a:lnTo>
                    <a:lnTo>
                      <a:pt x="681" y="580"/>
                    </a:lnTo>
                    <a:lnTo>
                      <a:pt x="659" y="577"/>
                    </a:lnTo>
                    <a:lnTo>
                      <a:pt x="620" y="582"/>
                    </a:lnTo>
                    <a:lnTo>
                      <a:pt x="580" y="594"/>
                    </a:lnTo>
                    <a:lnTo>
                      <a:pt x="544" y="613"/>
                    </a:lnTo>
                    <a:lnTo>
                      <a:pt x="509" y="637"/>
                    </a:lnTo>
                    <a:lnTo>
                      <a:pt x="477" y="667"/>
                    </a:lnTo>
                    <a:lnTo>
                      <a:pt x="447" y="700"/>
                    </a:lnTo>
                    <a:lnTo>
                      <a:pt x="419" y="738"/>
                    </a:lnTo>
                    <a:lnTo>
                      <a:pt x="394" y="775"/>
                    </a:lnTo>
                    <a:lnTo>
                      <a:pt x="372" y="816"/>
                    </a:lnTo>
                    <a:lnTo>
                      <a:pt x="355" y="856"/>
                    </a:lnTo>
                    <a:lnTo>
                      <a:pt x="346" y="874"/>
                    </a:lnTo>
                    <a:lnTo>
                      <a:pt x="339" y="886"/>
                    </a:lnTo>
                    <a:lnTo>
                      <a:pt x="332" y="894"/>
                    </a:lnTo>
                    <a:lnTo>
                      <a:pt x="321" y="897"/>
                    </a:lnTo>
                    <a:lnTo>
                      <a:pt x="310" y="898"/>
                    </a:lnTo>
                    <a:lnTo>
                      <a:pt x="303" y="898"/>
                    </a:lnTo>
                    <a:lnTo>
                      <a:pt x="294" y="897"/>
                    </a:lnTo>
                    <a:lnTo>
                      <a:pt x="285" y="894"/>
                    </a:lnTo>
                    <a:lnTo>
                      <a:pt x="278" y="889"/>
                    </a:lnTo>
                    <a:lnTo>
                      <a:pt x="272" y="880"/>
                    </a:lnTo>
                    <a:lnTo>
                      <a:pt x="269" y="867"/>
                    </a:lnTo>
                    <a:lnTo>
                      <a:pt x="271" y="856"/>
                    </a:lnTo>
                    <a:lnTo>
                      <a:pt x="276" y="840"/>
                    </a:lnTo>
                    <a:lnTo>
                      <a:pt x="287" y="819"/>
                    </a:lnTo>
                    <a:lnTo>
                      <a:pt x="300" y="792"/>
                    </a:lnTo>
                    <a:lnTo>
                      <a:pt x="316" y="762"/>
                    </a:lnTo>
                    <a:lnTo>
                      <a:pt x="336" y="730"/>
                    </a:lnTo>
                    <a:lnTo>
                      <a:pt x="359" y="696"/>
                    </a:lnTo>
                    <a:lnTo>
                      <a:pt x="387" y="663"/>
                    </a:lnTo>
                    <a:lnTo>
                      <a:pt x="417" y="630"/>
                    </a:lnTo>
                    <a:lnTo>
                      <a:pt x="451" y="600"/>
                    </a:lnTo>
                    <a:lnTo>
                      <a:pt x="487" y="573"/>
                    </a:lnTo>
                    <a:lnTo>
                      <a:pt x="527" y="549"/>
                    </a:lnTo>
                    <a:lnTo>
                      <a:pt x="570" y="532"/>
                    </a:lnTo>
                    <a:lnTo>
                      <a:pt x="615" y="520"/>
                    </a:lnTo>
                    <a:lnTo>
                      <a:pt x="665" y="516"/>
                    </a:lnTo>
                    <a:close/>
                    <a:moveTo>
                      <a:pt x="899" y="0"/>
                    </a:moveTo>
                    <a:lnTo>
                      <a:pt x="924" y="3"/>
                    </a:lnTo>
                    <a:lnTo>
                      <a:pt x="944" y="10"/>
                    </a:lnTo>
                    <a:lnTo>
                      <a:pt x="960" y="22"/>
                    </a:lnTo>
                    <a:lnTo>
                      <a:pt x="973" y="36"/>
                    </a:lnTo>
                    <a:lnTo>
                      <a:pt x="982" y="52"/>
                    </a:lnTo>
                    <a:lnTo>
                      <a:pt x="988" y="70"/>
                    </a:lnTo>
                    <a:lnTo>
                      <a:pt x="989" y="88"/>
                    </a:lnTo>
                    <a:lnTo>
                      <a:pt x="985" y="117"/>
                    </a:lnTo>
                    <a:lnTo>
                      <a:pt x="975" y="144"/>
                    </a:lnTo>
                    <a:lnTo>
                      <a:pt x="959" y="166"/>
                    </a:lnTo>
                    <a:lnTo>
                      <a:pt x="938" y="187"/>
                    </a:lnTo>
                    <a:lnTo>
                      <a:pt x="915" y="204"/>
                    </a:lnTo>
                    <a:lnTo>
                      <a:pt x="890" y="213"/>
                    </a:lnTo>
                    <a:lnTo>
                      <a:pt x="864" y="217"/>
                    </a:lnTo>
                    <a:lnTo>
                      <a:pt x="839" y="214"/>
                    </a:lnTo>
                    <a:lnTo>
                      <a:pt x="817" y="205"/>
                    </a:lnTo>
                    <a:lnTo>
                      <a:pt x="801" y="193"/>
                    </a:lnTo>
                    <a:lnTo>
                      <a:pt x="790" y="178"/>
                    </a:lnTo>
                    <a:lnTo>
                      <a:pt x="781" y="160"/>
                    </a:lnTo>
                    <a:lnTo>
                      <a:pt x="775" y="142"/>
                    </a:lnTo>
                    <a:lnTo>
                      <a:pt x="774" y="124"/>
                    </a:lnTo>
                    <a:lnTo>
                      <a:pt x="780" y="93"/>
                    </a:lnTo>
                    <a:lnTo>
                      <a:pt x="793" y="64"/>
                    </a:lnTo>
                    <a:lnTo>
                      <a:pt x="813" y="39"/>
                    </a:lnTo>
                    <a:lnTo>
                      <a:pt x="838" y="19"/>
                    </a:lnTo>
                    <a:lnTo>
                      <a:pt x="867" y="6"/>
                    </a:lnTo>
                    <a:lnTo>
                      <a:pt x="8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6440" y="2943"/>
                <a:ext cx="218" cy="421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361" y="3"/>
                  </a:cxn>
                  <a:cxn ang="0">
                    <a:pos x="380" y="9"/>
                  </a:cxn>
                  <a:cxn ang="0">
                    <a:pos x="397" y="20"/>
                  </a:cxn>
                  <a:cxn ang="0">
                    <a:pos x="413" y="35"/>
                  </a:cxn>
                  <a:cxn ang="0">
                    <a:pos x="425" y="53"/>
                  </a:cxn>
                  <a:cxn ang="0">
                    <a:pos x="433" y="74"/>
                  </a:cxn>
                  <a:cxn ang="0">
                    <a:pos x="436" y="99"/>
                  </a:cxn>
                  <a:cxn ang="0">
                    <a:pos x="435" y="111"/>
                  </a:cxn>
                  <a:cxn ang="0">
                    <a:pos x="431" y="126"/>
                  </a:cxn>
                  <a:cxn ang="0">
                    <a:pos x="426" y="138"/>
                  </a:cxn>
                  <a:cxn ang="0">
                    <a:pos x="422" y="147"/>
                  </a:cxn>
                  <a:cxn ang="0">
                    <a:pos x="420" y="150"/>
                  </a:cxn>
                  <a:cxn ang="0">
                    <a:pos x="420" y="150"/>
                  </a:cxn>
                  <a:cxn ang="0">
                    <a:pos x="96" y="816"/>
                  </a:cxn>
                  <a:cxn ang="0">
                    <a:pos x="89" y="828"/>
                  </a:cxn>
                  <a:cxn ang="0">
                    <a:pos x="83" y="836"/>
                  </a:cxn>
                  <a:cxn ang="0">
                    <a:pos x="77" y="840"/>
                  </a:cxn>
                  <a:cxn ang="0">
                    <a:pos x="71" y="842"/>
                  </a:cxn>
                  <a:cxn ang="0">
                    <a:pos x="65" y="840"/>
                  </a:cxn>
                  <a:cxn ang="0">
                    <a:pos x="55" y="837"/>
                  </a:cxn>
                  <a:cxn ang="0">
                    <a:pos x="41" y="833"/>
                  </a:cxn>
                  <a:cxn ang="0">
                    <a:pos x="26" y="827"/>
                  </a:cxn>
                  <a:cxn ang="0">
                    <a:pos x="13" y="819"/>
                  </a:cxn>
                  <a:cxn ang="0">
                    <a:pos x="4" y="810"/>
                  </a:cxn>
                  <a:cxn ang="0">
                    <a:pos x="0" y="800"/>
                  </a:cxn>
                  <a:cxn ang="0">
                    <a:pos x="0" y="798"/>
                  </a:cxn>
                  <a:cxn ang="0">
                    <a:pos x="1" y="795"/>
                  </a:cxn>
                  <a:cxn ang="0">
                    <a:pos x="3" y="786"/>
                  </a:cxn>
                  <a:cxn ang="0">
                    <a:pos x="6" y="774"/>
                  </a:cxn>
                  <a:cxn ang="0">
                    <a:pos x="250" y="74"/>
                  </a:cxn>
                  <a:cxn ang="0">
                    <a:pos x="255" y="62"/>
                  </a:cxn>
                  <a:cxn ang="0">
                    <a:pos x="259" y="50"/>
                  </a:cxn>
                  <a:cxn ang="0">
                    <a:pos x="268" y="36"/>
                  </a:cxn>
                  <a:cxn ang="0">
                    <a:pos x="279" y="23"/>
                  </a:cxn>
                  <a:cxn ang="0">
                    <a:pos x="295" y="11"/>
                  </a:cxn>
                  <a:cxn ang="0">
                    <a:pos x="316" y="3"/>
                  </a:cxn>
                  <a:cxn ang="0">
                    <a:pos x="340" y="0"/>
                  </a:cxn>
                </a:cxnLst>
                <a:rect l="0" t="0" r="r" b="b"/>
                <a:pathLst>
                  <a:path w="436" h="842">
                    <a:moveTo>
                      <a:pt x="340" y="0"/>
                    </a:moveTo>
                    <a:lnTo>
                      <a:pt x="361" y="3"/>
                    </a:lnTo>
                    <a:lnTo>
                      <a:pt x="380" y="9"/>
                    </a:lnTo>
                    <a:lnTo>
                      <a:pt x="397" y="20"/>
                    </a:lnTo>
                    <a:lnTo>
                      <a:pt x="413" y="35"/>
                    </a:lnTo>
                    <a:lnTo>
                      <a:pt x="425" y="53"/>
                    </a:lnTo>
                    <a:lnTo>
                      <a:pt x="433" y="74"/>
                    </a:lnTo>
                    <a:lnTo>
                      <a:pt x="436" y="99"/>
                    </a:lnTo>
                    <a:lnTo>
                      <a:pt x="435" y="111"/>
                    </a:lnTo>
                    <a:lnTo>
                      <a:pt x="431" y="126"/>
                    </a:lnTo>
                    <a:lnTo>
                      <a:pt x="426" y="138"/>
                    </a:lnTo>
                    <a:lnTo>
                      <a:pt x="422" y="147"/>
                    </a:lnTo>
                    <a:lnTo>
                      <a:pt x="420" y="150"/>
                    </a:lnTo>
                    <a:lnTo>
                      <a:pt x="420" y="150"/>
                    </a:lnTo>
                    <a:lnTo>
                      <a:pt x="96" y="816"/>
                    </a:lnTo>
                    <a:lnTo>
                      <a:pt x="89" y="828"/>
                    </a:lnTo>
                    <a:lnTo>
                      <a:pt x="83" y="836"/>
                    </a:lnTo>
                    <a:lnTo>
                      <a:pt x="77" y="840"/>
                    </a:lnTo>
                    <a:lnTo>
                      <a:pt x="71" y="842"/>
                    </a:lnTo>
                    <a:lnTo>
                      <a:pt x="65" y="840"/>
                    </a:lnTo>
                    <a:lnTo>
                      <a:pt x="55" y="837"/>
                    </a:lnTo>
                    <a:lnTo>
                      <a:pt x="41" y="833"/>
                    </a:lnTo>
                    <a:lnTo>
                      <a:pt x="26" y="827"/>
                    </a:lnTo>
                    <a:lnTo>
                      <a:pt x="13" y="819"/>
                    </a:lnTo>
                    <a:lnTo>
                      <a:pt x="4" y="810"/>
                    </a:lnTo>
                    <a:lnTo>
                      <a:pt x="0" y="800"/>
                    </a:lnTo>
                    <a:lnTo>
                      <a:pt x="0" y="798"/>
                    </a:lnTo>
                    <a:lnTo>
                      <a:pt x="1" y="795"/>
                    </a:lnTo>
                    <a:lnTo>
                      <a:pt x="3" y="786"/>
                    </a:lnTo>
                    <a:lnTo>
                      <a:pt x="6" y="774"/>
                    </a:lnTo>
                    <a:lnTo>
                      <a:pt x="250" y="74"/>
                    </a:lnTo>
                    <a:lnTo>
                      <a:pt x="255" y="62"/>
                    </a:lnTo>
                    <a:lnTo>
                      <a:pt x="259" y="50"/>
                    </a:lnTo>
                    <a:lnTo>
                      <a:pt x="268" y="36"/>
                    </a:lnTo>
                    <a:lnTo>
                      <a:pt x="279" y="23"/>
                    </a:lnTo>
                    <a:lnTo>
                      <a:pt x="295" y="11"/>
                    </a:lnTo>
                    <a:lnTo>
                      <a:pt x="316" y="3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2" name="Straight Connector 91"/>
            <p:cNvCxnSpPr>
              <a:endCxn id="72" idx="7"/>
            </p:cNvCxnSpPr>
            <p:nvPr/>
          </p:nvCxnSpPr>
          <p:spPr>
            <a:xfrm>
              <a:off x="4876800" y="5105400"/>
              <a:ext cx="6783" cy="1180152"/>
            </a:xfrm>
            <a:prstGeom prst="line">
              <a:avLst/>
            </a:prstGeom>
            <a:ln w="38100">
              <a:solidFill>
                <a:srgbClr val="FFC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04800" y="3886200"/>
            <a:ext cx="1752600" cy="2692063"/>
            <a:chOff x="304800" y="3886200"/>
            <a:chExt cx="1752600" cy="2692063"/>
          </a:xfrm>
        </p:grpSpPr>
        <p:sp>
          <p:nvSpPr>
            <p:cNvPr id="62" name="TextBox 61"/>
            <p:cNvSpPr txBox="1"/>
            <p:nvPr/>
          </p:nvSpPr>
          <p:spPr>
            <a:xfrm>
              <a:off x="381000" y="3886200"/>
              <a:ext cx="1676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6600FF"/>
                  </a:solidFill>
                  <a:sym typeface="Mathematica1"/>
                </a:rPr>
                <a:t></a:t>
              </a:r>
              <a:endParaRPr lang="en-US" sz="6000" dirty="0">
                <a:solidFill>
                  <a:srgbClr val="6600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4800" y="5562600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C</a:t>
              </a:r>
              <a:endParaRPr lang="en-US" sz="60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85800" y="4876800"/>
              <a:ext cx="0" cy="68580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33800"/>
            <a:ext cx="662940" cy="461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48200"/>
            <a:ext cx="842010" cy="4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 Path Algebra</a:t>
            </a:r>
            <a:endParaRPr lang="en-US" dirty="0"/>
          </a:p>
        </p:txBody>
      </p:sp>
      <p:grpSp>
        <p:nvGrpSpPr>
          <p:cNvPr id="3" name="Group 14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3400" y="3505200"/>
            <a:ext cx="7860357" cy="1562100"/>
            <a:chOff x="770" y="3044"/>
            <a:chExt cx="23806" cy="4731"/>
          </a:xfrm>
          <a:solidFill>
            <a:srgbClr val="FF0000"/>
          </a:solidFill>
        </p:grpSpPr>
        <p:sp>
          <p:nvSpPr>
            <p:cNvPr id="4" name="Freeform 142"/>
            <p:cNvSpPr>
              <a:spLocks/>
            </p:cNvSpPr>
            <p:nvPr/>
          </p:nvSpPr>
          <p:spPr bwMode="auto">
            <a:xfrm>
              <a:off x="770" y="4738"/>
              <a:ext cx="1309" cy="1075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695" y="0"/>
                </a:cxn>
                <a:cxn ang="0">
                  <a:pos x="709" y="14"/>
                </a:cxn>
                <a:cxn ang="0">
                  <a:pos x="695" y="43"/>
                </a:cxn>
                <a:cxn ang="0">
                  <a:pos x="651" y="50"/>
                </a:cxn>
                <a:cxn ang="0">
                  <a:pos x="592" y="80"/>
                </a:cxn>
                <a:cxn ang="0">
                  <a:pos x="585" y="101"/>
                </a:cxn>
                <a:cxn ang="0">
                  <a:pos x="724" y="428"/>
                </a:cxn>
                <a:cxn ang="0">
                  <a:pos x="1009" y="116"/>
                </a:cxn>
                <a:cxn ang="0">
                  <a:pos x="1002" y="65"/>
                </a:cxn>
                <a:cxn ang="0">
                  <a:pos x="972" y="50"/>
                </a:cxn>
                <a:cxn ang="0">
                  <a:pos x="943" y="43"/>
                </a:cxn>
                <a:cxn ang="0">
                  <a:pos x="936" y="14"/>
                </a:cxn>
                <a:cxn ang="0">
                  <a:pos x="958" y="0"/>
                </a:cxn>
                <a:cxn ang="0">
                  <a:pos x="1213" y="0"/>
                </a:cxn>
                <a:cxn ang="0">
                  <a:pos x="1309" y="7"/>
                </a:cxn>
                <a:cxn ang="0">
                  <a:pos x="1309" y="29"/>
                </a:cxn>
                <a:cxn ang="0">
                  <a:pos x="1287" y="43"/>
                </a:cxn>
                <a:cxn ang="0">
                  <a:pos x="1126" y="87"/>
                </a:cxn>
                <a:cxn ang="0">
                  <a:pos x="987" y="210"/>
                </a:cxn>
                <a:cxn ang="0">
                  <a:pos x="804" y="407"/>
                </a:cxn>
                <a:cxn ang="0">
                  <a:pos x="819" y="639"/>
                </a:cxn>
                <a:cxn ang="0">
                  <a:pos x="950" y="959"/>
                </a:cxn>
                <a:cxn ang="0">
                  <a:pos x="1023" y="1024"/>
                </a:cxn>
                <a:cxn ang="0">
                  <a:pos x="1104" y="1032"/>
                </a:cxn>
                <a:cxn ang="0">
                  <a:pos x="1111" y="1061"/>
                </a:cxn>
                <a:cxn ang="0">
                  <a:pos x="1089" y="1075"/>
                </a:cxn>
                <a:cxn ang="0">
                  <a:pos x="965" y="1068"/>
                </a:cxn>
                <a:cxn ang="0">
                  <a:pos x="768" y="1075"/>
                </a:cxn>
                <a:cxn ang="0">
                  <a:pos x="695" y="1075"/>
                </a:cxn>
                <a:cxn ang="0">
                  <a:pos x="687" y="1039"/>
                </a:cxn>
                <a:cxn ang="0">
                  <a:pos x="716" y="1024"/>
                </a:cxn>
                <a:cxn ang="0">
                  <a:pos x="797" y="1002"/>
                </a:cxn>
                <a:cxn ang="0">
                  <a:pos x="811" y="981"/>
                </a:cxn>
                <a:cxn ang="0">
                  <a:pos x="636" y="581"/>
                </a:cxn>
                <a:cxn ang="0">
                  <a:pos x="322" y="923"/>
                </a:cxn>
                <a:cxn ang="0">
                  <a:pos x="293" y="981"/>
                </a:cxn>
                <a:cxn ang="0">
                  <a:pos x="322" y="1017"/>
                </a:cxn>
                <a:cxn ang="0">
                  <a:pos x="358" y="1024"/>
                </a:cxn>
                <a:cxn ang="0">
                  <a:pos x="373" y="1032"/>
                </a:cxn>
                <a:cxn ang="0">
                  <a:pos x="366" y="1068"/>
                </a:cxn>
                <a:cxn ang="0">
                  <a:pos x="344" y="1075"/>
                </a:cxn>
                <a:cxn ang="0">
                  <a:pos x="15" y="1075"/>
                </a:cxn>
                <a:cxn ang="0">
                  <a:pos x="0" y="1061"/>
                </a:cxn>
                <a:cxn ang="0">
                  <a:pos x="7" y="1032"/>
                </a:cxn>
                <a:cxn ang="0">
                  <a:pos x="29" y="1024"/>
                </a:cxn>
                <a:cxn ang="0">
                  <a:pos x="271" y="915"/>
                </a:cxn>
                <a:cxn ang="0">
                  <a:pos x="431" y="94"/>
                </a:cxn>
                <a:cxn ang="0">
                  <a:pos x="373" y="50"/>
                </a:cxn>
                <a:cxn ang="0">
                  <a:pos x="293" y="43"/>
                </a:cxn>
                <a:cxn ang="0">
                  <a:pos x="285" y="14"/>
                </a:cxn>
                <a:cxn ang="0">
                  <a:pos x="300" y="0"/>
                </a:cxn>
              </a:cxnLst>
              <a:rect l="0" t="0" r="r" b="b"/>
              <a:pathLst>
                <a:path w="1309" h="1075">
                  <a:moveTo>
                    <a:pt x="307" y="0"/>
                  </a:moveTo>
                  <a:lnTo>
                    <a:pt x="366" y="0"/>
                  </a:lnTo>
                  <a:lnTo>
                    <a:pt x="431" y="0"/>
                  </a:lnTo>
                  <a:lnTo>
                    <a:pt x="490" y="0"/>
                  </a:lnTo>
                  <a:lnTo>
                    <a:pt x="687" y="0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9" y="7"/>
                  </a:lnTo>
                  <a:lnTo>
                    <a:pt x="709" y="14"/>
                  </a:lnTo>
                  <a:lnTo>
                    <a:pt x="709" y="29"/>
                  </a:lnTo>
                  <a:lnTo>
                    <a:pt x="702" y="36"/>
                  </a:lnTo>
                  <a:lnTo>
                    <a:pt x="695" y="43"/>
                  </a:lnTo>
                  <a:lnTo>
                    <a:pt x="687" y="43"/>
                  </a:lnTo>
                  <a:lnTo>
                    <a:pt x="680" y="43"/>
                  </a:lnTo>
                  <a:lnTo>
                    <a:pt x="651" y="50"/>
                  </a:lnTo>
                  <a:lnTo>
                    <a:pt x="621" y="58"/>
                  </a:lnTo>
                  <a:lnTo>
                    <a:pt x="607" y="65"/>
                  </a:lnTo>
                  <a:lnTo>
                    <a:pt x="592" y="80"/>
                  </a:lnTo>
                  <a:lnTo>
                    <a:pt x="585" y="87"/>
                  </a:lnTo>
                  <a:lnTo>
                    <a:pt x="585" y="94"/>
                  </a:lnTo>
                  <a:lnTo>
                    <a:pt x="585" y="101"/>
                  </a:lnTo>
                  <a:lnTo>
                    <a:pt x="592" y="116"/>
                  </a:lnTo>
                  <a:lnTo>
                    <a:pt x="724" y="428"/>
                  </a:lnTo>
                  <a:lnTo>
                    <a:pt x="724" y="428"/>
                  </a:lnTo>
                  <a:lnTo>
                    <a:pt x="987" y="152"/>
                  </a:lnTo>
                  <a:lnTo>
                    <a:pt x="994" y="138"/>
                  </a:lnTo>
                  <a:lnTo>
                    <a:pt x="1009" y="116"/>
                  </a:lnTo>
                  <a:lnTo>
                    <a:pt x="1016" y="94"/>
                  </a:lnTo>
                  <a:lnTo>
                    <a:pt x="1009" y="80"/>
                  </a:lnTo>
                  <a:lnTo>
                    <a:pt x="1002" y="65"/>
                  </a:lnTo>
                  <a:lnTo>
                    <a:pt x="994" y="58"/>
                  </a:lnTo>
                  <a:lnTo>
                    <a:pt x="980" y="50"/>
                  </a:lnTo>
                  <a:lnTo>
                    <a:pt x="972" y="50"/>
                  </a:lnTo>
                  <a:lnTo>
                    <a:pt x="958" y="43"/>
                  </a:lnTo>
                  <a:lnTo>
                    <a:pt x="950" y="43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28" y="29"/>
                  </a:lnTo>
                  <a:lnTo>
                    <a:pt x="936" y="14"/>
                  </a:lnTo>
                  <a:lnTo>
                    <a:pt x="936" y="7"/>
                  </a:lnTo>
                  <a:lnTo>
                    <a:pt x="943" y="0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1140" y="0"/>
                  </a:lnTo>
                  <a:lnTo>
                    <a:pt x="1213" y="0"/>
                  </a:lnTo>
                  <a:lnTo>
                    <a:pt x="1287" y="0"/>
                  </a:lnTo>
                  <a:lnTo>
                    <a:pt x="1301" y="0"/>
                  </a:lnTo>
                  <a:lnTo>
                    <a:pt x="1309" y="7"/>
                  </a:lnTo>
                  <a:lnTo>
                    <a:pt x="1309" y="14"/>
                  </a:lnTo>
                  <a:lnTo>
                    <a:pt x="1309" y="14"/>
                  </a:lnTo>
                  <a:lnTo>
                    <a:pt x="1309" y="29"/>
                  </a:lnTo>
                  <a:lnTo>
                    <a:pt x="1301" y="36"/>
                  </a:lnTo>
                  <a:lnTo>
                    <a:pt x="1294" y="43"/>
                  </a:lnTo>
                  <a:lnTo>
                    <a:pt x="1287" y="43"/>
                  </a:lnTo>
                  <a:lnTo>
                    <a:pt x="1272" y="43"/>
                  </a:lnTo>
                  <a:lnTo>
                    <a:pt x="1192" y="58"/>
                  </a:lnTo>
                  <a:lnTo>
                    <a:pt x="1126" y="87"/>
                  </a:lnTo>
                  <a:lnTo>
                    <a:pt x="1075" y="130"/>
                  </a:lnTo>
                  <a:lnTo>
                    <a:pt x="1038" y="159"/>
                  </a:lnTo>
                  <a:lnTo>
                    <a:pt x="987" y="210"/>
                  </a:lnTo>
                  <a:lnTo>
                    <a:pt x="928" y="276"/>
                  </a:lnTo>
                  <a:lnTo>
                    <a:pt x="870" y="341"/>
                  </a:lnTo>
                  <a:lnTo>
                    <a:pt x="804" y="407"/>
                  </a:lnTo>
                  <a:lnTo>
                    <a:pt x="746" y="472"/>
                  </a:lnTo>
                  <a:lnTo>
                    <a:pt x="775" y="545"/>
                  </a:lnTo>
                  <a:lnTo>
                    <a:pt x="819" y="639"/>
                  </a:lnTo>
                  <a:lnTo>
                    <a:pt x="863" y="748"/>
                  </a:lnTo>
                  <a:lnTo>
                    <a:pt x="907" y="857"/>
                  </a:lnTo>
                  <a:lnTo>
                    <a:pt x="950" y="959"/>
                  </a:lnTo>
                  <a:lnTo>
                    <a:pt x="965" y="995"/>
                  </a:lnTo>
                  <a:lnTo>
                    <a:pt x="987" y="1017"/>
                  </a:lnTo>
                  <a:lnTo>
                    <a:pt x="1023" y="1024"/>
                  </a:lnTo>
                  <a:lnTo>
                    <a:pt x="1089" y="1024"/>
                  </a:lnTo>
                  <a:lnTo>
                    <a:pt x="1097" y="1024"/>
                  </a:lnTo>
                  <a:lnTo>
                    <a:pt x="1104" y="1032"/>
                  </a:lnTo>
                  <a:lnTo>
                    <a:pt x="1111" y="1032"/>
                  </a:lnTo>
                  <a:lnTo>
                    <a:pt x="1118" y="1046"/>
                  </a:lnTo>
                  <a:lnTo>
                    <a:pt x="1111" y="1061"/>
                  </a:lnTo>
                  <a:lnTo>
                    <a:pt x="1111" y="1068"/>
                  </a:lnTo>
                  <a:lnTo>
                    <a:pt x="1104" y="1075"/>
                  </a:lnTo>
                  <a:lnTo>
                    <a:pt x="1089" y="1075"/>
                  </a:lnTo>
                  <a:lnTo>
                    <a:pt x="1089" y="1075"/>
                  </a:lnTo>
                  <a:lnTo>
                    <a:pt x="1031" y="1075"/>
                  </a:lnTo>
                  <a:lnTo>
                    <a:pt x="965" y="1068"/>
                  </a:lnTo>
                  <a:lnTo>
                    <a:pt x="907" y="1068"/>
                  </a:lnTo>
                  <a:lnTo>
                    <a:pt x="848" y="1068"/>
                  </a:lnTo>
                  <a:lnTo>
                    <a:pt x="768" y="1075"/>
                  </a:lnTo>
                  <a:lnTo>
                    <a:pt x="709" y="1075"/>
                  </a:lnTo>
                  <a:lnTo>
                    <a:pt x="702" y="1075"/>
                  </a:lnTo>
                  <a:lnTo>
                    <a:pt x="695" y="1075"/>
                  </a:lnTo>
                  <a:lnTo>
                    <a:pt x="687" y="1068"/>
                  </a:lnTo>
                  <a:lnTo>
                    <a:pt x="687" y="1053"/>
                  </a:lnTo>
                  <a:lnTo>
                    <a:pt x="687" y="1039"/>
                  </a:lnTo>
                  <a:lnTo>
                    <a:pt x="695" y="1032"/>
                  </a:lnTo>
                  <a:lnTo>
                    <a:pt x="702" y="1024"/>
                  </a:lnTo>
                  <a:lnTo>
                    <a:pt x="716" y="1024"/>
                  </a:lnTo>
                  <a:lnTo>
                    <a:pt x="753" y="1017"/>
                  </a:lnTo>
                  <a:lnTo>
                    <a:pt x="775" y="1010"/>
                  </a:lnTo>
                  <a:lnTo>
                    <a:pt x="797" y="1002"/>
                  </a:lnTo>
                  <a:lnTo>
                    <a:pt x="804" y="988"/>
                  </a:lnTo>
                  <a:lnTo>
                    <a:pt x="811" y="981"/>
                  </a:lnTo>
                  <a:lnTo>
                    <a:pt x="811" y="981"/>
                  </a:lnTo>
                  <a:lnTo>
                    <a:pt x="804" y="973"/>
                  </a:lnTo>
                  <a:lnTo>
                    <a:pt x="804" y="959"/>
                  </a:lnTo>
                  <a:lnTo>
                    <a:pt x="636" y="581"/>
                  </a:lnTo>
                  <a:lnTo>
                    <a:pt x="497" y="734"/>
                  </a:lnTo>
                  <a:lnTo>
                    <a:pt x="336" y="908"/>
                  </a:lnTo>
                  <a:lnTo>
                    <a:pt x="322" y="923"/>
                  </a:lnTo>
                  <a:lnTo>
                    <a:pt x="307" y="937"/>
                  </a:lnTo>
                  <a:lnTo>
                    <a:pt x="300" y="959"/>
                  </a:lnTo>
                  <a:lnTo>
                    <a:pt x="293" y="981"/>
                  </a:lnTo>
                  <a:lnTo>
                    <a:pt x="293" y="995"/>
                  </a:lnTo>
                  <a:lnTo>
                    <a:pt x="307" y="1010"/>
                  </a:lnTo>
                  <a:lnTo>
                    <a:pt x="322" y="1017"/>
                  </a:lnTo>
                  <a:lnTo>
                    <a:pt x="336" y="1024"/>
                  </a:lnTo>
                  <a:lnTo>
                    <a:pt x="344" y="1024"/>
                  </a:lnTo>
                  <a:lnTo>
                    <a:pt x="358" y="1024"/>
                  </a:lnTo>
                  <a:lnTo>
                    <a:pt x="358" y="1024"/>
                  </a:lnTo>
                  <a:lnTo>
                    <a:pt x="366" y="1032"/>
                  </a:lnTo>
                  <a:lnTo>
                    <a:pt x="373" y="1032"/>
                  </a:lnTo>
                  <a:lnTo>
                    <a:pt x="373" y="1046"/>
                  </a:lnTo>
                  <a:lnTo>
                    <a:pt x="373" y="1061"/>
                  </a:lnTo>
                  <a:lnTo>
                    <a:pt x="366" y="1068"/>
                  </a:lnTo>
                  <a:lnTo>
                    <a:pt x="358" y="1075"/>
                  </a:lnTo>
                  <a:lnTo>
                    <a:pt x="351" y="1075"/>
                  </a:lnTo>
                  <a:lnTo>
                    <a:pt x="344" y="1075"/>
                  </a:lnTo>
                  <a:lnTo>
                    <a:pt x="168" y="1068"/>
                  </a:lnTo>
                  <a:lnTo>
                    <a:pt x="95" y="1075"/>
                  </a:lnTo>
                  <a:lnTo>
                    <a:pt x="15" y="1075"/>
                  </a:lnTo>
                  <a:lnTo>
                    <a:pt x="7" y="1075"/>
                  </a:lnTo>
                  <a:lnTo>
                    <a:pt x="0" y="1068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6"/>
                  </a:lnTo>
                  <a:lnTo>
                    <a:pt x="7" y="1032"/>
                  </a:lnTo>
                  <a:lnTo>
                    <a:pt x="15" y="1032"/>
                  </a:lnTo>
                  <a:lnTo>
                    <a:pt x="22" y="1024"/>
                  </a:lnTo>
                  <a:lnTo>
                    <a:pt x="29" y="1024"/>
                  </a:lnTo>
                  <a:lnTo>
                    <a:pt x="110" y="1010"/>
                  </a:lnTo>
                  <a:lnTo>
                    <a:pt x="190" y="981"/>
                  </a:lnTo>
                  <a:lnTo>
                    <a:pt x="271" y="915"/>
                  </a:lnTo>
                  <a:lnTo>
                    <a:pt x="285" y="893"/>
                  </a:lnTo>
                  <a:lnTo>
                    <a:pt x="621" y="537"/>
                  </a:lnTo>
                  <a:lnTo>
                    <a:pt x="431" y="94"/>
                  </a:lnTo>
                  <a:lnTo>
                    <a:pt x="424" y="72"/>
                  </a:lnTo>
                  <a:lnTo>
                    <a:pt x="409" y="58"/>
                  </a:lnTo>
                  <a:lnTo>
                    <a:pt x="373" y="50"/>
                  </a:lnTo>
                  <a:lnTo>
                    <a:pt x="314" y="43"/>
                  </a:lnTo>
                  <a:lnTo>
                    <a:pt x="300" y="43"/>
                  </a:lnTo>
                  <a:lnTo>
                    <a:pt x="293" y="43"/>
                  </a:lnTo>
                  <a:lnTo>
                    <a:pt x="285" y="36"/>
                  </a:lnTo>
                  <a:lnTo>
                    <a:pt x="278" y="29"/>
                  </a:lnTo>
                  <a:lnTo>
                    <a:pt x="285" y="14"/>
                  </a:lnTo>
                  <a:lnTo>
                    <a:pt x="285" y="7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43"/>
            <p:cNvSpPr>
              <a:spLocks noEditPoints="1"/>
            </p:cNvSpPr>
            <p:nvPr/>
          </p:nvSpPr>
          <p:spPr bwMode="auto">
            <a:xfrm>
              <a:off x="2115" y="5552"/>
              <a:ext cx="577" cy="501"/>
            </a:xfrm>
            <a:custGeom>
              <a:avLst/>
              <a:gdLst/>
              <a:ahLst/>
              <a:cxnLst>
                <a:cxn ang="0">
                  <a:pos x="256" y="36"/>
                </a:cxn>
                <a:cxn ang="0">
                  <a:pos x="154" y="138"/>
                </a:cxn>
                <a:cxn ang="0">
                  <a:pos x="110" y="239"/>
                </a:cxn>
                <a:cxn ang="0">
                  <a:pos x="95" y="363"/>
                </a:cxn>
                <a:cxn ang="0">
                  <a:pos x="102" y="414"/>
                </a:cxn>
                <a:cxn ang="0">
                  <a:pos x="124" y="450"/>
                </a:cxn>
                <a:cxn ang="0">
                  <a:pos x="161" y="472"/>
                </a:cxn>
                <a:cxn ang="0">
                  <a:pos x="205" y="465"/>
                </a:cxn>
                <a:cxn ang="0">
                  <a:pos x="249" y="443"/>
                </a:cxn>
                <a:cxn ang="0">
                  <a:pos x="278" y="428"/>
                </a:cxn>
                <a:cxn ang="0">
                  <a:pos x="314" y="392"/>
                </a:cxn>
                <a:cxn ang="0">
                  <a:pos x="336" y="348"/>
                </a:cxn>
                <a:cxn ang="0">
                  <a:pos x="387" y="145"/>
                </a:cxn>
                <a:cxn ang="0">
                  <a:pos x="395" y="123"/>
                </a:cxn>
                <a:cxn ang="0">
                  <a:pos x="387" y="101"/>
                </a:cxn>
                <a:cxn ang="0">
                  <a:pos x="373" y="72"/>
                </a:cxn>
                <a:cxn ang="0">
                  <a:pos x="344" y="43"/>
                </a:cxn>
                <a:cxn ang="0">
                  <a:pos x="292" y="29"/>
                </a:cxn>
                <a:cxn ang="0">
                  <a:pos x="322" y="0"/>
                </a:cxn>
                <a:cxn ang="0">
                  <a:pos x="373" y="21"/>
                </a:cxn>
                <a:cxn ang="0">
                  <a:pos x="409" y="65"/>
                </a:cxn>
                <a:cxn ang="0">
                  <a:pos x="417" y="43"/>
                </a:cxn>
                <a:cxn ang="0">
                  <a:pos x="446" y="21"/>
                </a:cxn>
                <a:cxn ang="0">
                  <a:pos x="475" y="21"/>
                </a:cxn>
                <a:cxn ang="0">
                  <a:pos x="497" y="36"/>
                </a:cxn>
                <a:cxn ang="0">
                  <a:pos x="497" y="65"/>
                </a:cxn>
                <a:cxn ang="0">
                  <a:pos x="490" y="101"/>
                </a:cxn>
                <a:cxn ang="0">
                  <a:pos x="475" y="145"/>
                </a:cxn>
                <a:cxn ang="0">
                  <a:pos x="453" y="247"/>
                </a:cxn>
                <a:cxn ang="0">
                  <a:pos x="439" y="305"/>
                </a:cxn>
                <a:cxn ang="0">
                  <a:pos x="424" y="348"/>
                </a:cxn>
                <a:cxn ang="0">
                  <a:pos x="417" y="399"/>
                </a:cxn>
                <a:cxn ang="0">
                  <a:pos x="417" y="436"/>
                </a:cxn>
                <a:cxn ang="0">
                  <a:pos x="424" y="457"/>
                </a:cxn>
                <a:cxn ang="0">
                  <a:pos x="453" y="472"/>
                </a:cxn>
                <a:cxn ang="0">
                  <a:pos x="504" y="428"/>
                </a:cxn>
                <a:cxn ang="0">
                  <a:pos x="534" y="348"/>
                </a:cxn>
                <a:cxn ang="0">
                  <a:pos x="541" y="319"/>
                </a:cxn>
                <a:cxn ang="0">
                  <a:pos x="556" y="319"/>
                </a:cxn>
                <a:cxn ang="0">
                  <a:pos x="570" y="319"/>
                </a:cxn>
                <a:cxn ang="0">
                  <a:pos x="577" y="334"/>
                </a:cxn>
                <a:cxn ang="0">
                  <a:pos x="570" y="348"/>
                </a:cxn>
                <a:cxn ang="0">
                  <a:pos x="556" y="392"/>
                </a:cxn>
                <a:cxn ang="0">
                  <a:pos x="534" y="443"/>
                </a:cxn>
                <a:cxn ang="0">
                  <a:pos x="497" y="486"/>
                </a:cxn>
                <a:cxn ang="0">
                  <a:pos x="446" y="501"/>
                </a:cxn>
                <a:cxn ang="0">
                  <a:pos x="417" y="494"/>
                </a:cxn>
                <a:cxn ang="0">
                  <a:pos x="380" y="479"/>
                </a:cxn>
                <a:cxn ang="0">
                  <a:pos x="344" y="450"/>
                </a:cxn>
                <a:cxn ang="0">
                  <a:pos x="285" y="465"/>
                </a:cxn>
                <a:cxn ang="0">
                  <a:pos x="175" y="501"/>
                </a:cxn>
                <a:cxn ang="0">
                  <a:pos x="51" y="450"/>
                </a:cxn>
                <a:cxn ang="0">
                  <a:pos x="0" y="319"/>
                </a:cxn>
                <a:cxn ang="0">
                  <a:pos x="59" y="138"/>
                </a:cxn>
                <a:cxn ang="0">
                  <a:pos x="205" y="14"/>
                </a:cxn>
              </a:cxnLst>
              <a:rect l="0" t="0" r="r" b="b"/>
              <a:pathLst>
                <a:path w="577" h="501">
                  <a:moveTo>
                    <a:pt x="292" y="29"/>
                  </a:moveTo>
                  <a:lnTo>
                    <a:pt x="256" y="36"/>
                  </a:lnTo>
                  <a:lnTo>
                    <a:pt x="205" y="65"/>
                  </a:lnTo>
                  <a:lnTo>
                    <a:pt x="154" y="138"/>
                  </a:lnTo>
                  <a:lnTo>
                    <a:pt x="132" y="181"/>
                  </a:lnTo>
                  <a:lnTo>
                    <a:pt x="110" y="239"/>
                  </a:lnTo>
                  <a:lnTo>
                    <a:pt x="95" y="305"/>
                  </a:lnTo>
                  <a:lnTo>
                    <a:pt x="95" y="363"/>
                  </a:lnTo>
                  <a:lnTo>
                    <a:pt x="95" y="392"/>
                  </a:lnTo>
                  <a:lnTo>
                    <a:pt x="102" y="414"/>
                  </a:lnTo>
                  <a:lnTo>
                    <a:pt x="110" y="436"/>
                  </a:lnTo>
                  <a:lnTo>
                    <a:pt x="124" y="450"/>
                  </a:lnTo>
                  <a:lnTo>
                    <a:pt x="139" y="465"/>
                  </a:lnTo>
                  <a:lnTo>
                    <a:pt x="161" y="472"/>
                  </a:lnTo>
                  <a:lnTo>
                    <a:pt x="175" y="472"/>
                  </a:lnTo>
                  <a:lnTo>
                    <a:pt x="205" y="465"/>
                  </a:lnTo>
                  <a:lnTo>
                    <a:pt x="227" y="457"/>
                  </a:lnTo>
                  <a:lnTo>
                    <a:pt x="249" y="443"/>
                  </a:lnTo>
                  <a:lnTo>
                    <a:pt x="270" y="436"/>
                  </a:lnTo>
                  <a:lnTo>
                    <a:pt x="278" y="428"/>
                  </a:lnTo>
                  <a:lnTo>
                    <a:pt x="292" y="406"/>
                  </a:lnTo>
                  <a:lnTo>
                    <a:pt x="314" y="392"/>
                  </a:lnTo>
                  <a:lnTo>
                    <a:pt x="329" y="370"/>
                  </a:lnTo>
                  <a:lnTo>
                    <a:pt x="336" y="348"/>
                  </a:lnTo>
                  <a:lnTo>
                    <a:pt x="336" y="348"/>
                  </a:lnTo>
                  <a:lnTo>
                    <a:pt x="387" y="145"/>
                  </a:lnTo>
                  <a:lnTo>
                    <a:pt x="387" y="130"/>
                  </a:lnTo>
                  <a:lnTo>
                    <a:pt x="395" y="123"/>
                  </a:lnTo>
                  <a:lnTo>
                    <a:pt x="395" y="116"/>
                  </a:lnTo>
                  <a:lnTo>
                    <a:pt x="387" y="101"/>
                  </a:lnTo>
                  <a:lnTo>
                    <a:pt x="380" y="87"/>
                  </a:lnTo>
                  <a:lnTo>
                    <a:pt x="373" y="72"/>
                  </a:lnTo>
                  <a:lnTo>
                    <a:pt x="358" y="58"/>
                  </a:lnTo>
                  <a:lnTo>
                    <a:pt x="344" y="43"/>
                  </a:lnTo>
                  <a:lnTo>
                    <a:pt x="322" y="29"/>
                  </a:lnTo>
                  <a:lnTo>
                    <a:pt x="292" y="29"/>
                  </a:lnTo>
                  <a:close/>
                  <a:moveTo>
                    <a:pt x="292" y="0"/>
                  </a:moveTo>
                  <a:lnTo>
                    <a:pt x="322" y="0"/>
                  </a:lnTo>
                  <a:lnTo>
                    <a:pt x="351" y="14"/>
                  </a:lnTo>
                  <a:lnTo>
                    <a:pt x="373" y="21"/>
                  </a:lnTo>
                  <a:lnTo>
                    <a:pt x="395" y="43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7" y="43"/>
                  </a:lnTo>
                  <a:lnTo>
                    <a:pt x="431" y="29"/>
                  </a:lnTo>
                  <a:lnTo>
                    <a:pt x="446" y="21"/>
                  </a:lnTo>
                  <a:lnTo>
                    <a:pt x="461" y="21"/>
                  </a:lnTo>
                  <a:lnTo>
                    <a:pt x="475" y="21"/>
                  </a:lnTo>
                  <a:lnTo>
                    <a:pt x="482" y="29"/>
                  </a:lnTo>
                  <a:lnTo>
                    <a:pt x="497" y="36"/>
                  </a:lnTo>
                  <a:lnTo>
                    <a:pt x="497" y="58"/>
                  </a:lnTo>
                  <a:lnTo>
                    <a:pt x="497" y="65"/>
                  </a:lnTo>
                  <a:lnTo>
                    <a:pt x="490" y="79"/>
                  </a:lnTo>
                  <a:lnTo>
                    <a:pt x="490" y="101"/>
                  </a:lnTo>
                  <a:lnTo>
                    <a:pt x="482" y="123"/>
                  </a:lnTo>
                  <a:lnTo>
                    <a:pt x="475" y="145"/>
                  </a:lnTo>
                  <a:lnTo>
                    <a:pt x="453" y="225"/>
                  </a:lnTo>
                  <a:lnTo>
                    <a:pt x="453" y="247"/>
                  </a:lnTo>
                  <a:lnTo>
                    <a:pt x="446" y="276"/>
                  </a:lnTo>
                  <a:lnTo>
                    <a:pt x="439" y="305"/>
                  </a:lnTo>
                  <a:lnTo>
                    <a:pt x="431" y="327"/>
                  </a:lnTo>
                  <a:lnTo>
                    <a:pt x="424" y="348"/>
                  </a:lnTo>
                  <a:lnTo>
                    <a:pt x="417" y="377"/>
                  </a:lnTo>
                  <a:lnTo>
                    <a:pt x="417" y="399"/>
                  </a:lnTo>
                  <a:lnTo>
                    <a:pt x="409" y="414"/>
                  </a:lnTo>
                  <a:lnTo>
                    <a:pt x="417" y="436"/>
                  </a:lnTo>
                  <a:lnTo>
                    <a:pt x="417" y="450"/>
                  </a:lnTo>
                  <a:lnTo>
                    <a:pt x="424" y="457"/>
                  </a:lnTo>
                  <a:lnTo>
                    <a:pt x="439" y="465"/>
                  </a:lnTo>
                  <a:lnTo>
                    <a:pt x="453" y="472"/>
                  </a:lnTo>
                  <a:lnTo>
                    <a:pt x="482" y="457"/>
                  </a:lnTo>
                  <a:lnTo>
                    <a:pt x="504" y="428"/>
                  </a:lnTo>
                  <a:lnTo>
                    <a:pt x="519" y="392"/>
                  </a:lnTo>
                  <a:lnTo>
                    <a:pt x="534" y="348"/>
                  </a:lnTo>
                  <a:lnTo>
                    <a:pt x="534" y="334"/>
                  </a:lnTo>
                  <a:lnTo>
                    <a:pt x="541" y="319"/>
                  </a:lnTo>
                  <a:lnTo>
                    <a:pt x="548" y="319"/>
                  </a:lnTo>
                  <a:lnTo>
                    <a:pt x="556" y="319"/>
                  </a:lnTo>
                  <a:lnTo>
                    <a:pt x="563" y="319"/>
                  </a:lnTo>
                  <a:lnTo>
                    <a:pt x="570" y="319"/>
                  </a:lnTo>
                  <a:lnTo>
                    <a:pt x="570" y="319"/>
                  </a:lnTo>
                  <a:lnTo>
                    <a:pt x="577" y="334"/>
                  </a:lnTo>
                  <a:lnTo>
                    <a:pt x="570" y="334"/>
                  </a:lnTo>
                  <a:lnTo>
                    <a:pt x="570" y="348"/>
                  </a:lnTo>
                  <a:lnTo>
                    <a:pt x="563" y="370"/>
                  </a:lnTo>
                  <a:lnTo>
                    <a:pt x="556" y="392"/>
                  </a:lnTo>
                  <a:lnTo>
                    <a:pt x="548" y="421"/>
                  </a:lnTo>
                  <a:lnTo>
                    <a:pt x="534" y="443"/>
                  </a:lnTo>
                  <a:lnTo>
                    <a:pt x="519" y="465"/>
                  </a:lnTo>
                  <a:lnTo>
                    <a:pt x="497" y="486"/>
                  </a:lnTo>
                  <a:lnTo>
                    <a:pt x="475" y="494"/>
                  </a:lnTo>
                  <a:lnTo>
                    <a:pt x="446" y="501"/>
                  </a:lnTo>
                  <a:lnTo>
                    <a:pt x="431" y="501"/>
                  </a:lnTo>
                  <a:lnTo>
                    <a:pt x="417" y="494"/>
                  </a:lnTo>
                  <a:lnTo>
                    <a:pt x="395" y="494"/>
                  </a:lnTo>
                  <a:lnTo>
                    <a:pt x="380" y="479"/>
                  </a:lnTo>
                  <a:lnTo>
                    <a:pt x="358" y="465"/>
                  </a:lnTo>
                  <a:lnTo>
                    <a:pt x="344" y="450"/>
                  </a:lnTo>
                  <a:lnTo>
                    <a:pt x="329" y="421"/>
                  </a:lnTo>
                  <a:lnTo>
                    <a:pt x="285" y="465"/>
                  </a:lnTo>
                  <a:lnTo>
                    <a:pt x="227" y="486"/>
                  </a:lnTo>
                  <a:lnTo>
                    <a:pt x="175" y="501"/>
                  </a:lnTo>
                  <a:lnTo>
                    <a:pt x="102" y="486"/>
                  </a:lnTo>
                  <a:lnTo>
                    <a:pt x="51" y="450"/>
                  </a:lnTo>
                  <a:lnTo>
                    <a:pt x="15" y="392"/>
                  </a:lnTo>
                  <a:lnTo>
                    <a:pt x="0" y="319"/>
                  </a:lnTo>
                  <a:lnTo>
                    <a:pt x="15" y="225"/>
                  </a:lnTo>
                  <a:lnTo>
                    <a:pt x="59" y="138"/>
                  </a:lnTo>
                  <a:lnTo>
                    <a:pt x="124" y="65"/>
                  </a:lnTo>
                  <a:lnTo>
                    <a:pt x="205" y="1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44"/>
            <p:cNvSpPr>
              <a:spLocks/>
            </p:cNvSpPr>
            <p:nvPr/>
          </p:nvSpPr>
          <p:spPr bwMode="auto">
            <a:xfrm>
              <a:off x="2861" y="4738"/>
              <a:ext cx="1308" cy="1075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694" y="0"/>
                </a:cxn>
                <a:cxn ang="0">
                  <a:pos x="709" y="14"/>
                </a:cxn>
                <a:cxn ang="0">
                  <a:pos x="694" y="43"/>
                </a:cxn>
                <a:cxn ang="0">
                  <a:pos x="650" y="50"/>
                </a:cxn>
                <a:cxn ang="0">
                  <a:pos x="592" y="80"/>
                </a:cxn>
                <a:cxn ang="0">
                  <a:pos x="584" y="101"/>
                </a:cxn>
                <a:cxn ang="0">
                  <a:pos x="723" y="428"/>
                </a:cxn>
                <a:cxn ang="0">
                  <a:pos x="1008" y="116"/>
                </a:cxn>
                <a:cxn ang="0">
                  <a:pos x="1001" y="65"/>
                </a:cxn>
                <a:cxn ang="0">
                  <a:pos x="964" y="50"/>
                </a:cxn>
                <a:cxn ang="0">
                  <a:pos x="942" y="43"/>
                </a:cxn>
                <a:cxn ang="0">
                  <a:pos x="935" y="14"/>
                </a:cxn>
                <a:cxn ang="0">
                  <a:pos x="950" y="0"/>
                </a:cxn>
                <a:cxn ang="0">
                  <a:pos x="1213" y="0"/>
                </a:cxn>
                <a:cxn ang="0">
                  <a:pos x="1301" y="7"/>
                </a:cxn>
                <a:cxn ang="0">
                  <a:pos x="1308" y="29"/>
                </a:cxn>
                <a:cxn ang="0">
                  <a:pos x="1286" y="43"/>
                </a:cxn>
                <a:cxn ang="0">
                  <a:pos x="1118" y="87"/>
                </a:cxn>
                <a:cxn ang="0">
                  <a:pos x="986" y="210"/>
                </a:cxn>
                <a:cxn ang="0">
                  <a:pos x="804" y="407"/>
                </a:cxn>
                <a:cxn ang="0">
                  <a:pos x="811" y="639"/>
                </a:cxn>
                <a:cxn ang="0">
                  <a:pos x="950" y="959"/>
                </a:cxn>
                <a:cxn ang="0">
                  <a:pos x="1023" y="1024"/>
                </a:cxn>
                <a:cxn ang="0">
                  <a:pos x="1103" y="1032"/>
                </a:cxn>
                <a:cxn ang="0">
                  <a:pos x="1111" y="1061"/>
                </a:cxn>
                <a:cxn ang="0">
                  <a:pos x="1089" y="1075"/>
                </a:cxn>
                <a:cxn ang="0">
                  <a:pos x="964" y="1068"/>
                </a:cxn>
                <a:cxn ang="0">
                  <a:pos x="767" y="1075"/>
                </a:cxn>
                <a:cxn ang="0">
                  <a:pos x="694" y="1075"/>
                </a:cxn>
                <a:cxn ang="0">
                  <a:pos x="687" y="1039"/>
                </a:cxn>
                <a:cxn ang="0">
                  <a:pos x="716" y="1024"/>
                </a:cxn>
                <a:cxn ang="0">
                  <a:pos x="796" y="1002"/>
                </a:cxn>
                <a:cxn ang="0">
                  <a:pos x="804" y="981"/>
                </a:cxn>
                <a:cxn ang="0">
                  <a:pos x="635" y="581"/>
                </a:cxn>
                <a:cxn ang="0">
                  <a:pos x="321" y="923"/>
                </a:cxn>
                <a:cxn ang="0">
                  <a:pos x="292" y="981"/>
                </a:cxn>
                <a:cxn ang="0">
                  <a:pos x="314" y="1017"/>
                </a:cxn>
                <a:cxn ang="0">
                  <a:pos x="350" y="1024"/>
                </a:cxn>
                <a:cxn ang="0">
                  <a:pos x="372" y="1032"/>
                </a:cxn>
                <a:cxn ang="0">
                  <a:pos x="365" y="1068"/>
                </a:cxn>
                <a:cxn ang="0">
                  <a:pos x="343" y="1075"/>
                </a:cxn>
                <a:cxn ang="0">
                  <a:pos x="95" y="1075"/>
                </a:cxn>
                <a:cxn ang="0">
                  <a:pos x="0" y="1068"/>
                </a:cxn>
                <a:cxn ang="0">
                  <a:pos x="0" y="1046"/>
                </a:cxn>
                <a:cxn ang="0">
                  <a:pos x="22" y="1024"/>
                </a:cxn>
                <a:cxn ang="0">
                  <a:pos x="190" y="981"/>
                </a:cxn>
                <a:cxn ang="0">
                  <a:pos x="621" y="537"/>
                </a:cxn>
                <a:cxn ang="0">
                  <a:pos x="409" y="58"/>
                </a:cxn>
                <a:cxn ang="0">
                  <a:pos x="299" y="43"/>
                </a:cxn>
                <a:cxn ang="0">
                  <a:pos x="277" y="29"/>
                </a:cxn>
                <a:cxn ang="0">
                  <a:pos x="292" y="0"/>
                </a:cxn>
              </a:cxnLst>
              <a:rect l="0" t="0" r="r" b="b"/>
              <a:pathLst>
                <a:path w="1308" h="1075">
                  <a:moveTo>
                    <a:pt x="307" y="0"/>
                  </a:moveTo>
                  <a:lnTo>
                    <a:pt x="358" y="0"/>
                  </a:lnTo>
                  <a:lnTo>
                    <a:pt x="431" y="0"/>
                  </a:lnTo>
                  <a:lnTo>
                    <a:pt x="482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1" y="7"/>
                  </a:lnTo>
                  <a:lnTo>
                    <a:pt x="709" y="14"/>
                  </a:lnTo>
                  <a:lnTo>
                    <a:pt x="709" y="29"/>
                  </a:lnTo>
                  <a:lnTo>
                    <a:pt x="701" y="36"/>
                  </a:lnTo>
                  <a:lnTo>
                    <a:pt x="694" y="43"/>
                  </a:lnTo>
                  <a:lnTo>
                    <a:pt x="687" y="43"/>
                  </a:lnTo>
                  <a:lnTo>
                    <a:pt x="679" y="43"/>
                  </a:lnTo>
                  <a:lnTo>
                    <a:pt x="650" y="50"/>
                  </a:lnTo>
                  <a:lnTo>
                    <a:pt x="621" y="58"/>
                  </a:lnTo>
                  <a:lnTo>
                    <a:pt x="606" y="65"/>
                  </a:lnTo>
                  <a:lnTo>
                    <a:pt x="592" y="80"/>
                  </a:lnTo>
                  <a:lnTo>
                    <a:pt x="584" y="87"/>
                  </a:lnTo>
                  <a:lnTo>
                    <a:pt x="584" y="94"/>
                  </a:lnTo>
                  <a:lnTo>
                    <a:pt x="584" y="101"/>
                  </a:lnTo>
                  <a:lnTo>
                    <a:pt x="592" y="116"/>
                  </a:lnTo>
                  <a:lnTo>
                    <a:pt x="723" y="428"/>
                  </a:lnTo>
                  <a:lnTo>
                    <a:pt x="723" y="428"/>
                  </a:lnTo>
                  <a:lnTo>
                    <a:pt x="979" y="152"/>
                  </a:lnTo>
                  <a:lnTo>
                    <a:pt x="994" y="138"/>
                  </a:lnTo>
                  <a:lnTo>
                    <a:pt x="1008" y="116"/>
                  </a:lnTo>
                  <a:lnTo>
                    <a:pt x="1016" y="94"/>
                  </a:lnTo>
                  <a:lnTo>
                    <a:pt x="1008" y="80"/>
                  </a:lnTo>
                  <a:lnTo>
                    <a:pt x="1001" y="65"/>
                  </a:lnTo>
                  <a:lnTo>
                    <a:pt x="994" y="58"/>
                  </a:lnTo>
                  <a:lnTo>
                    <a:pt x="979" y="50"/>
                  </a:lnTo>
                  <a:lnTo>
                    <a:pt x="964" y="50"/>
                  </a:lnTo>
                  <a:lnTo>
                    <a:pt x="957" y="43"/>
                  </a:lnTo>
                  <a:lnTo>
                    <a:pt x="950" y="43"/>
                  </a:lnTo>
                  <a:lnTo>
                    <a:pt x="942" y="43"/>
                  </a:lnTo>
                  <a:lnTo>
                    <a:pt x="935" y="36"/>
                  </a:lnTo>
                  <a:lnTo>
                    <a:pt x="928" y="29"/>
                  </a:lnTo>
                  <a:lnTo>
                    <a:pt x="935" y="14"/>
                  </a:lnTo>
                  <a:lnTo>
                    <a:pt x="935" y="7"/>
                  </a:lnTo>
                  <a:lnTo>
                    <a:pt x="942" y="0"/>
                  </a:lnTo>
                  <a:lnTo>
                    <a:pt x="950" y="0"/>
                  </a:lnTo>
                  <a:lnTo>
                    <a:pt x="957" y="0"/>
                  </a:lnTo>
                  <a:lnTo>
                    <a:pt x="1140" y="0"/>
                  </a:lnTo>
                  <a:lnTo>
                    <a:pt x="1213" y="0"/>
                  </a:lnTo>
                  <a:lnTo>
                    <a:pt x="1286" y="0"/>
                  </a:lnTo>
                  <a:lnTo>
                    <a:pt x="1301" y="0"/>
                  </a:lnTo>
                  <a:lnTo>
                    <a:pt x="1301" y="7"/>
                  </a:lnTo>
                  <a:lnTo>
                    <a:pt x="1308" y="14"/>
                  </a:lnTo>
                  <a:lnTo>
                    <a:pt x="1308" y="14"/>
                  </a:lnTo>
                  <a:lnTo>
                    <a:pt x="1308" y="29"/>
                  </a:lnTo>
                  <a:lnTo>
                    <a:pt x="1301" y="36"/>
                  </a:lnTo>
                  <a:lnTo>
                    <a:pt x="1293" y="43"/>
                  </a:lnTo>
                  <a:lnTo>
                    <a:pt x="1286" y="43"/>
                  </a:lnTo>
                  <a:lnTo>
                    <a:pt x="1271" y="43"/>
                  </a:lnTo>
                  <a:lnTo>
                    <a:pt x="1184" y="58"/>
                  </a:lnTo>
                  <a:lnTo>
                    <a:pt x="1118" y="87"/>
                  </a:lnTo>
                  <a:lnTo>
                    <a:pt x="1067" y="130"/>
                  </a:lnTo>
                  <a:lnTo>
                    <a:pt x="1037" y="159"/>
                  </a:lnTo>
                  <a:lnTo>
                    <a:pt x="986" y="210"/>
                  </a:lnTo>
                  <a:lnTo>
                    <a:pt x="928" y="276"/>
                  </a:lnTo>
                  <a:lnTo>
                    <a:pt x="862" y="341"/>
                  </a:lnTo>
                  <a:lnTo>
                    <a:pt x="804" y="407"/>
                  </a:lnTo>
                  <a:lnTo>
                    <a:pt x="745" y="472"/>
                  </a:lnTo>
                  <a:lnTo>
                    <a:pt x="774" y="545"/>
                  </a:lnTo>
                  <a:lnTo>
                    <a:pt x="811" y="639"/>
                  </a:lnTo>
                  <a:lnTo>
                    <a:pt x="862" y="748"/>
                  </a:lnTo>
                  <a:lnTo>
                    <a:pt x="906" y="857"/>
                  </a:lnTo>
                  <a:lnTo>
                    <a:pt x="950" y="959"/>
                  </a:lnTo>
                  <a:lnTo>
                    <a:pt x="964" y="995"/>
                  </a:lnTo>
                  <a:lnTo>
                    <a:pt x="986" y="1017"/>
                  </a:lnTo>
                  <a:lnTo>
                    <a:pt x="1023" y="1024"/>
                  </a:lnTo>
                  <a:lnTo>
                    <a:pt x="1081" y="1024"/>
                  </a:lnTo>
                  <a:lnTo>
                    <a:pt x="1096" y="1024"/>
                  </a:lnTo>
                  <a:lnTo>
                    <a:pt x="1103" y="1032"/>
                  </a:lnTo>
                  <a:lnTo>
                    <a:pt x="1111" y="1032"/>
                  </a:lnTo>
                  <a:lnTo>
                    <a:pt x="1118" y="1046"/>
                  </a:lnTo>
                  <a:lnTo>
                    <a:pt x="1111" y="1061"/>
                  </a:lnTo>
                  <a:lnTo>
                    <a:pt x="1103" y="1068"/>
                  </a:lnTo>
                  <a:lnTo>
                    <a:pt x="1096" y="1075"/>
                  </a:lnTo>
                  <a:lnTo>
                    <a:pt x="1089" y="1075"/>
                  </a:lnTo>
                  <a:lnTo>
                    <a:pt x="1081" y="1075"/>
                  </a:lnTo>
                  <a:lnTo>
                    <a:pt x="1030" y="1075"/>
                  </a:lnTo>
                  <a:lnTo>
                    <a:pt x="964" y="1068"/>
                  </a:lnTo>
                  <a:lnTo>
                    <a:pt x="906" y="1068"/>
                  </a:lnTo>
                  <a:lnTo>
                    <a:pt x="847" y="1068"/>
                  </a:lnTo>
                  <a:lnTo>
                    <a:pt x="767" y="1075"/>
                  </a:lnTo>
                  <a:lnTo>
                    <a:pt x="709" y="1075"/>
                  </a:lnTo>
                  <a:lnTo>
                    <a:pt x="701" y="1075"/>
                  </a:lnTo>
                  <a:lnTo>
                    <a:pt x="694" y="1075"/>
                  </a:lnTo>
                  <a:lnTo>
                    <a:pt x="687" y="1068"/>
                  </a:lnTo>
                  <a:lnTo>
                    <a:pt x="679" y="1053"/>
                  </a:lnTo>
                  <a:lnTo>
                    <a:pt x="687" y="1039"/>
                  </a:lnTo>
                  <a:lnTo>
                    <a:pt x="694" y="1032"/>
                  </a:lnTo>
                  <a:lnTo>
                    <a:pt x="701" y="1024"/>
                  </a:lnTo>
                  <a:lnTo>
                    <a:pt x="716" y="1024"/>
                  </a:lnTo>
                  <a:lnTo>
                    <a:pt x="745" y="1017"/>
                  </a:lnTo>
                  <a:lnTo>
                    <a:pt x="774" y="1010"/>
                  </a:lnTo>
                  <a:lnTo>
                    <a:pt x="796" y="1002"/>
                  </a:lnTo>
                  <a:lnTo>
                    <a:pt x="804" y="988"/>
                  </a:lnTo>
                  <a:lnTo>
                    <a:pt x="811" y="981"/>
                  </a:lnTo>
                  <a:lnTo>
                    <a:pt x="804" y="981"/>
                  </a:lnTo>
                  <a:lnTo>
                    <a:pt x="804" y="973"/>
                  </a:lnTo>
                  <a:lnTo>
                    <a:pt x="804" y="959"/>
                  </a:lnTo>
                  <a:lnTo>
                    <a:pt x="635" y="581"/>
                  </a:lnTo>
                  <a:lnTo>
                    <a:pt x="497" y="734"/>
                  </a:lnTo>
                  <a:lnTo>
                    <a:pt x="336" y="908"/>
                  </a:lnTo>
                  <a:lnTo>
                    <a:pt x="321" y="923"/>
                  </a:lnTo>
                  <a:lnTo>
                    <a:pt x="307" y="937"/>
                  </a:lnTo>
                  <a:lnTo>
                    <a:pt x="292" y="959"/>
                  </a:lnTo>
                  <a:lnTo>
                    <a:pt x="292" y="981"/>
                  </a:lnTo>
                  <a:lnTo>
                    <a:pt x="292" y="995"/>
                  </a:lnTo>
                  <a:lnTo>
                    <a:pt x="307" y="1010"/>
                  </a:lnTo>
                  <a:lnTo>
                    <a:pt x="314" y="1017"/>
                  </a:lnTo>
                  <a:lnTo>
                    <a:pt x="328" y="1024"/>
                  </a:lnTo>
                  <a:lnTo>
                    <a:pt x="343" y="1024"/>
                  </a:lnTo>
                  <a:lnTo>
                    <a:pt x="350" y="1024"/>
                  </a:lnTo>
                  <a:lnTo>
                    <a:pt x="358" y="1024"/>
                  </a:lnTo>
                  <a:lnTo>
                    <a:pt x="365" y="1032"/>
                  </a:lnTo>
                  <a:lnTo>
                    <a:pt x="372" y="1032"/>
                  </a:lnTo>
                  <a:lnTo>
                    <a:pt x="372" y="1046"/>
                  </a:lnTo>
                  <a:lnTo>
                    <a:pt x="372" y="1061"/>
                  </a:lnTo>
                  <a:lnTo>
                    <a:pt x="365" y="1068"/>
                  </a:lnTo>
                  <a:lnTo>
                    <a:pt x="358" y="1075"/>
                  </a:lnTo>
                  <a:lnTo>
                    <a:pt x="350" y="1075"/>
                  </a:lnTo>
                  <a:lnTo>
                    <a:pt x="343" y="1075"/>
                  </a:lnTo>
                  <a:lnTo>
                    <a:pt x="255" y="1075"/>
                  </a:lnTo>
                  <a:lnTo>
                    <a:pt x="168" y="1068"/>
                  </a:lnTo>
                  <a:lnTo>
                    <a:pt x="95" y="1075"/>
                  </a:lnTo>
                  <a:lnTo>
                    <a:pt x="14" y="1075"/>
                  </a:lnTo>
                  <a:lnTo>
                    <a:pt x="7" y="1075"/>
                  </a:lnTo>
                  <a:lnTo>
                    <a:pt x="0" y="1068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6"/>
                  </a:lnTo>
                  <a:lnTo>
                    <a:pt x="0" y="1032"/>
                  </a:lnTo>
                  <a:lnTo>
                    <a:pt x="7" y="1032"/>
                  </a:lnTo>
                  <a:lnTo>
                    <a:pt x="22" y="1024"/>
                  </a:lnTo>
                  <a:lnTo>
                    <a:pt x="29" y="1024"/>
                  </a:lnTo>
                  <a:lnTo>
                    <a:pt x="109" y="1010"/>
                  </a:lnTo>
                  <a:lnTo>
                    <a:pt x="190" y="981"/>
                  </a:lnTo>
                  <a:lnTo>
                    <a:pt x="263" y="915"/>
                  </a:lnTo>
                  <a:lnTo>
                    <a:pt x="285" y="893"/>
                  </a:lnTo>
                  <a:lnTo>
                    <a:pt x="621" y="537"/>
                  </a:lnTo>
                  <a:lnTo>
                    <a:pt x="431" y="94"/>
                  </a:lnTo>
                  <a:lnTo>
                    <a:pt x="424" y="72"/>
                  </a:lnTo>
                  <a:lnTo>
                    <a:pt x="409" y="58"/>
                  </a:lnTo>
                  <a:lnTo>
                    <a:pt x="372" y="50"/>
                  </a:lnTo>
                  <a:lnTo>
                    <a:pt x="314" y="43"/>
                  </a:lnTo>
                  <a:lnTo>
                    <a:pt x="299" y="43"/>
                  </a:lnTo>
                  <a:lnTo>
                    <a:pt x="292" y="43"/>
                  </a:lnTo>
                  <a:lnTo>
                    <a:pt x="285" y="36"/>
                  </a:lnTo>
                  <a:lnTo>
                    <a:pt x="277" y="29"/>
                  </a:lnTo>
                  <a:lnTo>
                    <a:pt x="277" y="14"/>
                  </a:lnTo>
                  <a:lnTo>
                    <a:pt x="285" y="7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5"/>
            <p:cNvSpPr>
              <a:spLocks noEditPoints="1"/>
            </p:cNvSpPr>
            <p:nvPr/>
          </p:nvSpPr>
          <p:spPr bwMode="auto">
            <a:xfrm>
              <a:off x="4213" y="5268"/>
              <a:ext cx="453" cy="785"/>
            </a:xfrm>
            <a:custGeom>
              <a:avLst/>
              <a:gdLst/>
              <a:ahLst/>
              <a:cxnLst>
                <a:cxn ang="0">
                  <a:pos x="219" y="334"/>
                </a:cxn>
                <a:cxn ang="0">
                  <a:pos x="139" y="400"/>
                </a:cxn>
                <a:cxn ang="0">
                  <a:pos x="124" y="414"/>
                </a:cxn>
                <a:cxn ang="0">
                  <a:pos x="117" y="436"/>
                </a:cxn>
                <a:cxn ang="0">
                  <a:pos x="87" y="567"/>
                </a:cxn>
                <a:cxn ang="0">
                  <a:pos x="80" y="640"/>
                </a:cxn>
                <a:cxn ang="0">
                  <a:pos x="87" y="698"/>
                </a:cxn>
                <a:cxn ang="0">
                  <a:pos x="117" y="741"/>
                </a:cxn>
                <a:cxn ang="0">
                  <a:pos x="161" y="756"/>
                </a:cxn>
                <a:cxn ang="0">
                  <a:pos x="219" y="741"/>
                </a:cxn>
                <a:cxn ang="0">
                  <a:pos x="307" y="647"/>
                </a:cxn>
                <a:cxn ang="0">
                  <a:pos x="343" y="523"/>
                </a:cxn>
                <a:cxn ang="0">
                  <a:pos x="365" y="422"/>
                </a:cxn>
                <a:cxn ang="0">
                  <a:pos x="351" y="356"/>
                </a:cxn>
                <a:cxn ang="0">
                  <a:pos x="321" y="327"/>
                </a:cxn>
                <a:cxn ang="0">
                  <a:pos x="278" y="313"/>
                </a:cxn>
                <a:cxn ang="0">
                  <a:pos x="219" y="0"/>
                </a:cxn>
                <a:cxn ang="0">
                  <a:pos x="226" y="15"/>
                </a:cxn>
                <a:cxn ang="0">
                  <a:pos x="219" y="29"/>
                </a:cxn>
                <a:cxn ang="0">
                  <a:pos x="219" y="29"/>
                </a:cxn>
                <a:cxn ang="0">
                  <a:pos x="182" y="313"/>
                </a:cxn>
                <a:cxn ang="0">
                  <a:pos x="285" y="284"/>
                </a:cxn>
                <a:cxn ang="0">
                  <a:pos x="380" y="313"/>
                </a:cxn>
                <a:cxn ang="0">
                  <a:pos x="446" y="400"/>
                </a:cxn>
                <a:cxn ang="0">
                  <a:pos x="438" y="567"/>
                </a:cxn>
                <a:cxn ang="0">
                  <a:pos x="329" y="720"/>
                </a:cxn>
                <a:cxn ang="0">
                  <a:pos x="161" y="785"/>
                </a:cxn>
                <a:cxn ang="0">
                  <a:pos x="44" y="734"/>
                </a:cxn>
                <a:cxn ang="0">
                  <a:pos x="0" y="603"/>
                </a:cxn>
                <a:cxn ang="0">
                  <a:pos x="0" y="567"/>
                </a:cxn>
                <a:cxn ang="0">
                  <a:pos x="7" y="523"/>
                </a:cxn>
                <a:cxn ang="0">
                  <a:pos x="36" y="407"/>
                </a:cxn>
                <a:cxn ang="0">
                  <a:pos x="73" y="284"/>
                </a:cxn>
                <a:cxn ang="0">
                  <a:pos x="102" y="145"/>
                </a:cxn>
                <a:cxn ang="0">
                  <a:pos x="117" y="109"/>
                </a:cxn>
                <a:cxn ang="0">
                  <a:pos x="117" y="80"/>
                </a:cxn>
                <a:cxn ang="0">
                  <a:pos x="124" y="65"/>
                </a:cxn>
                <a:cxn ang="0">
                  <a:pos x="109" y="58"/>
                </a:cxn>
                <a:cxn ang="0">
                  <a:pos x="66" y="51"/>
                </a:cxn>
                <a:cxn ang="0">
                  <a:pos x="51" y="51"/>
                </a:cxn>
                <a:cxn ang="0">
                  <a:pos x="36" y="36"/>
                </a:cxn>
                <a:cxn ang="0">
                  <a:pos x="44" y="15"/>
                </a:cxn>
                <a:cxn ang="0">
                  <a:pos x="58" y="15"/>
                </a:cxn>
                <a:cxn ang="0">
                  <a:pos x="109" y="7"/>
                </a:cxn>
                <a:cxn ang="0">
                  <a:pos x="212" y="0"/>
                </a:cxn>
              </a:cxnLst>
              <a:rect l="0" t="0" r="r" b="b"/>
              <a:pathLst>
                <a:path w="453" h="785">
                  <a:moveTo>
                    <a:pt x="278" y="313"/>
                  </a:moveTo>
                  <a:lnTo>
                    <a:pt x="219" y="334"/>
                  </a:lnTo>
                  <a:lnTo>
                    <a:pt x="146" y="385"/>
                  </a:lnTo>
                  <a:lnTo>
                    <a:pt x="139" y="400"/>
                  </a:lnTo>
                  <a:lnTo>
                    <a:pt x="131" y="407"/>
                  </a:lnTo>
                  <a:lnTo>
                    <a:pt x="124" y="414"/>
                  </a:lnTo>
                  <a:lnTo>
                    <a:pt x="124" y="422"/>
                  </a:lnTo>
                  <a:lnTo>
                    <a:pt x="117" y="436"/>
                  </a:lnTo>
                  <a:lnTo>
                    <a:pt x="102" y="516"/>
                  </a:lnTo>
                  <a:lnTo>
                    <a:pt x="87" y="567"/>
                  </a:lnTo>
                  <a:lnTo>
                    <a:pt x="80" y="611"/>
                  </a:lnTo>
                  <a:lnTo>
                    <a:pt x="80" y="640"/>
                  </a:lnTo>
                  <a:lnTo>
                    <a:pt x="80" y="669"/>
                  </a:lnTo>
                  <a:lnTo>
                    <a:pt x="87" y="698"/>
                  </a:lnTo>
                  <a:lnTo>
                    <a:pt x="102" y="720"/>
                  </a:lnTo>
                  <a:lnTo>
                    <a:pt x="117" y="741"/>
                  </a:lnTo>
                  <a:lnTo>
                    <a:pt x="139" y="749"/>
                  </a:lnTo>
                  <a:lnTo>
                    <a:pt x="161" y="756"/>
                  </a:lnTo>
                  <a:lnTo>
                    <a:pt x="161" y="756"/>
                  </a:lnTo>
                  <a:lnTo>
                    <a:pt x="219" y="741"/>
                  </a:lnTo>
                  <a:lnTo>
                    <a:pt x="270" y="698"/>
                  </a:lnTo>
                  <a:lnTo>
                    <a:pt x="307" y="647"/>
                  </a:lnTo>
                  <a:lnTo>
                    <a:pt x="329" y="589"/>
                  </a:lnTo>
                  <a:lnTo>
                    <a:pt x="343" y="523"/>
                  </a:lnTo>
                  <a:lnTo>
                    <a:pt x="358" y="465"/>
                  </a:lnTo>
                  <a:lnTo>
                    <a:pt x="365" y="422"/>
                  </a:lnTo>
                  <a:lnTo>
                    <a:pt x="358" y="385"/>
                  </a:lnTo>
                  <a:lnTo>
                    <a:pt x="351" y="356"/>
                  </a:lnTo>
                  <a:lnTo>
                    <a:pt x="336" y="342"/>
                  </a:lnTo>
                  <a:lnTo>
                    <a:pt x="321" y="327"/>
                  </a:lnTo>
                  <a:lnTo>
                    <a:pt x="299" y="313"/>
                  </a:lnTo>
                  <a:lnTo>
                    <a:pt x="278" y="313"/>
                  </a:lnTo>
                  <a:close/>
                  <a:moveTo>
                    <a:pt x="212" y="0"/>
                  </a:moveTo>
                  <a:lnTo>
                    <a:pt x="219" y="0"/>
                  </a:lnTo>
                  <a:lnTo>
                    <a:pt x="226" y="7"/>
                  </a:lnTo>
                  <a:lnTo>
                    <a:pt x="226" y="15"/>
                  </a:lnTo>
                  <a:lnTo>
                    <a:pt x="226" y="22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146" y="342"/>
                  </a:lnTo>
                  <a:lnTo>
                    <a:pt x="182" y="313"/>
                  </a:lnTo>
                  <a:lnTo>
                    <a:pt x="226" y="291"/>
                  </a:lnTo>
                  <a:lnTo>
                    <a:pt x="285" y="284"/>
                  </a:lnTo>
                  <a:lnTo>
                    <a:pt x="336" y="291"/>
                  </a:lnTo>
                  <a:lnTo>
                    <a:pt x="380" y="313"/>
                  </a:lnTo>
                  <a:lnTo>
                    <a:pt x="416" y="349"/>
                  </a:lnTo>
                  <a:lnTo>
                    <a:pt x="446" y="400"/>
                  </a:lnTo>
                  <a:lnTo>
                    <a:pt x="453" y="465"/>
                  </a:lnTo>
                  <a:lnTo>
                    <a:pt x="438" y="567"/>
                  </a:lnTo>
                  <a:lnTo>
                    <a:pt x="394" y="647"/>
                  </a:lnTo>
                  <a:lnTo>
                    <a:pt x="329" y="720"/>
                  </a:lnTo>
                  <a:lnTo>
                    <a:pt x="248" y="770"/>
                  </a:lnTo>
                  <a:lnTo>
                    <a:pt x="161" y="785"/>
                  </a:lnTo>
                  <a:lnTo>
                    <a:pt x="102" y="770"/>
                  </a:lnTo>
                  <a:lnTo>
                    <a:pt x="44" y="734"/>
                  </a:lnTo>
                  <a:lnTo>
                    <a:pt x="14" y="676"/>
                  </a:lnTo>
                  <a:lnTo>
                    <a:pt x="0" y="603"/>
                  </a:lnTo>
                  <a:lnTo>
                    <a:pt x="0" y="589"/>
                  </a:lnTo>
                  <a:lnTo>
                    <a:pt x="0" y="567"/>
                  </a:lnTo>
                  <a:lnTo>
                    <a:pt x="7" y="545"/>
                  </a:lnTo>
                  <a:lnTo>
                    <a:pt x="7" y="523"/>
                  </a:lnTo>
                  <a:lnTo>
                    <a:pt x="22" y="472"/>
                  </a:lnTo>
                  <a:lnTo>
                    <a:pt x="36" y="407"/>
                  </a:lnTo>
                  <a:lnTo>
                    <a:pt x="58" y="342"/>
                  </a:lnTo>
                  <a:lnTo>
                    <a:pt x="73" y="284"/>
                  </a:lnTo>
                  <a:lnTo>
                    <a:pt x="80" y="247"/>
                  </a:lnTo>
                  <a:lnTo>
                    <a:pt x="102" y="145"/>
                  </a:lnTo>
                  <a:lnTo>
                    <a:pt x="109" y="131"/>
                  </a:lnTo>
                  <a:lnTo>
                    <a:pt x="117" y="109"/>
                  </a:lnTo>
                  <a:lnTo>
                    <a:pt x="117" y="95"/>
                  </a:lnTo>
                  <a:lnTo>
                    <a:pt x="117" y="80"/>
                  </a:lnTo>
                  <a:lnTo>
                    <a:pt x="124" y="73"/>
                  </a:lnTo>
                  <a:lnTo>
                    <a:pt x="124" y="65"/>
                  </a:lnTo>
                  <a:lnTo>
                    <a:pt x="117" y="58"/>
                  </a:lnTo>
                  <a:lnTo>
                    <a:pt x="109" y="58"/>
                  </a:lnTo>
                  <a:lnTo>
                    <a:pt x="95" y="51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51" y="51"/>
                  </a:lnTo>
                  <a:lnTo>
                    <a:pt x="44" y="44"/>
                  </a:lnTo>
                  <a:lnTo>
                    <a:pt x="36" y="36"/>
                  </a:lnTo>
                  <a:lnTo>
                    <a:pt x="44" y="22"/>
                  </a:lnTo>
                  <a:lnTo>
                    <a:pt x="44" y="15"/>
                  </a:lnTo>
                  <a:lnTo>
                    <a:pt x="51" y="15"/>
                  </a:lnTo>
                  <a:lnTo>
                    <a:pt x="58" y="15"/>
                  </a:lnTo>
                  <a:lnTo>
                    <a:pt x="66" y="7"/>
                  </a:lnTo>
                  <a:lnTo>
                    <a:pt x="109" y="7"/>
                  </a:lnTo>
                  <a:lnTo>
                    <a:pt x="168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6"/>
            <p:cNvSpPr>
              <a:spLocks noEditPoints="1"/>
            </p:cNvSpPr>
            <p:nvPr/>
          </p:nvSpPr>
          <p:spPr bwMode="auto">
            <a:xfrm>
              <a:off x="5346" y="5130"/>
              <a:ext cx="168" cy="683"/>
            </a:xfrm>
            <a:custGeom>
              <a:avLst/>
              <a:gdLst/>
              <a:ahLst/>
              <a:cxnLst>
                <a:cxn ang="0">
                  <a:pos x="87" y="516"/>
                </a:cxn>
                <a:cxn ang="0">
                  <a:pos x="109" y="523"/>
                </a:cxn>
                <a:cxn ang="0">
                  <a:pos x="139" y="531"/>
                </a:cxn>
                <a:cxn ang="0">
                  <a:pos x="153" y="552"/>
                </a:cxn>
                <a:cxn ang="0">
                  <a:pos x="168" y="574"/>
                </a:cxn>
                <a:cxn ang="0">
                  <a:pos x="168" y="596"/>
                </a:cxn>
                <a:cxn ang="0">
                  <a:pos x="168" y="596"/>
                </a:cxn>
                <a:cxn ang="0">
                  <a:pos x="168" y="625"/>
                </a:cxn>
                <a:cxn ang="0">
                  <a:pos x="153" y="647"/>
                </a:cxn>
                <a:cxn ang="0">
                  <a:pos x="139" y="669"/>
                </a:cxn>
                <a:cxn ang="0">
                  <a:pos x="109" y="676"/>
                </a:cxn>
                <a:cxn ang="0">
                  <a:pos x="87" y="683"/>
                </a:cxn>
                <a:cxn ang="0">
                  <a:pos x="58" y="676"/>
                </a:cxn>
                <a:cxn ang="0">
                  <a:pos x="36" y="669"/>
                </a:cxn>
                <a:cxn ang="0">
                  <a:pos x="22" y="647"/>
                </a:cxn>
                <a:cxn ang="0">
                  <a:pos x="7" y="625"/>
                </a:cxn>
                <a:cxn ang="0">
                  <a:pos x="0" y="596"/>
                </a:cxn>
                <a:cxn ang="0">
                  <a:pos x="7" y="574"/>
                </a:cxn>
                <a:cxn ang="0">
                  <a:pos x="22" y="552"/>
                </a:cxn>
                <a:cxn ang="0">
                  <a:pos x="36" y="531"/>
                </a:cxn>
                <a:cxn ang="0">
                  <a:pos x="58" y="523"/>
                </a:cxn>
                <a:cxn ang="0">
                  <a:pos x="87" y="516"/>
                </a:cxn>
                <a:cxn ang="0">
                  <a:pos x="87" y="0"/>
                </a:cxn>
                <a:cxn ang="0">
                  <a:pos x="109" y="7"/>
                </a:cxn>
                <a:cxn ang="0">
                  <a:pos x="139" y="22"/>
                </a:cxn>
                <a:cxn ang="0">
                  <a:pos x="153" y="36"/>
                </a:cxn>
                <a:cxn ang="0">
                  <a:pos x="168" y="58"/>
                </a:cxn>
                <a:cxn ang="0">
                  <a:pos x="168" y="87"/>
                </a:cxn>
                <a:cxn ang="0">
                  <a:pos x="168" y="87"/>
                </a:cxn>
                <a:cxn ang="0">
                  <a:pos x="168" y="116"/>
                </a:cxn>
                <a:cxn ang="0">
                  <a:pos x="153" y="138"/>
                </a:cxn>
                <a:cxn ang="0">
                  <a:pos x="139" y="153"/>
                </a:cxn>
                <a:cxn ang="0">
                  <a:pos x="109" y="167"/>
                </a:cxn>
                <a:cxn ang="0">
                  <a:pos x="87" y="167"/>
                </a:cxn>
                <a:cxn ang="0">
                  <a:pos x="58" y="167"/>
                </a:cxn>
                <a:cxn ang="0">
                  <a:pos x="36" y="153"/>
                </a:cxn>
                <a:cxn ang="0">
                  <a:pos x="22" y="138"/>
                </a:cxn>
                <a:cxn ang="0">
                  <a:pos x="7" y="116"/>
                </a:cxn>
                <a:cxn ang="0">
                  <a:pos x="0" y="87"/>
                </a:cxn>
                <a:cxn ang="0">
                  <a:pos x="7" y="58"/>
                </a:cxn>
                <a:cxn ang="0">
                  <a:pos x="22" y="36"/>
                </a:cxn>
                <a:cxn ang="0">
                  <a:pos x="36" y="22"/>
                </a:cxn>
                <a:cxn ang="0">
                  <a:pos x="58" y="7"/>
                </a:cxn>
                <a:cxn ang="0">
                  <a:pos x="87" y="0"/>
                </a:cxn>
              </a:cxnLst>
              <a:rect l="0" t="0" r="r" b="b"/>
              <a:pathLst>
                <a:path w="168" h="683">
                  <a:moveTo>
                    <a:pt x="87" y="516"/>
                  </a:moveTo>
                  <a:lnTo>
                    <a:pt x="109" y="523"/>
                  </a:lnTo>
                  <a:lnTo>
                    <a:pt x="139" y="531"/>
                  </a:lnTo>
                  <a:lnTo>
                    <a:pt x="153" y="552"/>
                  </a:lnTo>
                  <a:lnTo>
                    <a:pt x="168" y="574"/>
                  </a:lnTo>
                  <a:lnTo>
                    <a:pt x="168" y="596"/>
                  </a:lnTo>
                  <a:lnTo>
                    <a:pt x="168" y="596"/>
                  </a:lnTo>
                  <a:lnTo>
                    <a:pt x="168" y="625"/>
                  </a:lnTo>
                  <a:lnTo>
                    <a:pt x="153" y="647"/>
                  </a:lnTo>
                  <a:lnTo>
                    <a:pt x="139" y="669"/>
                  </a:lnTo>
                  <a:lnTo>
                    <a:pt x="109" y="676"/>
                  </a:lnTo>
                  <a:lnTo>
                    <a:pt x="87" y="683"/>
                  </a:lnTo>
                  <a:lnTo>
                    <a:pt x="58" y="676"/>
                  </a:lnTo>
                  <a:lnTo>
                    <a:pt x="36" y="669"/>
                  </a:lnTo>
                  <a:lnTo>
                    <a:pt x="22" y="647"/>
                  </a:lnTo>
                  <a:lnTo>
                    <a:pt x="7" y="625"/>
                  </a:lnTo>
                  <a:lnTo>
                    <a:pt x="0" y="596"/>
                  </a:lnTo>
                  <a:lnTo>
                    <a:pt x="7" y="574"/>
                  </a:lnTo>
                  <a:lnTo>
                    <a:pt x="22" y="552"/>
                  </a:lnTo>
                  <a:lnTo>
                    <a:pt x="36" y="531"/>
                  </a:lnTo>
                  <a:lnTo>
                    <a:pt x="58" y="523"/>
                  </a:lnTo>
                  <a:lnTo>
                    <a:pt x="87" y="516"/>
                  </a:lnTo>
                  <a:close/>
                  <a:moveTo>
                    <a:pt x="87" y="0"/>
                  </a:moveTo>
                  <a:lnTo>
                    <a:pt x="109" y="7"/>
                  </a:lnTo>
                  <a:lnTo>
                    <a:pt x="139" y="22"/>
                  </a:lnTo>
                  <a:lnTo>
                    <a:pt x="153" y="36"/>
                  </a:lnTo>
                  <a:lnTo>
                    <a:pt x="168" y="58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116"/>
                  </a:lnTo>
                  <a:lnTo>
                    <a:pt x="153" y="138"/>
                  </a:lnTo>
                  <a:lnTo>
                    <a:pt x="139" y="153"/>
                  </a:lnTo>
                  <a:lnTo>
                    <a:pt x="109" y="167"/>
                  </a:lnTo>
                  <a:lnTo>
                    <a:pt x="87" y="167"/>
                  </a:lnTo>
                  <a:lnTo>
                    <a:pt x="58" y="167"/>
                  </a:lnTo>
                  <a:lnTo>
                    <a:pt x="36" y="153"/>
                  </a:lnTo>
                  <a:lnTo>
                    <a:pt x="22" y="138"/>
                  </a:lnTo>
                  <a:lnTo>
                    <a:pt x="7" y="116"/>
                  </a:lnTo>
                  <a:lnTo>
                    <a:pt x="0" y="87"/>
                  </a:lnTo>
                  <a:lnTo>
                    <a:pt x="7" y="58"/>
                  </a:lnTo>
                  <a:lnTo>
                    <a:pt x="22" y="36"/>
                  </a:lnTo>
                  <a:lnTo>
                    <a:pt x="36" y="22"/>
                  </a:lnTo>
                  <a:lnTo>
                    <a:pt x="58" y="7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7"/>
            <p:cNvSpPr>
              <a:spLocks noEditPoints="1"/>
            </p:cNvSpPr>
            <p:nvPr/>
          </p:nvSpPr>
          <p:spPr bwMode="auto">
            <a:xfrm>
              <a:off x="5740" y="5232"/>
              <a:ext cx="1060" cy="370"/>
            </a:xfrm>
            <a:custGeom>
              <a:avLst/>
              <a:gdLst/>
              <a:ahLst/>
              <a:cxnLst>
                <a:cxn ang="0">
                  <a:pos x="52" y="305"/>
                </a:cxn>
                <a:cxn ang="0">
                  <a:pos x="1002" y="305"/>
                </a:cxn>
                <a:cxn ang="0">
                  <a:pos x="1016" y="305"/>
                </a:cxn>
                <a:cxn ang="0">
                  <a:pos x="1031" y="312"/>
                </a:cxn>
                <a:cxn ang="0">
                  <a:pos x="1038" y="312"/>
                </a:cxn>
                <a:cxn ang="0">
                  <a:pos x="1046" y="320"/>
                </a:cxn>
                <a:cxn ang="0">
                  <a:pos x="1053" y="327"/>
                </a:cxn>
                <a:cxn ang="0">
                  <a:pos x="1060" y="341"/>
                </a:cxn>
                <a:cxn ang="0">
                  <a:pos x="1053" y="356"/>
                </a:cxn>
                <a:cxn ang="0">
                  <a:pos x="1046" y="363"/>
                </a:cxn>
                <a:cxn ang="0">
                  <a:pos x="1031" y="370"/>
                </a:cxn>
                <a:cxn ang="0">
                  <a:pos x="1016" y="370"/>
                </a:cxn>
                <a:cxn ang="0">
                  <a:pos x="1002" y="370"/>
                </a:cxn>
                <a:cxn ang="0">
                  <a:pos x="52" y="370"/>
                </a:cxn>
                <a:cxn ang="0">
                  <a:pos x="37" y="370"/>
                </a:cxn>
                <a:cxn ang="0">
                  <a:pos x="22" y="370"/>
                </a:cxn>
                <a:cxn ang="0">
                  <a:pos x="15" y="363"/>
                </a:cxn>
                <a:cxn ang="0">
                  <a:pos x="8" y="356"/>
                </a:cxn>
                <a:cxn ang="0">
                  <a:pos x="0" y="341"/>
                </a:cxn>
                <a:cxn ang="0">
                  <a:pos x="0" y="327"/>
                </a:cxn>
                <a:cxn ang="0">
                  <a:pos x="8" y="320"/>
                </a:cxn>
                <a:cxn ang="0">
                  <a:pos x="22" y="312"/>
                </a:cxn>
                <a:cxn ang="0">
                  <a:pos x="30" y="312"/>
                </a:cxn>
                <a:cxn ang="0">
                  <a:pos x="44" y="305"/>
                </a:cxn>
                <a:cxn ang="0">
                  <a:pos x="52" y="305"/>
                </a:cxn>
                <a:cxn ang="0">
                  <a:pos x="52" y="0"/>
                </a:cxn>
                <a:cxn ang="0">
                  <a:pos x="1002" y="0"/>
                </a:cxn>
                <a:cxn ang="0">
                  <a:pos x="1016" y="0"/>
                </a:cxn>
                <a:cxn ang="0">
                  <a:pos x="1031" y="7"/>
                </a:cxn>
                <a:cxn ang="0">
                  <a:pos x="1046" y="7"/>
                </a:cxn>
                <a:cxn ang="0">
                  <a:pos x="1053" y="22"/>
                </a:cxn>
                <a:cxn ang="0">
                  <a:pos x="1060" y="36"/>
                </a:cxn>
                <a:cxn ang="0">
                  <a:pos x="1053" y="43"/>
                </a:cxn>
                <a:cxn ang="0">
                  <a:pos x="1046" y="58"/>
                </a:cxn>
                <a:cxn ang="0">
                  <a:pos x="1038" y="58"/>
                </a:cxn>
                <a:cxn ang="0">
                  <a:pos x="1031" y="65"/>
                </a:cxn>
                <a:cxn ang="0">
                  <a:pos x="1016" y="65"/>
                </a:cxn>
                <a:cxn ang="0">
                  <a:pos x="1002" y="65"/>
                </a:cxn>
                <a:cxn ang="0">
                  <a:pos x="52" y="65"/>
                </a:cxn>
                <a:cxn ang="0">
                  <a:pos x="44" y="65"/>
                </a:cxn>
                <a:cxn ang="0">
                  <a:pos x="30" y="65"/>
                </a:cxn>
                <a:cxn ang="0">
                  <a:pos x="22" y="58"/>
                </a:cxn>
                <a:cxn ang="0">
                  <a:pos x="8" y="58"/>
                </a:cxn>
                <a:cxn ang="0">
                  <a:pos x="0" y="43"/>
                </a:cxn>
                <a:cxn ang="0">
                  <a:pos x="0" y="36"/>
                </a:cxn>
                <a:cxn ang="0">
                  <a:pos x="8" y="22"/>
                </a:cxn>
                <a:cxn ang="0">
                  <a:pos x="15" y="7"/>
                </a:cxn>
                <a:cxn ang="0">
                  <a:pos x="22" y="7"/>
                </a:cxn>
                <a:cxn ang="0">
                  <a:pos x="37" y="0"/>
                </a:cxn>
                <a:cxn ang="0">
                  <a:pos x="52" y="0"/>
                </a:cxn>
              </a:cxnLst>
              <a:rect l="0" t="0" r="r" b="b"/>
              <a:pathLst>
                <a:path w="1060" h="370">
                  <a:moveTo>
                    <a:pt x="52" y="305"/>
                  </a:moveTo>
                  <a:lnTo>
                    <a:pt x="1002" y="305"/>
                  </a:lnTo>
                  <a:lnTo>
                    <a:pt x="1016" y="305"/>
                  </a:lnTo>
                  <a:lnTo>
                    <a:pt x="1031" y="312"/>
                  </a:lnTo>
                  <a:lnTo>
                    <a:pt x="1038" y="312"/>
                  </a:lnTo>
                  <a:lnTo>
                    <a:pt x="1046" y="320"/>
                  </a:lnTo>
                  <a:lnTo>
                    <a:pt x="1053" y="327"/>
                  </a:lnTo>
                  <a:lnTo>
                    <a:pt x="1060" y="341"/>
                  </a:lnTo>
                  <a:lnTo>
                    <a:pt x="1053" y="356"/>
                  </a:lnTo>
                  <a:lnTo>
                    <a:pt x="1046" y="363"/>
                  </a:lnTo>
                  <a:lnTo>
                    <a:pt x="1031" y="370"/>
                  </a:lnTo>
                  <a:lnTo>
                    <a:pt x="1016" y="370"/>
                  </a:lnTo>
                  <a:lnTo>
                    <a:pt x="1002" y="370"/>
                  </a:lnTo>
                  <a:lnTo>
                    <a:pt x="52" y="370"/>
                  </a:lnTo>
                  <a:lnTo>
                    <a:pt x="37" y="370"/>
                  </a:lnTo>
                  <a:lnTo>
                    <a:pt x="22" y="370"/>
                  </a:lnTo>
                  <a:lnTo>
                    <a:pt x="15" y="363"/>
                  </a:lnTo>
                  <a:lnTo>
                    <a:pt x="8" y="356"/>
                  </a:lnTo>
                  <a:lnTo>
                    <a:pt x="0" y="341"/>
                  </a:lnTo>
                  <a:lnTo>
                    <a:pt x="0" y="327"/>
                  </a:lnTo>
                  <a:lnTo>
                    <a:pt x="8" y="320"/>
                  </a:lnTo>
                  <a:lnTo>
                    <a:pt x="22" y="312"/>
                  </a:lnTo>
                  <a:lnTo>
                    <a:pt x="30" y="312"/>
                  </a:lnTo>
                  <a:lnTo>
                    <a:pt x="44" y="305"/>
                  </a:lnTo>
                  <a:lnTo>
                    <a:pt x="52" y="305"/>
                  </a:lnTo>
                  <a:close/>
                  <a:moveTo>
                    <a:pt x="52" y="0"/>
                  </a:moveTo>
                  <a:lnTo>
                    <a:pt x="1002" y="0"/>
                  </a:lnTo>
                  <a:lnTo>
                    <a:pt x="1016" y="0"/>
                  </a:lnTo>
                  <a:lnTo>
                    <a:pt x="1031" y="7"/>
                  </a:lnTo>
                  <a:lnTo>
                    <a:pt x="1046" y="7"/>
                  </a:lnTo>
                  <a:lnTo>
                    <a:pt x="1053" y="22"/>
                  </a:lnTo>
                  <a:lnTo>
                    <a:pt x="1060" y="36"/>
                  </a:lnTo>
                  <a:lnTo>
                    <a:pt x="1053" y="43"/>
                  </a:lnTo>
                  <a:lnTo>
                    <a:pt x="1046" y="58"/>
                  </a:lnTo>
                  <a:lnTo>
                    <a:pt x="1038" y="58"/>
                  </a:lnTo>
                  <a:lnTo>
                    <a:pt x="1031" y="65"/>
                  </a:lnTo>
                  <a:lnTo>
                    <a:pt x="1016" y="65"/>
                  </a:lnTo>
                  <a:lnTo>
                    <a:pt x="1002" y="65"/>
                  </a:lnTo>
                  <a:lnTo>
                    <a:pt x="52" y="65"/>
                  </a:lnTo>
                  <a:lnTo>
                    <a:pt x="44" y="65"/>
                  </a:lnTo>
                  <a:lnTo>
                    <a:pt x="30" y="65"/>
                  </a:lnTo>
                  <a:lnTo>
                    <a:pt x="22" y="58"/>
                  </a:lnTo>
                  <a:lnTo>
                    <a:pt x="8" y="58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8" y="22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37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8"/>
            <p:cNvSpPr>
              <a:spLocks/>
            </p:cNvSpPr>
            <p:nvPr/>
          </p:nvSpPr>
          <p:spPr bwMode="auto">
            <a:xfrm>
              <a:off x="7568" y="3044"/>
              <a:ext cx="818" cy="4731"/>
            </a:xfrm>
            <a:custGeom>
              <a:avLst/>
              <a:gdLst/>
              <a:ahLst/>
              <a:cxnLst>
                <a:cxn ang="0">
                  <a:pos x="804" y="0"/>
                </a:cxn>
                <a:cxn ang="0">
                  <a:pos x="818" y="15"/>
                </a:cxn>
                <a:cxn ang="0">
                  <a:pos x="818" y="51"/>
                </a:cxn>
                <a:cxn ang="0">
                  <a:pos x="811" y="66"/>
                </a:cxn>
                <a:cxn ang="0">
                  <a:pos x="701" y="146"/>
                </a:cxn>
                <a:cxn ang="0">
                  <a:pos x="562" y="313"/>
                </a:cxn>
                <a:cxn ang="0">
                  <a:pos x="497" y="473"/>
                </a:cxn>
                <a:cxn ang="0">
                  <a:pos x="489" y="560"/>
                </a:cxn>
                <a:cxn ang="0">
                  <a:pos x="489" y="691"/>
                </a:cxn>
                <a:cxn ang="0">
                  <a:pos x="460" y="1933"/>
                </a:cxn>
                <a:cxn ang="0">
                  <a:pos x="343" y="2159"/>
                </a:cxn>
                <a:cxn ang="0">
                  <a:pos x="175" y="2311"/>
                </a:cxn>
                <a:cxn ang="0">
                  <a:pos x="212" y="2442"/>
                </a:cxn>
                <a:cxn ang="0">
                  <a:pos x="394" y="2646"/>
                </a:cxn>
                <a:cxn ang="0">
                  <a:pos x="475" y="2856"/>
                </a:cxn>
                <a:cxn ang="0">
                  <a:pos x="489" y="2944"/>
                </a:cxn>
                <a:cxn ang="0">
                  <a:pos x="489" y="4164"/>
                </a:cxn>
                <a:cxn ang="0">
                  <a:pos x="489" y="4186"/>
                </a:cxn>
                <a:cxn ang="0">
                  <a:pos x="497" y="4223"/>
                </a:cxn>
                <a:cxn ang="0">
                  <a:pos x="577" y="4448"/>
                </a:cxn>
                <a:cxn ang="0">
                  <a:pos x="709" y="4586"/>
                </a:cxn>
                <a:cxn ang="0">
                  <a:pos x="811" y="4659"/>
                </a:cxn>
                <a:cxn ang="0">
                  <a:pos x="818" y="4666"/>
                </a:cxn>
                <a:cxn ang="0">
                  <a:pos x="818" y="4695"/>
                </a:cxn>
                <a:cxn ang="0">
                  <a:pos x="818" y="4724"/>
                </a:cxn>
                <a:cxn ang="0">
                  <a:pos x="782" y="4731"/>
                </a:cxn>
                <a:cxn ang="0">
                  <a:pos x="760" y="4731"/>
                </a:cxn>
                <a:cxn ang="0">
                  <a:pos x="738" y="4724"/>
                </a:cxn>
                <a:cxn ang="0">
                  <a:pos x="584" y="4622"/>
                </a:cxn>
                <a:cxn ang="0">
                  <a:pos x="409" y="4419"/>
                </a:cxn>
                <a:cxn ang="0">
                  <a:pos x="336" y="4230"/>
                </a:cxn>
                <a:cxn ang="0">
                  <a:pos x="329" y="2944"/>
                </a:cxn>
                <a:cxn ang="0">
                  <a:pos x="329" y="2922"/>
                </a:cxn>
                <a:cxn ang="0">
                  <a:pos x="329" y="2893"/>
                </a:cxn>
                <a:cxn ang="0">
                  <a:pos x="241" y="2631"/>
                </a:cxn>
                <a:cxn ang="0">
                  <a:pos x="95" y="2464"/>
                </a:cxn>
                <a:cxn ang="0">
                  <a:pos x="7" y="2399"/>
                </a:cxn>
                <a:cxn ang="0">
                  <a:pos x="0" y="2384"/>
                </a:cxn>
                <a:cxn ang="0">
                  <a:pos x="0" y="2348"/>
                </a:cxn>
                <a:cxn ang="0">
                  <a:pos x="7" y="2333"/>
                </a:cxn>
                <a:cxn ang="0">
                  <a:pos x="95" y="2268"/>
                </a:cxn>
                <a:cxn ang="0">
                  <a:pos x="248" y="2086"/>
                </a:cxn>
                <a:cxn ang="0">
                  <a:pos x="321" y="1875"/>
                </a:cxn>
                <a:cxn ang="0">
                  <a:pos x="329" y="1694"/>
                </a:cxn>
                <a:cxn ang="0">
                  <a:pos x="336" y="538"/>
                </a:cxn>
                <a:cxn ang="0">
                  <a:pos x="365" y="400"/>
                </a:cxn>
                <a:cxn ang="0">
                  <a:pos x="482" y="211"/>
                </a:cxn>
                <a:cxn ang="0">
                  <a:pos x="709" y="22"/>
                </a:cxn>
                <a:cxn ang="0">
                  <a:pos x="745" y="8"/>
                </a:cxn>
                <a:cxn ang="0">
                  <a:pos x="760" y="0"/>
                </a:cxn>
                <a:cxn ang="0">
                  <a:pos x="782" y="0"/>
                </a:cxn>
              </a:cxnLst>
              <a:rect l="0" t="0" r="r" b="b"/>
              <a:pathLst>
                <a:path w="818" h="4731">
                  <a:moveTo>
                    <a:pt x="782" y="0"/>
                  </a:moveTo>
                  <a:lnTo>
                    <a:pt x="804" y="0"/>
                  </a:lnTo>
                  <a:lnTo>
                    <a:pt x="818" y="8"/>
                  </a:lnTo>
                  <a:lnTo>
                    <a:pt x="818" y="15"/>
                  </a:lnTo>
                  <a:lnTo>
                    <a:pt x="818" y="37"/>
                  </a:lnTo>
                  <a:lnTo>
                    <a:pt x="818" y="51"/>
                  </a:lnTo>
                  <a:lnTo>
                    <a:pt x="818" y="66"/>
                  </a:lnTo>
                  <a:lnTo>
                    <a:pt x="811" y="66"/>
                  </a:lnTo>
                  <a:lnTo>
                    <a:pt x="804" y="73"/>
                  </a:lnTo>
                  <a:lnTo>
                    <a:pt x="701" y="146"/>
                  </a:lnTo>
                  <a:lnTo>
                    <a:pt x="621" y="233"/>
                  </a:lnTo>
                  <a:lnTo>
                    <a:pt x="562" y="313"/>
                  </a:lnTo>
                  <a:lnTo>
                    <a:pt x="526" y="393"/>
                  </a:lnTo>
                  <a:lnTo>
                    <a:pt x="497" y="473"/>
                  </a:lnTo>
                  <a:lnTo>
                    <a:pt x="489" y="516"/>
                  </a:lnTo>
                  <a:lnTo>
                    <a:pt x="489" y="560"/>
                  </a:lnTo>
                  <a:lnTo>
                    <a:pt x="489" y="611"/>
                  </a:lnTo>
                  <a:lnTo>
                    <a:pt x="489" y="691"/>
                  </a:lnTo>
                  <a:lnTo>
                    <a:pt x="489" y="1795"/>
                  </a:lnTo>
                  <a:lnTo>
                    <a:pt x="460" y="1933"/>
                  </a:lnTo>
                  <a:lnTo>
                    <a:pt x="416" y="2057"/>
                  </a:lnTo>
                  <a:lnTo>
                    <a:pt x="343" y="2159"/>
                  </a:lnTo>
                  <a:lnTo>
                    <a:pt x="263" y="2246"/>
                  </a:lnTo>
                  <a:lnTo>
                    <a:pt x="175" y="2311"/>
                  </a:lnTo>
                  <a:lnTo>
                    <a:pt x="87" y="2362"/>
                  </a:lnTo>
                  <a:lnTo>
                    <a:pt x="212" y="2442"/>
                  </a:lnTo>
                  <a:lnTo>
                    <a:pt x="314" y="2537"/>
                  </a:lnTo>
                  <a:lnTo>
                    <a:pt x="394" y="2646"/>
                  </a:lnTo>
                  <a:lnTo>
                    <a:pt x="445" y="2747"/>
                  </a:lnTo>
                  <a:lnTo>
                    <a:pt x="475" y="2856"/>
                  </a:lnTo>
                  <a:lnTo>
                    <a:pt x="489" y="2944"/>
                  </a:lnTo>
                  <a:lnTo>
                    <a:pt x="489" y="2944"/>
                  </a:lnTo>
                  <a:lnTo>
                    <a:pt x="489" y="4157"/>
                  </a:lnTo>
                  <a:lnTo>
                    <a:pt x="489" y="4164"/>
                  </a:lnTo>
                  <a:lnTo>
                    <a:pt x="489" y="4172"/>
                  </a:lnTo>
                  <a:lnTo>
                    <a:pt x="489" y="4186"/>
                  </a:lnTo>
                  <a:lnTo>
                    <a:pt x="489" y="4201"/>
                  </a:lnTo>
                  <a:lnTo>
                    <a:pt x="497" y="4223"/>
                  </a:lnTo>
                  <a:lnTo>
                    <a:pt x="526" y="4346"/>
                  </a:lnTo>
                  <a:lnTo>
                    <a:pt x="577" y="4448"/>
                  </a:lnTo>
                  <a:lnTo>
                    <a:pt x="643" y="4528"/>
                  </a:lnTo>
                  <a:lnTo>
                    <a:pt x="709" y="4586"/>
                  </a:lnTo>
                  <a:lnTo>
                    <a:pt x="767" y="4630"/>
                  </a:lnTo>
                  <a:lnTo>
                    <a:pt x="811" y="4659"/>
                  </a:lnTo>
                  <a:lnTo>
                    <a:pt x="818" y="4666"/>
                  </a:lnTo>
                  <a:lnTo>
                    <a:pt x="818" y="4666"/>
                  </a:lnTo>
                  <a:lnTo>
                    <a:pt x="818" y="4680"/>
                  </a:lnTo>
                  <a:lnTo>
                    <a:pt x="818" y="4695"/>
                  </a:lnTo>
                  <a:lnTo>
                    <a:pt x="818" y="4717"/>
                  </a:lnTo>
                  <a:lnTo>
                    <a:pt x="818" y="4724"/>
                  </a:lnTo>
                  <a:lnTo>
                    <a:pt x="804" y="4731"/>
                  </a:lnTo>
                  <a:lnTo>
                    <a:pt x="782" y="4731"/>
                  </a:lnTo>
                  <a:lnTo>
                    <a:pt x="767" y="4731"/>
                  </a:lnTo>
                  <a:lnTo>
                    <a:pt x="760" y="4731"/>
                  </a:lnTo>
                  <a:lnTo>
                    <a:pt x="752" y="4724"/>
                  </a:lnTo>
                  <a:lnTo>
                    <a:pt x="738" y="4724"/>
                  </a:lnTo>
                  <a:lnTo>
                    <a:pt x="716" y="4710"/>
                  </a:lnTo>
                  <a:lnTo>
                    <a:pt x="584" y="4622"/>
                  </a:lnTo>
                  <a:lnTo>
                    <a:pt x="482" y="4521"/>
                  </a:lnTo>
                  <a:lnTo>
                    <a:pt x="409" y="4419"/>
                  </a:lnTo>
                  <a:lnTo>
                    <a:pt x="365" y="4324"/>
                  </a:lnTo>
                  <a:lnTo>
                    <a:pt x="336" y="4230"/>
                  </a:lnTo>
                  <a:lnTo>
                    <a:pt x="329" y="4157"/>
                  </a:lnTo>
                  <a:lnTo>
                    <a:pt x="329" y="2944"/>
                  </a:lnTo>
                  <a:lnTo>
                    <a:pt x="329" y="2936"/>
                  </a:lnTo>
                  <a:lnTo>
                    <a:pt x="329" y="2922"/>
                  </a:lnTo>
                  <a:lnTo>
                    <a:pt x="329" y="2907"/>
                  </a:lnTo>
                  <a:lnTo>
                    <a:pt x="329" y="2893"/>
                  </a:lnTo>
                  <a:lnTo>
                    <a:pt x="292" y="2747"/>
                  </a:lnTo>
                  <a:lnTo>
                    <a:pt x="241" y="2631"/>
                  </a:lnTo>
                  <a:lnTo>
                    <a:pt x="175" y="2537"/>
                  </a:lnTo>
                  <a:lnTo>
                    <a:pt x="95" y="2464"/>
                  </a:lnTo>
                  <a:lnTo>
                    <a:pt x="14" y="2406"/>
                  </a:lnTo>
                  <a:lnTo>
                    <a:pt x="7" y="2399"/>
                  </a:lnTo>
                  <a:lnTo>
                    <a:pt x="0" y="2391"/>
                  </a:lnTo>
                  <a:lnTo>
                    <a:pt x="0" y="2384"/>
                  </a:lnTo>
                  <a:lnTo>
                    <a:pt x="0" y="2362"/>
                  </a:lnTo>
                  <a:lnTo>
                    <a:pt x="0" y="2348"/>
                  </a:lnTo>
                  <a:lnTo>
                    <a:pt x="0" y="2333"/>
                  </a:lnTo>
                  <a:lnTo>
                    <a:pt x="7" y="2333"/>
                  </a:lnTo>
                  <a:lnTo>
                    <a:pt x="22" y="2319"/>
                  </a:lnTo>
                  <a:lnTo>
                    <a:pt x="95" y="2268"/>
                  </a:lnTo>
                  <a:lnTo>
                    <a:pt x="175" y="2195"/>
                  </a:lnTo>
                  <a:lnTo>
                    <a:pt x="248" y="2086"/>
                  </a:lnTo>
                  <a:lnTo>
                    <a:pt x="299" y="1977"/>
                  </a:lnTo>
                  <a:lnTo>
                    <a:pt x="321" y="1875"/>
                  </a:lnTo>
                  <a:lnTo>
                    <a:pt x="329" y="1781"/>
                  </a:lnTo>
                  <a:lnTo>
                    <a:pt x="329" y="1694"/>
                  </a:lnTo>
                  <a:lnTo>
                    <a:pt x="329" y="574"/>
                  </a:lnTo>
                  <a:lnTo>
                    <a:pt x="336" y="538"/>
                  </a:lnTo>
                  <a:lnTo>
                    <a:pt x="343" y="473"/>
                  </a:lnTo>
                  <a:lnTo>
                    <a:pt x="365" y="400"/>
                  </a:lnTo>
                  <a:lnTo>
                    <a:pt x="409" y="306"/>
                  </a:lnTo>
                  <a:lnTo>
                    <a:pt x="482" y="211"/>
                  </a:lnTo>
                  <a:lnTo>
                    <a:pt x="577" y="117"/>
                  </a:lnTo>
                  <a:lnTo>
                    <a:pt x="709" y="22"/>
                  </a:lnTo>
                  <a:lnTo>
                    <a:pt x="731" y="15"/>
                  </a:lnTo>
                  <a:lnTo>
                    <a:pt x="745" y="8"/>
                  </a:lnTo>
                  <a:lnTo>
                    <a:pt x="752" y="8"/>
                  </a:lnTo>
                  <a:lnTo>
                    <a:pt x="760" y="0"/>
                  </a:lnTo>
                  <a:lnTo>
                    <a:pt x="774" y="0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9"/>
            <p:cNvSpPr>
              <a:spLocks/>
            </p:cNvSpPr>
            <p:nvPr/>
          </p:nvSpPr>
          <p:spPr bwMode="auto">
            <a:xfrm>
              <a:off x="8664" y="3669"/>
              <a:ext cx="1308" cy="1076"/>
            </a:xfrm>
            <a:custGeom>
              <a:avLst/>
              <a:gdLst/>
              <a:ahLst/>
              <a:cxnLst>
                <a:cxn ang="0">
                  <a:pos x="1213" y="0"/>
                </a:cxn>
                <a:cxn ang="0">
                  <a:pos x="1308" y="8"/>
                </a:cxn>
                <a:cxn ang="0">
                  <a:pos x="1308" y="29"/>
                </a:cxn>
                <a:cxn ang="0">
                  <a:pos x="1286" y="44"/>
                </a:cxn>
                <a:cxn ang="0">
                  <a:pos x="1126" y="95"/>
                </a:cxn>
                <a:cxn ang="0">
                  <a:pos x="994" y="211"/>
                </a:cxn>
                <a:cxn ang="0">
                  <a:pos x="804" y="407"/>
                </a:cxn>
                <a:cxn ang="0">
                  <a:pos x="819" y="640"/>
                </a:cxn>
                <a:cxn ang="0">
                  <a:pos x="957" y="960"/>
                </a:cxn>
                <a:cxn ang="0">
                  <a:pos x="1031" y="1025"/>
                </a:cxn>
                <a:cxn ang="0">
                  <a:pos x="1111" y="1032"/>
                </a:cxn>
                <a:cxn ang="0">
                  <a:pos x="1118" y="1061"/>
                </a:cxn>
                <a:cxn ang="0">
                  <a:pos x="1096" y="1076"/>
                </a:cxn>
                <a:cxn ang="0">
                  <a:pos x="965" y="1076"/>
                </a:cxn>
                <a:cxn ang="0">
                  <a:pos x="775" y="1076"/>
                </a:cxn>
                <a:cxn ang="0">
                  <a:pos x="694" y="1076"/>
                </a:cxn>
                <a:cxn ang="0">
                  <a:pos x="687" y="1040"/>
                </a:cxn>
                <a:cxn ang="0">
                  <a:pos x="724" y="1025"/>
                </a:cxn>
                <a:cxn ang="0">
                  <a:pos x="797" y="1003"/>
                </a:cxn>
                <a:cxn ang="0">
                  <a:pos x="811" y="981"/>
                </a:cxn>
                <a:cxn ang="0">
                  <a:pos x="643" y="582"/>
                </a:cxn>
                <a:cxn ang="0">
                  <a:pos x="322" y="923"/>
                </a:cxn>
                <a:cxn ang="0">
                  <a:pos x="292" y="981"/>
                </a:cxn>
                <a:cxn ang="0">
                  <a:pos x="322" y="1018"/>
                </a:cxn>
                <a:cxn ang="0">
                  <a:pos x="358" y="1025"/>
                </a:cxn>
                <a:cxn ang="0">
                  <a:pos x="373" y="1032"/>
                </a:cxn>
                <a:cxn ang="0">
                  <a:pos x="373" y="1069"/>
                </a:cxn>
                <a:cxn ang="0">
                  <a:pos x="351" y="1076"/>
                </a:cxn>
                <a:cxn ang="0">
                  <a:pos x="95" y="1076"/>
                </a:cxn>
                <a:cxn ang="0">
                  <a:pos x="7" y="1069"/>
                </a:cxn>
                <a:cxn ang="0">
                  <a:pos x="0" y="1047"/>
                </a:cxn>
                <a:cxn ang="0">
                  <a:pos x="22" y="1032"/>
                </a:cxn>
                <a:cxn ang="0">
                  <a:pos x="197" y="981"/>
                </a:cxn>
                <a:cxn ang="0">
                  <a:pos x="629" y="538"/>
                </a:cxn>
                <a:cxn ang="0">
                  <a:pos x="409" y="58"/>
                </a:cxn>
                <a:cxn ang="0">
                  <a:pos x="307" y="44"/>
                </a:cxn>
                <a:cxn ang="0">
                  <a:pos x="285" y="29"/>
                </a:cxn>
                <a:cxn ang="0">
                  <a:pos x="300" y="0"/>
                </a:cxn>
                <a:cxn ang="0">
                  <a:pos x="365" y="0"/>
                </a:cxn>
                <a:cxn ang="0">
                  <a:pos x="592" y="0"/>
                </a:cxn>
                <a:cxn ang="0">
                  <a:pos x="702" y="0"/>
                </a:cxn>
                <a:cxn ang="0">
                  <a:pos x="709" y="29"/>
                </a:cxn>
                <a:cxn ang="0">
                  <a:pos x="694" y="44"/>
                </a:cxn>
                <a:cxn ang="0">
                  <a:pos x="629" y="58"/>
                </a:cxn>
                <a:cxn ang="0">
                  <a:pos x="592" y="87"/>
                </a:cxn>
                <a:cxn ang="0">
                  <a:pos x="592" y="102"/>
                </a:cxn>
                <a:cxn ang="0">
                  <a:pos x="731" y="429"/>
                </a:cxn>
                <a:cxn ang="0">
                  <a:pos x="1009" y="117"/>
                </a:cxn>
                <a:cxn ang="0">
                  <a:pos x="1009" y="66"/>
                </a:cxn>
                <a:cxn ang="0">
                  <a:pos x="972" y="51"/>
                </a:cxn>
                <a:cxn ang="0">
                  <a:pos x="943" y="44"/>
                </a:cxn>
                <a:cxn ang="0">
                  <a:pos x="936" y="15"/>
                </a:cxn>
                <a:cxn ang="0">
                  <a:pos x="957" y="0"/>
                </a:cxn>
              </a:cxnLst>
              <a:rect l="0" t="0" r="r" b="b"/>
              <a:pathLst>
                <a:path w="1308" h="1076">
                  <a:moveTo>
                    <a:pt x="965" y="0"/>
                  </a:moveTo>
                  <a:lnTo>
                    <a:pt x="1140" y="8"/>
                  </a:lnTo>
                  <a:lnTo>
                    <a:pt x="1213" y="0"/>
                  </a:lnTo>
                  <a:lnTo>
                    <a:pt x="1294" y="0"/>
                  </a:lnTo>
                  <a:lnTo>
                    <a:pt x="1301" y="0"/>
                  </a:lnTo>
                  <a:lnTo>
                    <a:pt x="1308" y="8"/>
                  </a:lnTo>
                  <a:lnTo>
                    <a:pt x="1308" y="15"/>
                  </a:lnTo>
                  <a:lnTo>
                    <a:pt x="1308" y="15"/>
                  </a:lnTo>
                  <a:lnTo>
                    <a:pt x="1308" y="29"/>
                  </a:lnTo>
                  <a:lnTo>
                    <a:pt x="1308" y="44"/>
                  </a:lnTo>
                  <a:lnTo>
                    <a:pt x="1301" y="44"/>
                  </a:lnTo>
                  <a:lnTo>
                    <a:pt x="1286" y="44"/>
                  </a:lnTo>
                  <a:lnTo>
                    <a:pt x="1279" y="44"/>
                  </a:lnTo>
                  <a:lnTo>
                    <a:pt x="1191" y="66"/>
                  </a:lnTo>
                  <a:lnTo>
                    <a:pt x="1126" y="95"/>
                  </a:lnTo>
                  <a:lnTo>
                    <a:pt x="1074" y="131"/>
                  </a:lnTo>
                  <a:lnTo>
                    <a:pt x="1038" y="160"/>
                  </a:lnTo>
                  <a:lnTo>
                    <a:pt x="994" y="211"/>
                  </a:lnTo>
                  <a:lnTo>
                    <a:pt x="936" y="276"/>
                  </a:lnTo>
                  <a:lnTo>
                    <a:pt x="870" y="342"/>
                  </a:lnTo>
                  <a:lnTo>
                    <a:pt x="804" y="407"/>
                  </a:lnTo>
                  <a:lnTo>
                    <a:pt x="746" y="473"/>
                  </a:lnTo>
                  <a:lnTo>
                    <a:pt x="775" y="545"/>
                  </a:lnTo>
                  <a:lnTo>
                    <a:pt x="819" y="640"/>
                  </a:lnTo>
                  <a:lnTo>
                    <a:pt x="862" y="749"/>
                  </a:lnTo>
                  <a:lnTo>
                    <a:pt x="914" y="858"/>
                  </a:lnTo>
                  <a:lnTo>
                    <a:pt x="957" y="960"/>
                  </a:lnTo>
                  <a:lnTo>
                    <a:pt x="972" y="996"/>
                  </a:lnTo>
                  <a:lnTo>
                    <a:pt x="994" y="1018"/>
                  </a:lnTo>
                  <a:lnTo>
                    <a:pt x="1031" y="1025"/>
                  </a:lnTo>
                  <a:lnTo>
                    <a:pt x="1089" y="1025"/>
                  </a:lnTo>
                  <a:lnTo>
                    <a:pt x="1096" y="1025"/>
                  </a:lnTo>
                  <a:lnTo>
                    <a:pt x="1111" y="1032"/>
                  </a:lnTo>
                  <a:lnTo>
                    <a:pt x="1118" y="1032"/>
                  </a:lnTo>
                  <a:lnTo>
                    <a:pt x="1118" y="1047"/>
                  </a:lnTo>
                  <a:lnTo>
                    <a:pt x="1118" y="1061"/>
                  </a:lnTo>
                  <a:lnTo>
                    <a:pt x="1111" y="1069"/>
                  </a:lnTo>
                  <a:lnTo>
                    <a:pt x="1104" y="1076"/>
                  </a:lnTo>
                  <a:lnTo>
                    <a:pt x="1096" y="1076"/>
                  </a:lnTo>
                  <a:lnTo>
                    <a:pt x="1089" y="1076"/>
                  </a:lnTo>
                  <a:lnTo>
                    <a:pt x="1038" y="1076"/>
                  </a:lnTo>
                  <a:lnTo>
                    <a:pt x="965" y="1076"/>
                  </a:lnTo>
                  <a:lnTo>
                    <a:pt x="914" y="1069"/>
                  </a:lnTo>
                  <a:lnTo>
                    <a:pt x="848" y="1076"/>
                  </a:lnTo>
                  <a:lnTo>
                    <a:pt x="775" y="1076"/>
                  </a:lnTo>
                  <a:lnTo>
                    <a:pt x="709" y="1076"/>
                  </a:lnTo>
                  <a:lnTo>
                    <a:pt x="709" y="1076"/>
                  </a:lnTo>
                  <a:lnTo>
                    <a:pt x="694" y="1076"/>
                  </a:lnTo>
                  <a:lnTo>
                    <a:pt x="687" y="1069"/>
                  </a:lnTo>
                  <a:lnTo>
                    <a:pt x="687" y="1054"/>
                  </a:lnTo>
                  <a:lnTo>
                    <a:pt x="687" y="1040"/>
                  </a:lnTo>
                  <a:lnTo>
                    <a:pt x="694" y="1032"/>
                  </a:lnTo>
                  <a:lnTo>
                    <a:pt x="709" y="1032"/>
                  </a:lnTo>
                  <a:lnTo>
                    <a:pt x="724" y="1025"/>
                  </a:lnTo>
                  <a:lnTo>
                    <a:pt x="753" y="1025"/>
                  </a:lnTo>
                  <a:lnTo>
                    <a:pt x="782" y="1010"/>
                  </a:lnTo>
                  <a:lnTo>
                    <a:pt x="797" y="1003"/>
                  </a:lnTo>
                  <a:lnTo>
                    <a:pt x="811" y="989"/>
                  </a:lnTo>
                  <a:lnTo>
                    <a:pt x="811" y="981"/>
                  </a:lnTo>
                  <a:lnTo>
                    <a:pt x="811" y="981"/>
                  </a:lnTo>
                  <a:lnTo>
                    <a:pt x="811" y="974"/>
                  </a:lnTo>
                  <a:lnTo>
                    <a:pt x="804" y="960"/>
                  </a:lnTo>
                  <a:lnTo>
                    <a:pt x="643" y="582"/>
                  </a:lnTo>
                  <a:lnTo>
                    <a:pt x="497" y="734"/>
                  </a:lnTo>
                  <a:lnTo>
                    <a:pt x="336" y="909"/>
                  </a:lnTo>
                  <a:lnTo>
                    <a:pt x="322" y="923"/>
                  </a:lnTo>
                  <a:lnTo>
                    <a:pt x="307" y="938"/>
                  </a:lnTo>
                  <a:lnTo>
                    <a:pt x="300" y="960"/>
                  </a:lnTo>
                  <a:lnTo>
                    <a:pt x="292" y="981"/>
                  </a:lnTo>
                  <a:lnTo>
                    <a:pt x="300" y="996"/>
                  </a:lnTo>
                  <a:lnTo>
                    <a:pt x="307" y="1010"/>
                  </a:lnTo>
                  <a:lnTo>
                    <a:pt x="322" y="1018"/>
                  </a:lnTo>
                  <a:lnTo>
                    <a:pt x="336" y="1025"/>
                  </a:lnTo>
                  <a:lnTo>
                    <a:pt x="351" y="1025"/>
                  </a:lnTo>
                  <a:lnTo>
                    <a:pt x="358" y="1025"/>
                  </a:lnTo>
                  <a:lnTo>
                    <a:pt x="365" y="1025"/>
                  </a:lnTo>
                  <a:lnTo>
                    <a:pt x="373" y="1032"/>
                  </a:lnTo>
                  <a:lnTo>
                    <a:pt x="373" y="1032"/>
                  </a:lnTo>
                  <a:lnTo>
                    <a:pt x="380" y="1047"/>
                  </a:lnTo>
                  <a:lnTo>
                    <a:pt x="373" y="1061"/>
                  </a:lnTo>
                  <a:lnTo>
                    <a:pt x="373" y="1069"/>
                  </a:lnTo>
                  <a:lnTo>
                    <a:pt x="365" y="1076"/>
                  </a:lnTo>
                  <a:lnTo>
                    <a:pt x="358" y="1076"/>
                  </a:lnTo>
                  <a:lnTo>
                    <a:pt x="351" y="1076"/>
                  </a:lnTo>
                  <a:lnTo>
                    <a:pt x="263" y="1076"/>
                  </a:lnTo>
                  <a:lnTo>
                    <a:pt x="168" y="1069"/>
                  </a:lnTo>
                  <a:lnTo>
                    <a:pt x="95" y="1076"/>
                  </a:lnTo>
                  <a:lnTo>
                    <a:pt x="22" y="1076"/>
                  </a:lnTo>
                  <a:lnTo>
                    <a:pt x="7" y="1076"/>
                  </a:lnTo>
                  <a:lnTo>
                    <a:pt x="7" y="1069"/>
                  </a:lnTo>
                  <a:lnTo>
                    <a:pt x="0" y="1061"/>
                  </a:lnTo>
                  <a:lnTo>
                    <a:pt x="0" y="1061"/>
                  </a:lnTo>
                  <a:lnTo>
                    <a:pt x="0" y="1047"/>
                  </a:lnTo>
                  <a:lnTo>
                    <a:pt x="7" y="1040"/>
                  </a:lnTo>
                  <a:lnTo>
                    <a:pt x="15" y="1032"/>
                  </a:lnTo>
                  <a:lnTo>
                    <a:pt x="22" y="1032"/>
                  </a:lnTo>
                  <a:lnTo>
                    <a:pt x="37" y="1025"/>
                  </a:lnTo>
                  <a:lnTo>
                    <a:pt x="117" y="1018"/>
                  </a:lnTo>
                  <a:lnTo>
                    <a:pt x="197" y="981"/>
                  </a:lnTo>
                  <a:lnTo>
                    <a:pt x="270" y="916"/>
                  </a:lnTo>
                  <a:lnTo>
                    <a:pt x="292" y="901"/>
                  </a:lnTo>
                  <a:lnTo>
                    <a:pt x="629" y="538"/>
                  </a:lnTo>
                  <a:lnTo>
                    <a:pt x="439" y="102"/>
                  </a:lnTo>
                  <a:lnTo>
                    <a:pt x="431" y="73"/>
                  </a:lnTo>
                  <a:lnTo>
                    <a:pt x="409" y="58"/>
                  </a:lnTo>
                  <a:lnTo>
                    <a:pt x="380" y="51"/>
                  </a:lnTo>
                  <a:lnTo>
                    <a:pt x="322" y="44"/>
                  </a:lnTo>
                  <a:lnTo>
                    <a:pt x="307" y="44"/>
                  </a:lnTo>
                  <a:lnTo>
                    <a:pt x="292" y="44"/>
                  </a:lnTo>
                  <a:lnTo>
                    <a:pt x="285" y="37"/>
                  </a:lnTo>
                  <a:lnTo>
                    <a:pt x="285" y="29"/>
                  </a:lnTo>
                  <a:lnTo>
                    <a:pt x="285" y="15"/>
                  </a:lnTo>
                  <a:lnTo>
                    <a:pt x="292" y="8"/>
                  </a:lnTo>
                  <a:lnTo>
                    <a:pt x="300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65" y="0"/>
                  </a:lnTo>
                  <a:lnTo>
                    <a:pt x="439" y="0"/>
                  </a:lnTo>
                  <a:lnTo>
                    <a:pt x="490" y="8"/>
                  </a:lnTo>
                  <a:lnTo>
                    <a:pt x="592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09" y="8"/>
                  </a:lnTo>
                  <a:lnTo>
                    <a:pt x="709" y="15"/>
                  </a:lnTo>
                  <a:lnTo>
                    <a:pt x="709" y="29"/>
                  </a:lnTo>
                  <a:lnTo>
                    <a:pt x="709" y="37"/>
                  </a:lnTo>
                  <a:lnTo>
                    <a:pt x="702" y="44"/>
                  </a:lnTo>
                  <a:lnTo>
                    <a:pt x="694" y="44"/>
                  </a:lnTo>
                  <a:lnTo>
                    <a:pt x="680" y="44"/>
                  </a:lnTo>
                  <a:lnTo>
                    <a:pt x="651" y="51"/>
                  </a:lnTo>
                  <a:lnTo>
                    <a:pt x="629" y="58"/>
                  </a:lnTo>
                  <a:lnTo>
                    <a:pt x="607" y="73"/>
                  </a:lnTo>
                  <a:lnTo>
                    <a:pt x="599" y="80"/>
                  </a:lnTo>
                  <a:lnTo>
                    <a:pt x="592" y="87"/>
                  </a:lnTo>
                  <a:lnTo>
                    <a:pt x="585" y="95"/>
                  </a:lnTo>
                  <a:lnTo>
                    <a:pt x="592" y="95"/>
                  </a:lnTo>
                  <a:lnTo>
                    <a:pt x="592" y="102"/>
                  </a:lnTo>
                  <a:lnTo>
                    <a:pt x="592" y="117"/>
                  </a:lnTo>
                  <a:lnTo>
                    <a:pt x="731" y="429"/>
                  </a:lnTo>
                  <a:lnTo>
                    <a:pt x="731" y="429"/>
                  </a:lnTo>
                  <a:lnTo>
                    <a:pt x="987" y="153"/>
                  </a:lnTo>
                  <a:lnTo>
                    <a:pt x="1001" y="138"/>
                  </a:lnTo>
                  <a:lnTo>
                    <a:pt x="1009" y="117"/>
                  </a:lnTo>
                  <a:lnTo>
                    <a:pt x="1016" y="95"/>
                  </a:lnTo>
                  <a:lnTo>
                    <a:pt x="1016" y="80"/>
                  </a:lnTo>
                  <a:lnTo>
                    <a:pt x="1009" y="66"/>
                  </a:lnTo>
                  <a:lnTo>
                    <a:pt x="994" y="58"/>
                  </a:lnTo>
                  <a:lnTo>
                    <a:pt x="987" y="51"/>
                  </a:lnTo>
                  <a:lnTo>
                    <a:pt x="972" y="51"/>
                  </a:lnTo>
                  <a:lnTo>
                    <a:pt x="965" y="51"/>
                  </a:lnTo>
                  <a:lnTo>
                    <a:pt x="957" y="44"/>
                  </a:lnTo>
                  <a:lnTo>
                    <a:pt x="943" y="44"/>
                  </a:lnTo>
                  <a:lnTo>
                    <a:pt x="936" y="37"/>
                  </a:lnTo>
                  <a:lnTo>
                    <a:pt x="936" y="29"/>
                  </a:lnTo>
                  <a:lnTo>
                    <a:pt x="936" y="15"/>
                  </a:lnTo>
                  <a:lnTo>
                    <a:pt x="943" y="8"/>
                  </a:lnTo>
                  <a:lnTo>
                    <a:pt x="950" y="0"/>
                  </a:lnTo>
                  <a:lnTo>
                    <a:pt x="957" y="0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0"/>
            <p:cNvSpPr>
              <a:spLocks noEditPoints="1"/>
            </p:cNvSpPr>
            <p:nvPr/>
          </p:nvSpPr>
          <p:spPr bwMode="auto">
            <a:xfrm>
              <a:off x="10009" y="4483"/>
              <a:ext cx="577" cy="502"/>
            </a:xfrm>
            <a:custGeom>
              <a:avLst/>
              <a:gdLst/>
              <a:ahLst/>
              <a:cxnLst>
                <a:cxn ang="0">
                  <a:pos x="256" y="37"/>
                </a:cxn>
                <a:cxn ang="0">
                  <a:pos x="153" y="138"/>
                </a:cxn>
                <a:cxn ang="0">
                  <a:pos x="117" y="247"/>
                </a:cxn>
                <a:cxn ang="0">
                  <a:pos x="95" y="364"/>
                </a:cxn>
                <a:cxn ang="0">
                  <a:pos x="102" y="422"/>
                </a:cxn>
                <a:cxn ang="0">
                  <a:pos x="131" y="451"/>
                </a:cxn>
                <a:cxn ang="0">
                  <a:pos x="161" y="473"/>
                </a:cxn>
                <a:cxn ang="0">
                  <a:pos x="205" y="465"/>
                </a:cxn>
                <a:cxn ang="0">
                  <a:pos x="256" y="451"/>
                </a:cxn>
                <a:cxn ang="0">
                  <a:pos x="278" y="429"/>
                </a:cxn>
                <a:cxn ang="0">
                  <a:pos x="314" y="393"/>
                </a:cxn>
                <a:cxn ang="0">
                  <a:pos x="336" y="356"/>
                </a:cxn>
                <a:cxn ang="0">
                  <a:pos x="395" y="146"/>
                </a:cxn>
                <a:cxn ang="0">
                  <a:pos x="395" y="124"/>
                </a:cxn>
                <a:cxn ang="0">
                  <a:pos x="387" y="109"/>
                </a:cxn>
                <a:cxn ang="0">
                  <a:pos x="373" y="73"/>
                </a:cxn>
                <a:cxn ang="0">
                  <a:pos x="343" y="44"/>
                </a:cxn>
                <a:cxn ang="0">
                  <a:pos x="292" y="29"/>
                </a:cxn>
                <a:cxn ang="0">
                  <a:pos x="329" y="0"/>
                </a:cxn>
                <a:cxn ang="0">
                  <a:pos x="373" y="29"/>
                </a:cxn>
                <a:cxn ang="0">
                  <a:pos x="409" y="66"/>
                </a:cxn>
                <a:cxn ang="0">
                  <a:pos x="416" y="44"/>
                </a:cxn>
                <a:cxn ang="0">
                  <a:pos x="446" y="22"/>
                </a:cxn>
                <a:cxn ang="0">
                  <a:pos x="475" y="22"/>
                </a:cxn>
                <a:cxn ang="0">
                  <a:pos x="497" y="44"/>
                </a:cxn>
                <a:cxn ang="0">
                  <a:pos x="497" y="66"/>
                </a:cxn>
                <a:cxn ang="0">
                  <a:pos x="490" y="102"/>
                </a:cxn>
                <a:cxn ang="0">
                  <a:pos x="482" y="146"/>
                </a:cxn>
                <a:cxn ang="0">
                  <a:pos x="453" y="247"/>
                </a:cxn>
                <a:cxn ang="0">
                  <a:pos x="438" y="305"/>
                </a:cxn>
                <a:cxn ang="0">
                  <a:pos x="424" y="349"/>
                </a:cxn>
                <a:cxn ang="0">
                  <a:pos x="416" y="400"/>
                </a:cxn>
                <a:cxn ang="0">
                  <a:pos x="416" y="436"/>
                </a:cxn>
                <a:cxn ang="0">
                  <a:pos x="431" y="458"/>
                </a:cxn>
                <a:cxn ang="0">
                  <a:pos x="453" y="473"/>
                </a:cxn>
                <a:cxn ang="0">
                  <a:pos x="504" y="429"/>
                </a:cxn>
                <a:cxn ang="0">
                  <a:pos x="533" y="356"/>
                </a:cxn>
                <a:cxn ang="0">
                  <a:pos x="548" y="327"/>
                </a:cxn>
                <a:cxn ang="0">
                  <a:pos x="563" y="320"/>
                </a:cxn>
                <a:cxn ang="0">
                  <a:pos x="570" y="320"/>
                </a:cxn>
                <a:cxn ang="0">
                  <a:pos x="577" y="335"/>
                </a:cxn>
                <a:cxn ang="0">
                  <a:pos x="570" y="356"/>
                </a:cxn>
                <a:cxn ang="0">
                  <a:pos x="563" y="400"/>
                </a:cxn>
                <a:cxn ang="0">
                  <a:pos x="541" y="444"/>
                </a:cxn>
                <a:cxn ang="0">
                  <a:pos x="504" y="487"/>
                </a:cxn>
                <a:cxn ang="0">
                  <a:pos x="453" y="502"/>
                </a:cxn>
                <a:cxn ang="0">
                  <a:pos x="416" y="502"/>
                </a:cxn>
                <a:cxn ang="0">
                  <a:pos x="380" y="480"/>
                </a:cxn>
                <a:cxn ang="0">
                  <a:pos x="343" y="451"/>
                </a:cxn>
                <a:cxn ang="0">
                  <a:pos x="285" y="465"/>
                </a:cxn>
                <a:cxn ang="0">
                  <a:pos x="175" y="502"/>
                </a:cxn>
                <a:cxn ang="0">
                  <a:pos x="51" y="451"/>
                </a:cxn>
                <a:cxn ang="0">
                  <a:pos x="0" y="320"/>
                </a:cxn>
                <a:cxn ang="0">
                  <a:pos x="66" y="138"/>
                </a:cxn>
                <a:cxn ang="0">
                  <a:pos x="212" y="15"/>
                </a:cxn>
              </a:cxnLst>
              <a:rect l="0" t="0" r="r" b="b"/>
              <a:pathLst>
                <a:path w="577" h="502">
                  <a:moveTo>
                    <a:pt x="292" y="29"/>
                  </a:moveTo>
                  <a:lnTo>
                    <a:pt x="256" y="37"/>
                  </a:lnTo>
                  <a:lnTo>
                    <a:pt x="205" y="73"/>
                  </a:lnTo>
                  <a:lnTo>
                    <a:pt x="153" y="138"/>
                  </a:lnTo>
                  <a:lnTo>
                    <a:pt x="131" y="182"/>
                  </a:lnTo>
                  <a:lnTo>
                    <a:pt x="117" y="247"/>
                  </a:lnTo>
                  <a:lnTo>
                    <a:pt x="102" y="305"/>
                  </a:lnTo>
                  <a:lnTo>
                    <a:pt x="95" y="364"/>
                  </a:lnTo>
                  <a:lnTo>
                    <a:pt x="95" y="393"/>
                  </a:lnTo>
                  <a:lnTo>
                    <a:pt x="102" y="422"/>
                  </a:lnTo>
                  <a:lnTo>
                    <a:pt x="117" y="436"/>
                  </a:lnTo>
                  <a:lnTo>
                    <a:pt x="131" y="451"/>
                  </a:lnTo>
                  <a:lnTo>
                    <a:pt x="146" y="465"/>
                  </a:lnTo>
                  <a:lnTo>
                    <a:pt x="161" y="473"/>
                  </a:lnTo>
                  <a:lnTo>
                    <a:pt x="175" y="473"/>
                  </a:lnTo>
                  <a:lnTo>
                    <a:pt x="205" y="465"/>
                  </a:lnTo>
                  <a:lnTo>
                    <a:pt x="234" y="458"/>
                  </a:lnTo>
                  <a:lnTo>
                    <a:pt x="256" y="451"/>
                  </a:lnTo>
                  <a:lnTo>
                    <a:pt x="270" y="436"/>
                  </a:lnTo>
                  <a:lnTo>
                    <a:pt x="278" y="429"/>
                  </a:lnTo>
                  <a:lnTo>
                    <a:pt x="300" y="407"/>
                  </a:lnTo>
                  <a:lnTo>
                    <a:pt x="314" y="393"/>
                  </a:lnTo>
                  <a:lnTo>
                    <a:pt x="329" y="371"/>
                  </a:lnTo>
                  <a:lnTo>
                    <a:pt x="336" y="356"/>
                  </a:lnTo>
                  <a:lnTo>
                    <a:pt x="336" y="356"/>
                  </a:lnTo>
                  <a:lnTo>
                    <a:pt x="395" y="146"/>
                  </a:lnTo>
                  <a:lnTo>
                    <a:pt x="395" y="138"/>
                  </a:lnTo>
                  <a:lnTo>
                    <a:pt x="395" y="124"/>
                  </a:lnTo>
                  <a:lnTo>
                    <a:pt x="395" y="116"/>
                  </a:lnTo>
                  <a:lnTo>
                    <a:pt x="387" y="109"/>
                  </a:lnTo>
                  <a:lnTo>
                    <a:pt x="387" y="95"/>
                  </a:lnTo>
                  <a:lnTo>
                    <a:pt x="373" y="73"/>
                  </a:lnTo>
                  <a:lnTo>
                    <a:pt x="358" y="58"/>
                  </a:lnTo>
                  <a:lnTo>
                    <a:pt x="343" y="44"/>
                  </a:lnTo>
                  <a:lnTo>
                    <a:pt x="321" y="37"/>
                  </a:lnTo>
                  <a:lnTo>
                    <a:pt x="292" y="29"/>
                  </a:lnTo>
                  <a:close/>
                  <a:moveTo>
                    <a:pt x="292" y="0"/>
                  </a:moveTo>
                  <a:lnTo>
                    <a:pt x="329" y="0"/>
                  </a:lnTo>
                  <a:lnTo>
                    <a:pt x="351" y="15"/>
                  </a:lnTo>
                  <a:lnTo>
                    <a:pt x="373" y="29"/>
                  </a:lnTo>
                  <a:lnTo>
                    <a:pt x="395" y="44"/>
                  </a:lnTo>
                  <a:lnTo>
                    <a:pt x="409" y="66"/>
                  </a:lnTo>
                  <a:lnTo>
                    <a:pt x="409" y="66"/>
                  </a:lnTo>
                  <a:lnTo>
                    <a:pt x="416" y="44"/>
                  </a:lnTo>
                  <a:lnTo>
                    <a:pt x="431" y="29"/>
                  </a:lnTo>
                  <a:lnTo>
                    <a:pt x="446" y="22"/>
                  </a:lnTo>
                  <a:lnTo>
                    <a:pt x="460" y="22"/>
                  </a:lnTo>
                  <a:lnTo>
                    <a:pt x="475" y="22"/>
                  </a:lnTo>
                  <a:lnTo>
                    <a:pt x="490" y="29"/>
                  </a:lnTo>
                  <a:lnTo>
                    <a:pt x="497" y="44"/>
                  </a:lnTo>
                  <a:lnTo>
                    <a:pt x="497" y="58"/>
                  </a:lnTo>
                  <a:lnTo>
                    <a:pt x="497" y="66"/>
                  </a:lnTo>
                  <a:lnTo>
                    <a:pt x="497" y="80"/>
                  </a:lnTo>
                  <a:lnTo>
                    <a:pt x="490" y="102"/>
                  </a:lnTo>
                  <a:lnTo>
                    <a:pt x="482" y="124"/>
                  </a:lnTo>
                  <a:lnTo>
                    <a:pt x="482" y="146"/>
                  </a:lnTo>
                  <a:lnTo>
                    <a:pt x="460" y="226"/>
                  </a:lnTo>
                  <a:lnTo>
                    <a:pt x="453" y="247"/>
                  </a:lnTo>
                  <a:lnTo>
                    <a:pt x="446" y="276"/>
                  </a:lnTo>
                  <a:lnTo>
                    <a:pt x="438" y="305"/>
                  </a:lnTo>
                  <a:lnTo>
                    <a:pt x="431" y="327"/>
                  </a:lnTo>
                  <a:lnTo>
                    <a:pt x="424" y="349"/>
                  </a:lnTo>
                  <a:lnTo>
                    <a:pt x="424" y="378"/>
                  </a:lnTo>
                  <a:lnTo>
                    <a:pt x="416" y="400"/>
                  </a:lnTo>
                  <a:lnTo>
                    <a:pt x="416" y="414"/>
                  </a:lnTo>
                  <a:lnTo>
                    <a:pt x="416" y="436"/>
                  </a:lnTo>
                  <a:lnTo>
                    <a:pt x="424" y="451"/>
                  </a:lnTo>
                  <a:lnTo>
                    <a:pt x="431" y="458"/>
                  </a:lnTo>
                  <a:lnTo>
                    <a:pt x="438" y="473"/>
                  </a:lnTo>
                  <a:lnTo>
                    <a:pt x="453" y="473"/>
                  </a:lnTo>
                  <a:lnTo>
                    <a:pt x="482" y="458"/>
                  </a:lnTo>
                  <a:lnTo>
                    <a:pt x="504" y="429"/>
                  </a:lnTo>
                  <a:lnTo>
                    <a:pt x="526" y="393"/>
                  </a:lnTo>
                  <a:lnTo>
                    <a:pt x="533" y="356"/>
                  </a:lnTo>
                  <a:lnTo>
                    <a:pt x="541" y="335"/>
                  </a:lnTo>
                  <a:lnTo>
                    <a:pt x="548" y="327"/>
                  </a:lnTo>
                  <a:lnTo>
                    <a:pt x="548" y="320"/>
                  </a:lnTo>
                  <a:lnTo>
                    <a:pt x="563" y="320"/>
                  </a:lnTo>
                  <a:lnTo>
                    <a:pt x="563" y="320"/>
                  </a:lnTo>
                  <a:lnTo>
                    <a:pt x="570" y="320"/>
                  </a:lnTo>
                  <a:lnTo>
                    <a:pt x="577" y="327"/>
                  </a:lnTo>
                  <a:lnTo>
                    <a:pt x="577" y="335"/>
                  </a:lnTo>
                  <a:lnTo>
                    <a:pt x="577" y="342"/>
                  </a:lnTo>
                  <a:lnTo>
                    <a:pt x="570" y="356"/>
                  </a:lnTo>
                  <a:lnTo>
                    <a:pt x="570" y="371"/>
                  </a:lnTo>
                  <a:lnTo>
                    <a:pt x="563" y="400"/>
                  </a:lnTo>
                  <a:lnTo>
                    <a:pt x="548" y="422"/>
                  </a:lnTo>
                  <a:lnTo>
                    <a:pt x="541" y="444"/>
                  </a:lnTo>
                  <a:lnTo>
                    <a:pt x="519" y="465"/>
                  </a:lnTo>
                  <a:lnTo>
                    <a:pt x="504" y="487"/>
                  </a:lnTo>
                  <a:lnTo>
                    <a:pt x="475" y="494"/>
                  </a:lnTo>
                  <a:lnTo>
                    <a:pt x="453" y="502"/>
                  </a:lnTo>
                  <a:lnTo>
                    <a:pt x="438" y="502"/>
                  </a:lnTo>
                  <a:lnTo>
                    <a:pt x="416" y="502"/>
                  </a:lnTo>
                  <a:lnTo>
                    <a:pt x="402" y="494"/>
                  </a:lnTo>
                  <a:lnTo>
                    <a:pt x="380" y="480"/>
                  </a:lnTo>
                  <a:lnTo>
                    <a:pt x="358" y="473"/>
                  </a:lnTo>
                  <a:lnTo>
                    <a:pt x="343" y="451"/>
                  </a:lnTo>
                  <a:lnTo>
                    <a:pt x="336" y="422"/>
                  </a:lnTo>
                  <a:lnTo>
                    <a:pt x="285" y="465"/>
                  </a:lnTo>
                  <a:lnTo>
                    <a:pt x="234" y="494"/>
                  </a:lnTo>
                  <a:lnTo>
                    <a:pt x="175" y="502"/>
                  </a:lnTo>
                  <a:lnTo>
                    <a:pt x="110" y="487"/>
                  </a:lnTo>
                  <a:lnTo>
                    <a:pt x="51" y="451"/>
                  </a:lnTo>
                  <a:lnTo>
                    <a:pt x="14" y="393"/>
                  </a:lnTo>
                  <a:lnTo>
                    <a:pt x="0" y="320"/>
                  </a:lnTo>
                  <a:lnTo>
                    <a:pt x="22" y="226"/>
                  </a:lnTo>
                  <a:lnTo>
                    <a:pt x="66" y="138"/>
                  </a:lnTo>
                  <a:lnTo>
                    <a:pt x="131" y="66"/>
                  </a:lnTo>
                  <a:lnTo>
                    <a:pt x="212" y="15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1"/>
            <p:cNvSpPr>
              <a:spLocks/>
            </p:cNvSpPr>
            <p:nvPr/>
          </p:nvSpPr>
          <p:spPr bwMode="auto">
            <a:xfrm>
              <a:off x="10718" y="4280"/>
              <a:ext cx="826" cy="8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424" y="7"/>
                </a:cxn>
                <a:cxn ang="0">
                  <a:pos x="431" y="14"/>
                </a:cxn>
                <a:cxn ang="0">
                  <a:pos x="438" y="22"/>
                </a:cxn>
                <a:cxn ang="0">
                  <a:pos x="438" y="36"/>
                </a:cxn>
                <a:cxn ang="0">
                  <a:pos x="438" y="43"/>
                </a:cxn>
                <a:cxn ang="0">
                  <a:pos x="438" y="385"/>
                </a:cxn>
                <a:cxn ang="0">
                  <a:pos x="782" y="385"/>
                </a:cxn>
                <a:cxn ang="0">
                  <a:pos x="789" y="385"/>
                </a:cxn>
                <a:cxn ang="0">
                  <a:pos x="804" y="392"/>
                </a:cxn>
                <a:cxn ang="0">
                  <a:pos x="811" y="392"/>
                </a:cxn>
                <a:cxn ang="0">
                  <a:pos x="818" y="399"/>
                </a:cxn>
                <a:cxn ang="0">
                  <a:pos x="826" y="414"/>
                </a:cxn>
                <a:cxn ang="0">
                  <a:pos x="818" y="429"/>
                </a:cxn>
                <a:cxn ang="0">
                  <a:pos x="811" y="436"/>
                </a:cxn>
                <a:cxn ang="0">
                  <a:pos x="804" y="443"/>
                </a:cxn>
                <a:cxn ang="0">
                  <a:pos x="789" y="443"/>
                </a:cxn>
                <a:cxn ang="0">
                  <a:pos x="782" y="443"/>
                </a:cxn>
                <a:cxn ang="0">
                  <a:pos x="438" y="443"/>
                </a:cxn>
                <a:cxn ang="0">
                  <a:pos x="438" y="443"/>
                </a:cxn>
                <a:cxn ang="0">
                  <a:pos x="438" y="785"/>
                </a:cxn>
                <a:cxn ang="0">
                  <a:pos x="438" y="792"/>
                </a:cxn>
                <a:cxn ang="0">
                  <a:pos x="438" y="806"/>
                </a:cxn>
                <a:cxn ang="0">
                  <a:pos x="431" y="814"/>
                </a:cxn>
                <a:cxn ang="0">
                  <a:pos x="424" y="821"/>
                </a:cxn>
                <a:cxn ang="0">
                  <a:pos x="409" y="828"/>
                </a:cxn>
                <a:cxn ang="0">
                  <a:pos x="395" y="821"/>
                </a:cxn>
                <a:cxn ang="0">
                  <a:pos x="387" y="814"/>
                </a:cxn>
                <a:cxn ang="0">
                  <a:pos x="387" y="806"/>
                </a:cxn>
                <a:cxn ang="0">
                  <a:pos x="380" y="792"/>
                </a:cxn>
                <a:cxn ang="0">
                  <a:pos x="380" y="785"/>
                </a:cxn>
                <a:cxn ang="0">
                  <a:pos x="380" y="443"/>
                </a:cxn>
                <a:cxn ang="0">
                  <a:pos x="36" y="443"/>
                </a:cxn>
                <a:cxn ang="0">
                  <a:pos x="29" y="443"/>
                </a:cxn>
                <a:cxn ang="0">
                  <a:pos x="14" y="443"/>
                </a:cxn>
                <a:cxn ang="0">
                  <a:pos x="7" y="436"/>
                </a:cxn>
                <a:cxn ang="0">
                  <a:pos x="0" y="429"/>
                </a:cxn>
                <a:cxn ang="0">
                  <a:pos x="0" y="414"/>
                </a:cxn>
                <a:cxn ang="0">
                  <a:pos x="0" y="399"/>
                </a:cxn>
                <a:cxn ang="0">
                  <a:pos x="7" y="392"/>
                </a:cxn>
                <a:cxn ang="0">
                  <a:pos x="14" y="392"/>
                </a:cxn>
                <a:cxn ang="0">
                  <a:pos x="29" y="385"/>
                </a:cxn>
                <a:cxn ang="0">
                  <a:pos x="36" y="385"/>
                </a:cxn>
                <a:cxn ang="0">
                  <a:pos x="380" y="385"/>
                </a:cxn>
                <a:cxn ang="0">
                  <a:pos x="380" y="43"/>
                </a:cxn>
                <a:cxn ang="0">
                  <a:pos x="380" y="36"/>
                </a:cxn>
                <a:cxn ang="0">
                  <a:pos x="387" y="22"/>
                </a:cxn>
                <a:cxn ang="0">
                  <a:pos x="387" y="14"/>
                </a:cxn>
                <a:cxn ang="0">
                  <a:pos x="395" y="7"/>
                </a:cxn>
                <a:cxn ang="0">
                  <a:pos x="409" y="0"/>
                </a:cxn>
              </a:cxnLst>
              <a:rect l="0" t="0" r="r" b="b"/>
              <a:pathLst>
                <a:path w="826" h="828">
                  <a:moveTo>
                    <a:pt x="409" y="0"/>
                  </a:moveTo>
                  <a:lnTo>
                    <a:pt x="424" y="7"/>
                  </a:lnTo>
                  <a:lnTo>
                    <a:pt x="431" y="14"/>
                  </a:lnTo>
                  <a:lnTo>
                    <a:pt x="438" y="22"/>
                  </a:lnTo>
                  <a:lnTo>
                    <a:pt x="438" y="36"/>
                  </a:lnTo>
                  <a:lnTo>
                    <a:pt x="438" y="43"/>
                  </a:lnTo>
                  <a:lnTo>
                    <a:pt x="438" y="385"/>
                  </a:lnTo>
                  <a:lnTo>
                    <a:pt x="782" y="385"/>
                  </a:lnTo>
                  <a:lnTo>
                    <a:pt x="789" y="385"/>
                  </a:lnTo>
                  <a:lnTo>
                    <a:pt x="804" y="392"/>
                  </a:lnTo>
                  <a:lnTo>
                    <a:pt x="811" y="392"/>
                  </a:lnTo>
                  <a:lnTo>
                    <a:pt x="818" y="399"/>
                  </a:lnTo>
                  <a:lnTo>
                    <a:pt x="826" y="414"/>
                  </a:lnTo>
                  <a:lnTo>
                    <a:pt x="818" y="429"/>
                  </a:lnTo>
                  <a:lnTo>
                    <a:pt x="811" y="436"/>
                  </a:lnTo>
                  <a:lnTo>
                    <a:pt x="804" y="443"/>
                  </a:lnTo>
                  <a:lnTo>
                    <a:pt x="789" y="443"/>
                  </a:lnTo>
                  <a:lnTo>
                    <a:pt x="782" y="443"/>
                  </a:lnTo>
                  <a:lnTo>
                    <a:pt x="438" y="443"/>
                  </a:lnTo>
                  <a:lnTo>
                    <a:pt x="438" y="443"/>
                  </a:lnTo>
                  <a:lnTo>
                    <a:pt x="438" y="785"/>
                  </a:lnTo>
                  <a:lnTo>
                    <a:pt x="438" y="792"/>
                  </a:lnTo>
                  <a:lnTo>
                    <a:pt x="438" y="806"/>
                  </a:lnTo>
                  <a:lnTo>
                    <a:pt x="431" y="814"/>
                  </a:lnTo>
                  <a:lnTo>
                    <a:pt x="424" y="821"/>
                  </a:lnTo>
                  <a:lnTo>
                    <a:pt x="409" y="828"/>
                  </a:lnTo>
                  <a:lnTo>
                    <a:pt x="395" y="821"/>
                  </a:lnTo>
                  <a:lnTo>
                    <a:pt x="387" y="814"/>
                  </a:lnTo>
                  <a:lnTo>
                    <a:pt x="387" y="806"/>
                  </a:lnTo>
                  <a:lnTo>
                    <a:pt x="380" y="792"/>
                  </a:lnTo>
                  <a:lnTo>
                    <a:pt x="380" y="785"/>
                  </a:lnTo>
                  <a:lnTo>
                    <a:pt x="380" y="443"/>
                  </a:lnTo>
                  <a:lnTo>
                    <a:pt x="36" y="443"/>
                  </a:lnTo>
                  <a:lnTo>
                    <a:pt x="29" y="443"/>
                  </a:lnTo>
                  <a:lnTo>
                    <a:pt x="14" y="443"/>
                  </a:lnTo>
                  <a:lnTo>
                    <a:pt x="7" y="436"/>
                  </a:lnTo>
                  <a:lnTo>
                    <a:pt x="0" y="429"/>
                  </a:lnTo>
                  <a:lnTo>
                    <a:pt x="0" y="414"/>
                  </a:lnTo>
                  <a:lnTo>
                    <a:pt x="0" y="399"/>
                  </a:lnTo>
                  <a:lnTo>
                    <a:pt x="7" y="392"/>
                  </a:lnTo>
                  <a:lnTo>
                    <a:pt x="14" y="392"/>
                  </a:lnTo>
                  <a:lnTo>
                    <a:pt x="29" y="385"/>
                  </a:lnTo>
                  <a:lnTo>
                    <a:pt x="36" y="385"/>
                  </a:lnTo>
                  <a:lnTo>
                    <a:pt x="380" y="385"/>
                  </a:lnTo>
                  <a:lnTo>
                    <a:pt x="380" y="43"/>
                  </a:lnTo>
                  <a:lnTo>
                    <a:pt x="380" y="36"/>
                  </a:lnTo>
                  <a:lnTo>
                    <a:pt x="387" y="22"/>
                  </a:lnTo>
                  <a:lnTo>
                    <a:pt x="387" y="14"/>
                  </a:lnTo>
                  <a:lnTo>
                    <a:pt x="395" y="7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2"/>
            <p:cNvSpPr>
              <a:spLocks noEditPoints="1"/>
            </p:cNvSpPr>
            <p:nvPr/>
          </p:nvSpPr>
          <p:spPr bwMode="auto">
            <a:xfrm>
              <a:off x="11690" y="4200"/>
              <a:ext cx="453" cy="785"/>
            </a:xfrm>
            <a:custGeom>
              <a:avLst/>
              <a:gdLst/>
              <a:ahLst/>
              <a:cxnLst>
                <a:cxn ang="0">
                  <a:pos x="212" y="334"/>
                </a:cxn>
                <a:cxn ang="0">
                  <a:pos x="139" y="399"/>
                </a:cxn>
                <a:cxn ang="0">
                  <a:pos x="124" y="414"/>
                </a:cxn>
                <a:cxn ang="0">
                  <a:pos x="117" y="436"/>
                </a:cxn>
                <a:cxn ang="0">
                  <a:pos x="88" y="567"/>
                </a:cxn>
                <a:cxn ang="0">
                  <a:pos x="73" y="639"/>
                </a:cxn>
                <a:cxn ang="0">
                  <a:pos x="88" y="697"/>
                </a:cxn>
                <a:cxn ang="0">
                  <a:pos x="117" y="741"/>
                </a:cxn>
                <a:cxn ang="0">
                  <a:pos x="161" y="756"/>
                </a:cxn>
                <a:cxn ang="0">
                  <a:pos x="219" y="741"/>
                </a:cxn>
                <a:cxn ang="0">
                  <a:pos x="307" y="647"/>
                </a:cxn>
                <a:cxn ang="0">
                  <a:pos x="343" y="530"/>
                </a:cxn>
                <a:cxn ang="0">
                  <a:pos x="358" y="421"/>
                </a:cxn>
                <a:cxn ang="0">
                  <a:pos x="351" y="363"/>
                </a:cxn>
                <a:cxn ang="0">
                  <a:pos x="322" y="327"/>
                </a:cxn>
                <a:cxn ang="0">
                  <a:pos x="278" y="312"/>
                </a:cxn>
                <a:cxn ang="0">
                  <a:pos x="219" y="0"/>
                </a:cxn>
                <a:cxn ang="0">
                  <a:pos x="227" y="14"/>
                </a:cxn>
                <a:cxn ang="0">
                  <a:pos x="219" y="29"/>
                </a:cxn>
                <a:cxn ang="0">
                  <a:pos x="219" y="36"/>
                </a:cxn>
                <a:cxn ang="0">
                  <a:pos x="183" y="312"/>
                </a:cxn>
                <a:cxn ang="0">
                  <a:pos x="285" y="283"/>
                </a:cxn>
                <a:cxn ang="0">
                  <a:pos x="373" y="312"/>
                </a:cxn>
                <a:cxn ang="0">
                  <a:pos x="439" y="399"/>
                </a:cxn>
                <a:cxn ang="0">
                  <a:pos x="431" y="567"/>
                </a:cxn>
                <a:cxn ang="0">
                  <a:pos x="322" y="719"/>
                </a:cxn>
                <a:cxn ang="0">
                  <a:pos x="161" y="785"/>
                </a:cxn>
                <a:cxn ang="0">
                  <a:pos x="44" y="734"/>
                </a:cxn>
                <a:cxn ang="0">
                  <a:pos x="0" y="603"/>
                </a:cxn>
                <a:cxn ang="0">
                  <a:pos x="0" y="567"/>
                </a:cxn>
                <a:cxn ang="0">
                  <a:pos x="7" y="523"/>
                </a:cxn>
                <a:cxn ang="0">
                  <a:pos x="37" y="407"/>
                </a:cxn>
                <a:cxn ang="0">
                  <a:pos x="66" y="283"/>
                </a:cxn>
                <a:cxn ang="0">
                  <a:pos x="102" y="145"/>
                </a:cxn>
                <a:cxn ang="0">
                  <a:pos x="110" y="109"/>
                </a:cxn>
                <a:cxn ang="0">
                  <a:pos x="117" y="80"/>
                </a:cxn>
                <a:cxn ang="0">
                  <a:pos x="117" y="65"/>
                </a:cxn>
                <a:cxn ang="0">
                  <a:pos x="110" y="58"/>
                </a:cxn>
                <a:cxn ang="0">
                  <a:pos x="66" y="51"/>
                </a:cxn>
                <a:cxn ang="0">
                  <a:pos x="44" y="51"/>
                </a:cxn>
                <a:cxn ang="0">
                  <a:pos x="37" y="36"/>
                </a:cxn>
                <a:cxn ang="0">
                  <a:pos x="44" y="22"/>
                </a:cxn>
                <a:cxn ang="0">
                  <a:pos x="58" y="14"/>
                </a:cxn>
                <a:cxn ang="0">
                  <a:pos x="110" y="7"/>
                </a:cxn>
                <a:cxn ang="0">
                  <a:pos x="205" y="0"/>
                </a:cxn>
              </a:cxnLst>
              <a:rect l="0" t="0" r="r" b="b"/>
              <a:pathLst>
                <a:path w="453" h="785">
                  <a:moveTo>
                    <a:pt x="278" y="312"/>
                  </a:moveTo>
                  <a:lnTo>
                    <a:pt x="212" y="334"/>
                  </a:lnTo>
                  <a:lnTo>
                    <a:pt x="146" y="385"/>
                  </a:lnTo>
                  <a:lnTo>
                    <a:pt x="139" y="399"/>
                  </a:lnTo>
                  <a:lnTo>
                    <a:pt x="132" y="407"/>
                  </a:lnTo>
                  <a:lnTo>
                    <a:pt x="124" y="414"/>
                  </a:lnTo>
                  <a:lnTo>
                    <a:pt x="117" y="421"/>
                  </a:lnTo>
                  <a:lnTo>
                    <a:pt x="117" y="436"/>
                  </a:lnTo>
                  <a:lnTo>
                    <a:pt x="95" y="516"/>
                  </a:lnTo>
                  <a:lnTo>
                    <a:pt x="88" y="567"/>
                  </a:lnTo>
                  <a:lnTo>
                    <a:pt x="80" y="610"/>
                  </a:lnTo>
                  <a:lnTo>
                    <a:pt x="73" y="639"/>
                  </a:lnTo>
                  <a:lnTo>
                    <a:pt x="80" y="676"/>
                  </a:lnTo>
                  <a:lnTo>
                    <a:pt x="88" y="697"/>
                  </a:lnTo>
                  <a:lnTo>
                    <a:pt x="95" y="727"/>
                  </a:lnTo>
                  <a:lnTo>
                    <a:pt x="117" y="741"/>
                  </a:lnTo>
                  <a:lnTo>
                    <a:pt x="139" y="748"/>
                  </a:lnTo>
                  <a:lnTo>
                    <a:pt x="161" y="756"/>
                  </a:lnTo>
                  <a:lnTo>
                    <a:pt x="161" y="756"/>
                  </a:lnTo>
                  <a:lnTo>
                    <a:pt x="219" y="741"/>
                  </a:lnTo>
                  <a:lnTo>
                    <a:pt x="270" y="697"/>
                  </a:lnTo>
                  <a:lnTo>
                    <a:pt x="307" y="647"/>
                  </a:lnTo>
                  <a:lnTo>
                    <a:pt x="329" y="588"/>
                  </a:lnTo>
                  <a:lnTo>
                    <a:pt x="343" y="530"/>
                  </a:lnTo>
                  <a:lnTo>
                    <a:pt x="358" y="465"/>
                  </a:lnTo>
                  <a:lnTo>
                    <a:pt x="358" y="421"/>
                  </a:lnTo>
                  <a:lnTo>
                    <a:pt x="358" y="385"/>
                  </a:lnTo>
                  <a:lnTo>
                    <a:pt x="351" y="363"/>
                  </a:lnTo>
                  <a:lnTo>
                    <a:pt x="336" y="341"/>
                  </a:lnTo>
                  <a:lnTo>
                    <a:pt x="322" y="327"/>
                  </a:lnTo>
                  <a:lnTo>
                    <a:pt x="300" y="320"/>
                  </a:lnTo>
                  <a:lnTo>
                    <a:pt x="278" y="312"/>
                  </a:lnTo>
                  <a:close/>
                  <a:moveTo>
                    <a:pt x="205" y="0"/>
                  </a:moveTo>
                  <a:lnTo>
                    <a:pt x="219" y="0"/>
                  </a:lnTo>
                  <a:lnTo>
                    <a:pt x="219" y="7"/>
                  </a:lnTo>
                  <a:lnTo>
                    <a:pt x="227" y="14"/>
                  </a:lnTo>
                  <a:lnTo>
                    <a:pt x="219" y="22"/>
                  </a:lnTo>
                  <a:lnTo>
                    <a:pt x="219" y="29"/>
                  </a:lnTo>
                  <a:lnTo>
                    <a:pt x="219" y="36"/>
                  </a:lnTo>
                  <a:lnTo>
                    <a:pt x="219" y="36"/>
                  </a:lnTo>
                  <a:lnTo>
                    <a:pt x="139" y="341"/>
                  </a:lnTo>
                  <a:lnTo>
                    <a:pt x="183" y="312"/>
                  </a:lnTo>
                  <a:lnTo>
                    <a:pt x="227" y="290"/>
                  </a:lnTo>
                  <a:lnTo>
                    <a:pt x="285" y="283"/>
                  </a:lnTo>
                  <a:lnTo>
                    <a:pt x="329" y="290"/>
                  </a:lnTo>
                  <a:lnTo>
                    <a:pt x="373" y="312"/>
                  </a:lnTo>
                  <a:lnTo>
                    <a:pt x="417" y="349"/>
                  </a:lnTo>
                  <a:lnTo>
                    <a:pt x="439" y="399"/>
                  </a:lnTo>
                  <a:lnTo>
                    <a:pt x="453" y="472"/>
                  </a:lnTo>
                  <a:lnTo>
                    <a:pt x="431" y="567"/>
                  </a:lnTo>
                  <a:lnTo>
                    <a:pt x="387" y="654"/>
                  </a:lnTo>
                  <a:lnTo>
                    <a:pt x="322" y="719"/>
                  </a:lnTo>
                  <a:lnTo>
                    <a:pt x="248" y="770"/>
                  </a:lnTo>
                  <a:lnTo>
                    <a:pt x="161" y="785"/>
                  </a:lnTo>
                  <a:lnTo>
                    <a:pt x="95" y="770"/>
                  </a:lnTo>
                  <a:lnTo>
                    <a:pt x="44" y="734"/>
                  </a:lnTo>
                  <a:lnTo>
                    <a:pt x="7" y="676"/>
                  </a:lnTo>
                  <a:lnTo>
                    <a:pt x="0" y="603"/>
                  </a:lnTo>
                  <a:lnTo>
                    <a:pt x="0" y="588"/>
                  </a:lnTo>
                  <a:lnTo>
                    <a:pt x="0" y="567"/>
                  </a:lnTo>
                  <a:lnTo>
                    <a:pt x="0" y="545"/>
                  </a:lnTo>
                  <a:lnTo>
                    <a:pt x="7" y="523"/>
                  </a:lnTo>
                  <a:lnTo>
                    <a:pt x="22" y="472"/>
                  </a:lnTo>
                  <a:lnTo>
                    <a:pt x="37" y="407"/>
                  </a:lnTo>
                  <a:lnTo>
                    <a:pt x="51" y="341"/>
                  </a:lnTo>
                  <a:lnTo>
                    <a:pt x="66" y="283"/>
                  </a:lnTo>
                  <a:lnTo>
                    <a:pt x="73" y="254"/>
                  </a:lnTo>
                  <a:lnTo>
                    <a:pt x="102" y="145"/>
                  </a:lnTo>
                  <a:lnTo>
                    <a:pt x="110" y="131"/>
                  </a:lnTo>
                  <a:lnTo>
                    <a:pt x="110" y="109"/>
                  </a:lnTo>
                  <a:lnTo>
                    <a:pt x="117" y="94"/>
                  </a:lnTo>
                  <a:lnTo>
                    <a:pt x="117" y="80"/>
                  </a:lnTo>
                  <a:lnTo>
                    <a:pt x="117" y="72"/>
                  </a:lnTo>
                  <a:lnTo>
                    <a:pt x="117" y="65"/>
                  </a:lnTo>
                  <a:lnTo>
                    <a:pt x="117" y="58"/>
                  </a:lnTo>
                  <a:lnTo>
                    <a:pt x="110" y="58"/>
                  </a:lnTo>
                  <a:lnTo>
                    <a:pt x="95" y="51"/>
                  </a:lnTo>
                  <a:lnTo>
                    <a:pt x="66" y="51"/>
                  </a:lnTo>
                  <a:lnTo>
                    <a:pt x="58" y="51"/>
                  </a:lnTo>
                  <a:lnTo>
                    <a:pt x="44" y="51"/>
                  </a:lnTo>
                  <a:lnTo>
                    <a:pt x="37" y="43"/>
                  </a:lnTo>
                  <a:lnTo>
                    <a:pt x="37" y="36"/>
                  </a:lnTo>
                  <a:lnTo>
                    <a:pt x="37" y="29"/>
                  </a:lnTo>
                  <a:lnTo>
                    <a:pt x="44" y="22"/>
                  </a:lnTo>
                  <a:lnTo>
                    <a:pt x="51" y="14"/>
                  </a:lnTo>
                  <a:lnTo>
                    <a:pt x="58" y="14"/>
                  </a:lnTo>
                  <a:lnTo>
                    <a:pt x="58" y="7"/>
                  </a:lnTo>
                  <a:lnTo>
                    <a:pt x="110" y="7"/>
                  </a:lnTo>
                  <a:lnTo>
                    <a:pt x="168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3"/>
            <p:cNvSpPr>
              <a:spLocks noEditPoints="1"/>
            </p:cNvSpPr>
            <p:nvPr/>
          </p:nvSpPr>
          <p:spPr bwMode="auto">
            <a:xfrm>
              <a:off x="13897" y="4047"/>
              <a:ext cx="731" cy="720"/>
            </a:xfrm>
            <a:custGeom>
              <a:avLst/>
              <a:gdLst/>
              <a:ahLst/>
              <a:cxnLst>
                <a:cxn ang="0">
                  <a:pos x="322" y="58"/>
                </a:cxn>
                <a:cxn ang="0">
                  <a:pos x="205" y="189"/>
                </a:cxn>
                <a:cxn ang="0">
                  <a:pos x="154" y="320"/>
                </a:cxn>
                <a:cxn ang="0">
                  <a:pos x="125" y="473"/>
                </a:cxn>
                <a:cxn ang="0">
                  <a:pos x="125" y="582"/>
                </a:cxn>
                <a:cxn ang="0">
                  <a:pos x="168" y="669"/>
                </a:cxn>
                <a:cxn ang="0">
                  <a:pos x="271" y="669"/>
                </a:cxn>
                <a:cxn ang="0">
                  <a:pos x="395" y="567"/>
                </a:cxn>
                <a:cxn ang="0">
                  <a:pos x="417" y="545"/>
                </a:cxn>
                <a:cxn ang="0">
                  <a:pos x="424" y="523"/>
                </a:cxn>
                <a:cxn ang="0">
                  <a:pos x="432" y="509"/>
                </a:cxn>
                <a:cxn ang="0">
                  <a:pos x="512" y="189"/>
                </a:cxn>
                <a:cxn ang="0">
                  <a:pos x="512" y="160"/>
                </a:cxn>
                <a:cxn ang="0">
                  <a:pos x="475" y="80"/>
                </a:cxn>
                <a:cxn ang="0">
                  <a:pos x="388" y="37"/>
                </a:cxn>
                <a:cxn ang="0">
                  <a:pos x="453" y="15"/>
                </a:cxn>
                <a:cxn ang="0">
                  <a:pos x="534" y="102"/>
                </a:cxn>
                <a:cxn ang="0">
                  <a:pos x="541" y="80"/>
                </a:cxn>
                <a:cxn ang="0">
                  <a:pos x="563" y="51"/>
                </a:cxn>
                <a:cxn ang="0">
                  <a:pos x="600" y="37"/>
                </a:cxn>
                <a:cxn ang="0">
                  <a:pos x="636" y="44"/>
                </a:cxn>
                <a:cxn ang="0">
                  <a:pos x="644" y="73"/>
                </a:cxn>
                <a:cxn ang="0">
                  <a:pos x="644" y="87"/>
                </a:cxn>
                <a:cxn ang="0">
                  <a:pos x="636" y="109"/>
                </a:cxn>
                <a:cxn ang="0">
                  <a:pos x="578" y="349"/>
                </a:cxn>
                <a:cxn ang="0">
                  <a:pos x="556" y="436"/>
                </a:cxn>
                <a:cxn ang="0">
                  <a:pos x="527" y="545"/>
                </a:cxn>
                <a:cxn ang="0">
                  <a:pos x="519" y="611"/>
                </a:cxn>
                <a:cxn ang="0">
                  <a:pos x="527" y="640"/>
                </a:cxn>
                <a:cxn ang="0">
                  <a:pos x="534" y="669"/>
                </a:cxn>
                <a:cxn ang="0">
                  <a:pos x="570" y="683"/>
                </a:cxn>
                <a:cxn ang="0">
                  <a:pos x="644" y="625"/>
                </a:cxn>
                <a:cxn ang="0">
                  <a:pos x="687" y="487"/>
                </a:cxn>
                <a:cxn ang="0">
                  <a:pos x="702" y="458"/>
                </a:cxn>
                <a:cxn ang="0">
                  <a:pos x="717" y="458"/>
                </a:cxn>
                <a:cxn ang="0">
                  <a:pos x="731" y="465"/>
                </a:cxn>
                <a:cxn ang="0">
                  <a:pos x="724" y="487"/>
                </a:cxn>
                <a:cxn ang="0">
                  <a:pos x="702" y="582"/>
                </a:cxn>
                <a:cxn ang="0">
                  <a:pos x="651" y="676"/>
                </a:cxn>
                <a:cxn ang="0">
                  <a:pos x="563" y="720"/>
                </a:cxn>
                <a:cxn ang="0">
                  <a:pos x="446" y="662"/>
                </a:cxn>
                <a:cxn ang="0">
                  <a:pos x="351" y="662"/>
                </a:cxn>
                <a:cxn ang="0">
                  <a:pos x="249" y="712"/>
                </a:cxn>
                <a:cxn ang="0">
                  <a:pos x="132" y="698"/>
                </a:cxn>
                <a:cxn ang="0">
                  <a:pos x="15" y="567"/>
                </a:cxn>
                <a:cxn ang="0">
                  <a:pos x="22" y="327"/>
                </a:cxn>
                <a:cxn ang="0">
                  <a:pos x="168" y="95"/>
                </a:cxn>
                <a:cxn ang="0">
                  <a:pos x="388" y="0"/>
                </a:cxn>
              </a:cxnLst>
              <a:rect l="0" t="0" r="r" b="b"/>
              <a:pathLst>
                <a:path w="731" h="720">
                  <a:moveTo>
                    <a:pt x="388" y="37"/>
                  </a:moveTo>
                  <a:lnTo>
                    <a:pt x="322" y="58"/>
                  </a:lnTo>
                  <a:lnTo>
                    <a:pt x="256" y="109"/>
                  </a:lnTo>
                  <a:lnTo>
                    <a:pt x="205" y="189"/>
                  </a:lnTo>
                  <a:lnTo>
                    <a:pt x="183" y="247"/>
                  </a:lnTo>
                  <a:lnTo>
                    <a:pt x="154" y="320"/>
                  </a:lnTo>
                  <a:lnTo>
                    <a:pt x="139" y="400"/>
                  </a:lnTo>
                  <a:lnTo>
                    <a:pt x="125" y="473"/>
                  </a:lnTo>
                  <a:lnTo>
                    <a:pt x="117" y="531"/>
                  </a:lnTo>
                  <a:lnTo>
                    <a:pt x="125" y="582"/>
                  </a:lnTo>
                  <a:lnTo>
                    <a:pt x="139" y="632"/>
                  </a:lnTo>
                  <a:lnTo>
                    <a:pt x="168" y="669"/>
                  </a:lnTo>
                  <a:lnTo>
                    <a:pt x="220" y="683"/>
                  </a:lnTo>
                  <a:lnTo>
                    <a:pt x="271" y="669"/>
                  </a:lnTo>
                  <a:lnTo>
                    <a:pt x="329" y="640"/>
                  </a:lnTo>
                  <a:lnTo>
                    <a:pt x="395" y="567"/>
                  </a:lnTo>
                  <a:lnTo>
                    <a:pt x="410" y="552"/>
                  </a:lnTo>
                  <a:lnTo>
                    <a:pt x="417" y="545"/>
                  </a:lnTo>
                  <a:lnTo>
                    <a:pt x="424" y="538"/>
                  </a:lnTo>
                  <a:lnTo>
                    <a:pt x="424" y="523"/>
                  </a:lnTo>
                  <a:lnTo>
                    <a:pt x="432" y="509"/>
                  </a:lnTo>
                  <a:lnTo>
                    <a:pt x="432" y="509"/>
                  </a:lnTo>
                  <a:lnTo>
                    <a:pt x="512" y="204"/>
                  </a:lnTo>
                  <a:lnTo>
                    <a:pt x="512" y="189"/>
                  </a:lnTo>
                  <a:lnTo>
                    <a:pt x="512" y="175"/>
                  </a:lnTo>
                  <a:lnTo>
                    <a:pt x="512" y="160"/>
                  </a:lnTo>
                  <a:lnTo>
                    <a:pt x="497" y="124"/>
                  </a:lnTo>
                  <a:lnTo>
                    <a:pt x="475" y="80"/>
                  </a:lnTo>
                  <a:lnTo>
                    <a:pt x="439" y="51"/>
                  </a:lnTo>
                  <a:lnTo>
                    <a:pt x="388" y="37"/>
                  </a:lnTo>
                  <a:close/>
                  <a:moveTo>
                    <a:pt x="388" y="0"/>
                  </a:moveTo>
                  <a:lnTo>
                    <a:pt x="453" y="15"/>
                  </a:lnTo>
                  <a:lnTo>
                    <a:pt x="497" y="51"/>
                  </a:lnTo>
                  <a:lnTo>
                    <a:pt x="534" y="102"/>
                  </a:lnTo>
                  <a:lnTo>
                    <a:pt x="534" y="102"/>
                  </a:lnTo>
                  <a:lnTo>
                    <a:pt x="541" y="80"/>
                  </a:lnTo>
                  <a:lnTo>
                    <a:pt x="548" y="66"/>
                  </a:lnTo>
                  <a:lnTo>
                    <a:pt x="563" y="51"/>
                  </a:lnTo>
                  <a:lnTo>
                    <a:pt x="578" y="37"/>
                  </a:lnTo>
                  <a:lnTo>
                    <a:pt x="600" y="37"/>
                  </a:lnTo>
                  <a:lnTo>
                    <a:pt x="614" y="37"/>
                  </a:lnTo>
                  <a:lnTo>
                    <a:pt x="636" y="44"/>
                  </a:lnTo>
                  <a:lnTo>
                    <a:pt x="644" y="58"/>
                  </a:lnTo>
                  <a:lnTo>
                    <a:pt x="644" y="73"/>
                  </a:lnTo>
                  <a:lnTo>
                    <a:pt x="644" y="80"/>
                  </a:lnTo>
                  <a:lnTo>
                    <a:pt x="644" y="87"/>
                  </a:lnTo>
                  <a:lnTo>
                    <a:pt x="644" y="95"/>
                  </a:lnTo>
                  <a:lnTo>
                    <a:pt x="636" y="109"/>
                  </a:lnTo>
                  <a:lnTo>
                    <a:pt x="636" y="131"/>
                  </a:lnTo>
                  <a:lnTo>
                    <a:pt x="578" y="349"/>
                  </a:lnTo>
                  <a:lnTo>
                    <a:pt x="563" y="400"/>
                  </a:lnTo>
                  <a:lnTo>
                    <a:pt x="556" y="436"/>
                  </a:lnTo>
                  <a:lnTo>
                    <a:pt x="541" y="494"/>
                  </a:lnTo>
                  <a:lnTo>
                    <a:pt x="527" y="545"/>
                  </a:lnTo>
                  <a:lnTo>
                    <a:pt x="519" y="582"/>
                  </a:lnTo>
                  <a:lnTo>
                    <a:pt x="519" y="611"/>
                  </a:lnTo>
                  <a:lnTo>
                    <a:pt x="519" y="625"/>
                  </a:lnTo>
                  <a:lnTo>
                    <a:pt x="527" y="640"/>
                  </a:lnTo>
                  <a:lnTo>
                    <a:pt x="527" y="654"/>
                  </a:lnTo>
                  <a:lnTo>
                    <a:pt x="534" y="669"/>
                  </a:lnTo>
                  <a:lnTo>
                    <a:pt x="548" y="676"/>
                  </a:lnTo>
                  <a:lnTo>
                    <a:pt x="570" y="683"/>
                  </a:lnTo>
                  <a:lnTo>
                    <a:pt x="614" y="669"/>
                  </a:lnTo>
                  <a:lnTo>
                    <a:pt x="644" y="625"/>
                  </a:lnTo>
                  <a:lnTo>
                    <a:pt x="673" y="560"/>
                  </a:lnTo>
                  <a:lnTo>
                    <a:pt x="687" y="487"/>
                  </a:lnTo>
                  <a:lnTo>
                    <a:pt x="695" y="465"/>
                  </a:lnTo>
                  <a:lnTo>
                    <a:pt x="702" y="458"/>
                  </a:lnTo>
                  <a:lnTo>
                    <a:pt x="709" y="458"/>
                  </a:lnTo>
                  <a:lnTo>
                    <a:pt x="717" y="458"/>
                  </a:lnTo>
                  <a:lnTo>
                    <a:pt x="724" y="458"/>
                  </a:lnTo>
                  <a:lnTo>
                    <a:pt x="731" y="465"/>
                  </a:lnTo>
                  <a:lnTo>
                    <a:pt x="731" y="473"/>
                  </a:lnTo>
                  <a:lnTo>
                    <a:pt x="724" y="487"/>
                  </a:lnTo>
                  <a:lnTo>
                    <a:pt x="717" y="531"/>
                  </a:lnTo>
                  <a:lnTo>
                    <a:pt x="702" y="582"/>
                  </a:lnTo>
                  <a:lnTo>
                    <a:pt x="680" y="632"/>
                  </a:lnTo>
                  <a:lnTo>
                    <a:pt x="651" y="676"/>
                  </a:lnTo>
                  <a:lnTo>
                    <a:pt x="614" y="705"/>
                  </a:lnTo>
                  <a:lnTo>
                    <a:pt x="563" y="720"/>
                  </a:lnTo>
                  <a:lnTo>
                    <a:pt x="497" y="698"/>
                  </a:lnTo>
                  <a:lnTo>
                    <a:pt x="446" y="662"/>
                  </a:lnTo>
                  <a:lnTo>
                    <a:pt x="424" y="596"/>
                  </a:lnTo>
                  <a:lnTo>
                    <a:pt x="351" y="662"/>
                  </a:lnTo>
                  <a:lnTo>
                    <a:pt x="293" y="698"/>
                  </a:lnTo>
                  <a:lnTo>
                    <a:pt x="249" y="712"/>
                  </a:lnTo>
                  <a:lnTo>
                    <a:pt x="212" y="720"/>
                  </a:lnTo>
                  <a:lnTo>
                    <a:pt x="132" y="698"/>
                  </a:lnTo>
                  <a:lnTo>
                    <a:pt x="59" y="647"/>
                  </a:lnTo>
                  <a:lnTo>
                    <a:pt x="15" y="567"/>
                  </a:lnTo>
                  <a:lnTo>
                    <a:pt x="0" y="465"/>
                  </a:lnTo>
                  <a:lnTo>
                    <a:pt x="22" y="327"/>
                  </a:lnTo>
                  <a:lnTo>
                    <a:pt x="81" y="204"/>
                  </a:lnTo>
                  <a:lnTo>
                    <a:pt x="168" y="95"/>
                  </a:lnTo>
                  <a:lnTo>
                    <a:pt x="278" y="29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4"/>
            <p:cNvSpPr>
              <a:spLocks/>
            </p:cNvSpPr>
            <p:nvPr/>
          </p:nvSpPr>
          <p:spPr bwMode="auto">
            <a:xfrm>
              <a:off x="14818" y="4578"/>
              <a:ext cx="183" cy="472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39" y="21"/>
                </a:cxn>
                <a:cxn ang="0">
                  <a:pos x="168" y="80"/>
                </a:cxn>
                <a:cxn ang="0">
                  <a:pos x="183" y="167"/>
                </a:cxn>
                <a:cxn ang="0">
                  <a:pos x="183" y="167"/>
                </a:cxn>
                <a:cxn ang="0">
                  <a:pos x="168" y="269"/>
                </a:cxn>
                <a:cxn ang="0">
                  <a:pos x="139" y="356"/>
                </a:cxn>
                <a:cxn ang="0">
                  <a:pos x="95" y="421"/>
                </a:cxn>
                <a:cxn ang="0">
                  <a:pos x="59" y="458"/>
                </a:cxn>
                <a:cxn ang="0">
                  <a:pos x="37" y="472"/>
                </a:cxn>
                <a:cxn ang="0">
                  <a:pos x="29" y="472"/>
                </a:cxn>
                <a:cxn ang="0">
                  <a:pos x="29" y="465"/>
                </a:cxn>
                <a:cxn ang="0">
                  <a:pos x="22" y="458"/>
                </a:cxn>
                <a:cxn ang="0">
                  <a:pos x="22" y="450"/>
                </a:cxn>
                <a:cxn ang="0">
                  <a:pos x="29" y="450"/>
                </a:cxn>
                <a:cxn ang="0">
                  <a:pos x="29" y="443"/>
                </a:cxn>
                <a:cxn ang="0">
                  <a:pos x="44" y="428"/>
                </a:cxn>
                <a:cxn ang="0">
                  <a:pos x="95" y="363"/>
                </a:cxn>
                <a:cxn ang="0">
                  <a:pos x="132" y="276"/>
                </a:cxn>
                <a:cxn ang="0">
                  <a:pos x="146" y="167"/>
                </a:cxn>
                <a:cxn ang="0">
                  <a:pos x="146" y="152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39" y="145"/>
                </a:cxn>
                <a:cxn ang="0">
                  <a:pos x="139" y="145"/>
                </a:cxn>
                <a:cxn ang="0">
                  <a:pos x="117" y="160"/>
                </a:cxn>
                <a:cxn ang="0">
                  <a:pos x="103" y="167"/>
                </a:cxn>
                <a:cxn ang="0">
                  <a:pos x="81" y="167"/>
                </a:cxn>
                <a:cxn ang="0">
                  <a:pos x="59" y="167"/>
                </a:cxn>
                <a:cxn ang="0">
                  <a:pos x="37" y="152"/>
                </a:cxn>
                <a:cxn ang="0">
                  <a:pos x="22" y="145"/>
                </a:cxn>
                <a:cxn ang="0">
                  <a:pos x="8" y="123"/>
                </a:cxn>
                <a:cxn ang="0">
                  <a:pos x="0" y="101"/>
                </a:cxn>
                <a:cxn ang="0">
                  <a:pos x="0" y="87"/>
                </a:cxn>
                <a:cxn ang="0">
                  <a:pos x="0" y="65"/>
                </a:cxn>
                <a:cxn ang="0">
                  <a:pos x="8" y="43"/>
                </a:cxn>
                <a:cxn ang="0">
                  <a:pos x="22" y="29"/>
                </a:cxn>
                <a:cxn ang="0">
                  <a:pos x="37" y="14"/>
                </a:cxn>
                <a:cxn ang="0">
                  <a:pos x="59" y="7"/>
                </a:cxn>
                <a:cxn ang="0">
                  <a:pos x="81" y="0"/>
                </a:cxn>
              </a:cxnLst>
              <a:rect l="0" t="0" r="r" b="b"/>
              <a:pathLst>
                <a:path w="183" h="472">
                  <a:moveTo>
                    <a:pt x="81" y="0"/>
                  </a:moveTo>
                  <a:lnTo>
                    <a:pt x="139" y="21"/>
                  </a:lnTo>
                  <a:lnTo>
                    <a:pt x="168" y="80"/>
                  </a:lnTo>
                  <a:lnTo>
                    <a:pt x="183" y="167"/>
                  </a:lnTo>
                  <a:lnTo>
                    <a:pt x="183" y="167"/>
                  </a:lnTo>
                  <a:lnTo>
                    <a:pt x="168" y="269"/>
                  </a:lnTo>
                  <a:lnTo>
                    <a:pt x="139" y="356"/>
                  </a:lnTo>
                  <a:lnTo>
                    <a:pt x="95" y="421"/>
                  </a:lnTo>
                  <a:lnTo>
                    <a:pt x="59" y="458"/>
                  </a:lnTo>
                  <a:lnTo>
                    <a:pt x="37" y="472"/>
                  </a:lnTo>
                  <a:lnTo>
                    <a:pt x="29" y="472"/>
                  </a:lnTo>
                  <a:lnTo>
                    <a:pt x="29" y="465"/>
                  </a:lnTo>
                  <a:lnTo>
                    <a:pt x="22" y="458"/>
                  </a:lnTo>
                  <a:lnTo>
                    <a:pt x="22" y="450"/>
                  </a:lnTo>
                  <a:lnTo>
                    <a:pt x="29" y="450"/>
                  </a:lnTo>
                  <a:lnTo>
                    <a:pt x="29" y="443"/>
                  </a:lnTo>
                  <a:lnTo>
                    <a:pt x="44" y="428"/>
                  </a:lnTo>
                  <a:lnTo>
                    <a:pt x="95" y="363"/>
                  </a:lnTo>
                  <a:lnTo>
                    <a:pt x="132" y="276"/>
                  </a:lnTo>
                  <a:lnTo>
                    <a:pt x="146" y="167"/>
                  </a:lnTo>
                  <a:lnTo>
                    <a:pt x="146" y="152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17" y="160"/>
                  </a:lnTo>
                  <a:lnTo>
                    <a:pt x="103" y="167"/>
                  </a:lnTo>
                  <a:lnTo>
                    <a:pt x="81" y="167"/>
                  </a:lnTo>
                  <a:lnTo>
                    <a:pt x="59" y="167"/>
                  </a:lnTo>
                  <a:lnTo>
                    <a:pt x="37" y="152"/>
                  </a:lnTo>
                  <a:lnTo>
                    <a:pt x="22" y="145"/>
                  </a:lnTo>
                  <a:lnTo>
                    <a:pt x="8" y="123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0" y="65"/>
                  </a:lnTo>
                  <a:lnTo>
                    <a:pt x="8" y="43"/>
                  </a:lnTo>
                  <a:lnTo>
                    <a:pt x="22" y="29"/>
                  </a:lnTo>
                  <a:lnTo>
                    <a:pt x="37" y="14"/>
                  </a:lnTo>
                  <a:lnTo>
                    <a:pt x="59" y="7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5"/>
            <p:cNvSpPr>
              <a:spLocks noEditPoints="1"/>
            </p:cNvSpPr>
            <p:nvPr/>
          </p:nvSpPr>
          <p:spPr bwMode="auto">
            <a:xfrm>
              <a:off x="15461" y="3655"/>
              <a:ext cx="585" cy="1112"/>
            </a:xfrm>
            <a:custGeom>
              <a:avLst/>
              <a:gdLst/>
              <a:ahLst/>
              <a:cxnLst>
                <a:cxn ang="0">
                  <a:pos x="322" y="436"/>
                </a:cxn>
                <a:cxn ang="0">
                  <a:pos x="183" y="552"/>
                </a:cxn>
                <a:cxn ang="0">
                  <a:pos x="169" y="574"/>
                </a:cxn>
                <a:cxn ang="0">
                  <a:pos x="161" y="596"/>
                </a:cxn>
                <a:cxn ang="0">
                  <a:pos x="125" y="756"/>
                </a:cxn>
                <a:cxn ang="0">
                  <a:pos x="103" y="865"/>
                </a:cxn>
                <a:cxn ang="0">
                  <a:pos x="95" y="915"/>
                </a:cxn>
                <a:cxn ang="0">
                  <a:pos x="132" y="1039"/>
                </a:cxn>
                <a:cxn ang="0">
                  <a:pos x="205" y="1075"/>
                </a:cxn>
                <a:cxn ang="0">
                  <a:pos x="337" y="1003"/>
                </a:cxn>
                <a:cxn ang="0">
                  <a:pos x="417" y="850"/>
                </a:cxn>
                <a:cxn ang="0">
                  <a:pos x="461" y="661"/>
                </a:cxn>
                <a:cxn ang="0">
                  <a:pos x="461" y="508"/>
                </a:cxn>
                <a:cxn ang="0">
                  <a:pos x="410" y="436"/>
                </a:cxn>
                <a:cxn ang="0">
                  <a:pos x="286" y="0"/>
                </a:cxn>
                <a:cxn ang="0">
                  <a:pos x="307" y="7"/>
                </a:cxn>
                <a:cxn ang="0">
                  <a:pos x="307" y="14"/>
                </a:cxn>
                <a:cxn ang="0">
                  <a:pos x="190" y="487"/>
                </a:cxn>
                <a:cxn ang="0">
                  <a:pos x="307" y="407"/>
                </a:cxn>
                <a:cxn ang="0">
                  <a:pos x="461" y="414"/>
                </a:cxn>
                <a:cxn ang="0">
                  <a:pos x="571" y="545"/>
                </a:cxn>
                <a:cxn ang="0">
                  <a:pos x="571" y="763"/>
                </a:cxn>
                <a:cxn ang="0">
                  <a:pos x="468" y="959"/>
                </a:cxn>
                <a:cxn ang="0">
                  <a:pos x="300" y="1090"/>
                </a:cxn>
                <a:cxn ang="0">
                  <a:pos x="125" y="1090"/>
                </a:cxn>
                <a:cxn ang="0">
                  <a:pos x="15" y="966"/>
                </a:cxn>
                <a:cxn ang="0">
                  <a:pos x="8" y="814"/>
                </a:cxn>
                <a:cxn ang="0">
                  <a:pos x="30" y="705"/>
                </a:cxn>
                <a:cxn ang="0">
                  <a:pos x="161" y="167"/>
                </a:cxn>
                <a:cxn ang="0">
                  <a:pos x="176" y="116"/>
                </a:cxn>
                <a:cxn ang="0">
                  <a:pos x="183" y="87"/>
                </a:cxn>
                <a:cxn ang="0">
                  <a:pos x="176" y="72"/>
                </a:cxn>
                <a:cxn ang="0">
                  <a:pos x="154" y="65"/>
                </a:cxn>
                <a:cxn ang="0">
                  <a:pos x="103" y="58"/>
                </a:cxn>
                <a:cxn ang="0">
                  <a:pos x="74" y="58"/>
                </a:cxn>
                <a:cxn ang="0">
                  <a:pos x="59" y="43"/>
                </a:cxn>
                <a:cxn ang="0">
                  <a:pos x="66" y="22"/>
                </a:cxn>
                <a:cxn ang="0">
                  <a:pos x="81" y="14"/>
                </a:cxn>
                <a:cxn ang="0">
                  <a:pos x="132" y="7"/>
                </a:cxn>
                <a:cxn ang="0">
                  <a:pos x="249" y="0"/>
                </a:cxn>
              </a:cxnLst>
              <a:rect l="0" t="0" r="r" b="b"/>
              <a:pathLst>
                <a:path w="585" h="1112">
                  <a:moveTo>
                    <a:pt x="373" y="429"/>
                  </a:moveTo>
                  <a:lnTo>
                    <a:pt x="322" y="436"/>
                  </a:lnTo>
                  <a:lnTo>
                    <a:pt x="256" y="479"/>
                  </a:lnTo>
                  <a:lnTo>
                    <a:pt x="183" y="552"/>
                  </a:lnTo>
                  <a:lnTo>
                    <a:pt x="176" y="567"/>
                  </a:lnTo>
                  <a:lnTo>
                    <a:pt x="169" y="574"/>
                  </a:lnTo>
                  <a:lnTo>
                    <a:pt x="169" y="581"/>
                  </a:lnTo>
                  <a:lnTo>
                    <a:pt x="161" y="596"/>
                  </a:lnTo>
                  <a:lnTo>
                    <a:pt x="154" y="610"/>
                  </a:lnTo>
                  <a:lnTo>
                    <a:pt x="125" y="756"/>
                  </a:lnTo>
                  <a:lnTo>
                    <a:pt x="110" y="821"/>
                  </a:lnTo>
                  <a:lnTo>
                    <a:pt x="103" y="865"/>
                  </a:lnTo>
                  <a:lnTo>
                    <a:pt x="95" y="894"/>
                  </a:lnTo>
                  <a:lnTo>
                    <a:pt x="95" y="915"/>
                  </a:lnTo>
                  <a:lnTo>
                    <a:pt x="103" y="988"/>
                  </a:lnTo>
                  <a:lnTo>
                    <a:pt x="132" y="1039"/>
                  </a:lnTo>
                  <a:lnTo>
                    <a:pt x="161" y="1068"/>
                  </a:lnTo>
                  <a:lnTo>
                    <a:pt x="205" y="1075"/>
                  </a:lnTo>
                  <a:lnTo>
                    <a:pt x="271" y="1054"/>
                  </a:lnTo>
                  <a:lnTo>
                    <a:pt x="337" y="1003"/>
                  </a:lnTo>
                  <a:lnTo>
                    <a:pt x="395" y="915"/>
                  </a:lnTo>
                  <a:lnTo>
                    <a:pt x="417" y="850"/>
                  </a:lnTo>
                  <a:lnTo>
                    <a:pt x="439" y="756"/>
                  </a:lnTo>
                  <a:lnTo>
                    <a:pt x="461" y="661"/>
                  </a:lnTo>
                  <a:lnTo>
                    <a:pt x="468" y="574"/>
                  </a:lnTo>
                  <a:lnTo>
                    <a:pt x="461" y="508"/>
                  </a:lnTo>
                  <a:lnTo>
                    <a:pt x="446" y="465"/>
                  </a:lnTo>
                  <a:lnTo>
                    <a:pt x="410" y="436"/>
                  </a:lnTo>
                  <a:lnTo>
                    <a:pt x="373" y="429"/>
                  </a:lnTo>
                  <a:close/>
                  <a:moveTo>
                    <a:pt x="286" y="0"/>
                  </a:moveTo>
                  <a:lnTo>
                    <a:pt x="300" y="0"/>
                  </a:lnTo>
                  <a:lnTo>
                    <a:pt x="307" y="7"/>
                  </a:lnTo>
                  <a:lnTo>
                    <a:pt x="307" y="7"/>
                  </a:lnTo>
                  <a:lnTo>
                    <a:pt x="307" y="14"/>
                  </a:lnTo>
                  <a:lnTo>
                    <a:pt x="307" y="14"/>
                  </a:lnTo>
                  <a:lnTo>
                    <a:pt x="190" y="487"/>
                  </a:lnTo>
                  <a:lnTo>
                    <a:pt x="242" y="443"/>
                  </a:lnTo>
                  <a:lnTo>
                    <a:pt x="307" y="407"/>
                  </a:lnTo>
                  <a:lnTo>
                    <a:pt x="373" y="392"/>
                  </a:lnTo>
                  <a:lnTo>
                    <a:pt x="461" y="414"/>
                  </a:lnTo>
                  <a:lnTo>
                    <a:pt x="527" y="465"/>
                  </a:lnTo>
                  <a:lnTo>
                    <a:pt x="571" y="545"/>
                  </a:lnTo>
                  <a:lnTo>
                    <a:pt x="585" y="647"/>
                  </a:lnTo>
                  <a:lnTo>
                    <a:pt x="571" y="763"/>
                  </a:lnTo>
                  <a:lnTo>
                    <a:pt x="527" y="865"/>
                  </a:lnTo>
                  <a:lnTo>
                    <a:pt x="468" y="959"/>
                  </a:lnTo>
                  <a:lnTo>
                    <a:pt x="388" y="1039"/>
                  </a:lnTo>
                  <a:lnTo>
                    <a:pt x="300" y="1090"/>
                  </a:lnTo>
                  <a:lnTo>
                    <a:pt x="205" y="1112"/>
                  </a:lnTo>
                  <a:lnTo>
                    <a:pt x="125" y="1090"/>
                  </a:lnTo>
                  <a:lnTo>
                    <a:pt x="59" y="1039"/>
                  </a:lnTo>
                  <a:lnTo>
                    <a:pt x="15" y="966"/>
                  </a:lnTo>
                  <a:lnTo>
                    <a:pt x="0" y="857"/>
                  </a:lnTo>
                  <a:lnTo>
                    <a:pt x="8" y="814"/>
                  </a:lnTo>
                  <a:lnTo>
                    <a:pt x="15" y="763"/>
                  </a:lnTo>
                  <a:lnTo>
                    <a:pt x="30" y="705"/>
                  </a:lnTo>
                  <a:lnTo>
                    <a:pt x="154" y="189"/>
                  </a:lnTo>
                  <a:lnTo>
                    <a:pt x="161" y="167"/>
                  </a:lnTo>
                  <a:lnTo>
                    <a:pt x="169" y="138"/>
                  </a:lnTo>
                  <a:lnTo>
                    <a:pt x="176" y="116"/>
                  </a:lnTo>
                  <a:lnTo>
                    <a:pt x="176" y="101"/>
                  </a:lnTo>
                  <a:lnTo>
                    <a:pt x="183" y="87"/>
                  </a:lnTo>
                  <a:lnTo>
                    <a:pt x="176" y="80"/>
                  </a:lnTo>
                  <a:lnTo>
                    <a:pt x="176" y="72"/>
                  </a:lnTo>
                  <a:lnTo>
                    <a:pt x="169" y="72"/>
                  </a:lnTo>
                  <a:lnTo>
                    <a:pt x="154" y="65"/>
                  </a:lnTo>
                  <a:lnTo>
                    <a:pt x="132" y="65"/>
                  </a:lnTo>
                  <a:lnTo>
                    <a:pt x="103" y="58"/>
                  </a:lnTo>
                  <a:lnTo>
                    <a:pt x="81" y="58"/>
                  </a:lnTo>
                  <a:lnTo>
                    <a:pt x="74" y="58"/>
                  </a:lnTo>
                  <a:lnTo>
                    <a:pt x="66" y="51"/>
                  </a:lnTo>
                  <a:lnTo>
                    <a:pt x="59" y="43"/>
                  </a:lnTo>
                  <a:lnTo>
                    <a:pt x="66" y="29"/>
                  </a:lnTo>
                  <a:lnTo>
                    <a:pt x="66" y="22"/>
                  </a:lnTo>
                  <a:lnTo>
                    <a:pt x="74" y="14"/>
                  </a:lnTo>
                  <a:lnTo>
                    <a:pt x="81" y="14"/>
                  </a:lnTo>
                  <a:lnTo>
                    <a:pt x="95" y="14"/>
                  </a:lnTo>
                  <a:lnTo>
                    <a:pt x="132" y="7"/>
                  </a:lnTo>
                  <a:lnTo>
                    <a:pt x="190" y="0"/>
                  </a:lnTo>
                  <a:lnTo>
                    <a:pt x="249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6"/>
            <p:cNvSpPr>
              <a:spLocks/>
            </p:cNvSpPr>
            <p:nvPr/>
          </p:nvSpPr>
          <p:spPr bwMode="auto">
            <a:xfrm>
              <a:off x="16653" y="4040"/>
              <a:ext cx="599" cy="727"/>
            </a:xfrm>
            <a:custGeom>
              <a:avLst/>
              <a:gdLst/>
              <a:ahLst/>
              <a:cxnLst>
                <a:cxn ang="0">
                  <a:pos x="416" y="7"/>
                </a:cxn>
                <a:cxn ang="0">
                  <a:pos x="533" y="65"/>
                </a:cxn>
                <a:cxn ang="0">
                  <a:pos x="585" y="167"/>
                </a:cxn>
                <a:cxn ang="0">
                  <a:pos x="570" y="211"/>
                </a:cxn>
                <a:cxn ang="0">
                  <a:pos x="533" y="240"/>
                </a:cxn>
                <a:cxn ang="0">
                  <a:pos x="490" y="240"/>
                </a:cxn>
                <a:cxn ang="0">
                  <a:pos x="453" y="211"/>
                </a:cxn>
                <a:cxn ang="0">
                  <a:pos x="438" y="167"/>
                </a:cxn>
                <a:cxn ang="0">
                  <a:pos x="438" y="145"/>
                </a:cxn>
                <a:cxn ang="0">
                  <a:pos x="453" y="123"/>
                </a:cxn>
                <a:cxn ang="0">
                  <a:pos x="490" y="102"/>
                </a:cxn>
                <a:cxn ang="0">
                  <a:pos x="468" y="65"/>
                </a:cxn>
                <a:cxn ang="0">
                  <a:pos x="365" y="36"/>
                </a:cxn>
                <a:cxn ang="0">
                  <a:pos x="300" y="44"/>
                </a:cxn>
                <a:cxn ang="0">
                  <a:pos x="204" y="102"/>
                </a:cxn>
                <a:cxn ang="0">
                  <a:pos x="139" y="247"/>
                </a:cxn>
                <a:cxn ang="0">
                  <a:pos x="124" y="363"/>
                </a:cxn>
                <a:cxn ang="0">
                  <a:pos x="168" y="559"/>
                </a:cxn>
                <a:cxn ang="0">
                  <a:pos x="256" y="654"/>
                </a:cxn>
                <a:cxn ang="0">
                  <a:pos x="351" y="683"/>
                </a:cxn>
                <a:cxn ang="0">
                  <a:pos x="438" y="669"/>
                </a:cxn>
                <a:cxn ang="0">
                  <a:pos x="526" y="589"/>
                </a:cxn>
                <a:cxn ang="0">
                  <a:pos x="563" y="509"/>
                </a:cxn>
                <a:cxn ang="0">
                  <a:pos x="585" y="501"/>
                </a:cxn>
                <a:cxn ang="0">
                  <a:pos x="592" y="501"/>
                </a:cxn>
                <a:cxn ang="0">
                  <a:pos x="599" y="516"/>
                </a:cxn>
                <a:cxn ang="0">
                  <a:pos x="585" y="567"/>
                </a:cxn>
                <a:cxn ang="0">
                  <a:pos x="533" y="647"/>
                </a:cxn>
                <a:cxn ang="0">
                  <a:pos x="424" y="712"/>
                </a:cxn>
                <a:cxn ang="0">
                  <a:pos x="234" y="705"/>
                </a:cxn>
                <a:cxn ang="0">
                  <a:pos x="66" y="581"/>
                </a:cxn>
                <a:cxn ang="0">
                  <a:pos x="0" y="363"/>
                </a:cxn>
                <a:cxn ang="0">
                  <a:pos x="58" y="153"/>
                </a:cxn>
                <a:cxn ang="0">
                  <a:pos x="226" y="14"/>
                </a:cxn>
              </a:cxnLst>
              <a:rect l="0" t="0" r="r" b="b"/>
              <a:pathLst>
                <a:path w="599" h="727">
                  <a:moveTo>
                    <a:pt x="343" y="0"/>
                  </a:moveTo>
                  <a:lnTo>
                    <a:pt x="416" y="7"/>
                  </a:lnTo>
                  <a:lnTo>
                    <a:pt x="482" y="29"/>
                  </a:lnTo>
                  <a:lnTo>
                    <a:pt x="533" y="65"/>
                  </a:lnTo>
                  <a:lnTo>
                    <a:pt x="570" y="109"/>
                  </a:lnTo>
                  <a:lnTo>
                    <a:pt x="585" y="167"/>
                  </a:lnTo>
                  <a:lnTo>
                    <a:pt x="577" y="196"/>
                  </a:lnTo>
                  <a:lnTo>
                    <a:pt x="570" y="211"/>
                  </a:lnTo>
                  <a:lnTo>
                    <a:pt x="555" y="232"/>
                  </a:lnTo>
                  <a:lnTo>
                    <a:pt x="533" y="240"/>
                  </a:lnTo>
                  <a:lnTo>
                    <a:pt x="511" y="240"/>
                  </a:lnTo>
                  <a:lnTo>
                    <a:pt x="490" y="240"/>
                  </a:lnTo>
                  <a:lnTo>
                    <a:pt x="468" y="225"/>
                  </a:lnTo>
                  <a:lnTo>
                    <a:pt x="453" y="211"/>
                  </a:lnTo>
                  <a:lnTo>
                    <a:pt x="446" y="196"/>
                  </a:lnTo>
                  <a:lnTo>
                    <a:pt x="438" y="167"/>
                  </a:lnTo>
                  <a:lnTo>
                    <a:pt x="438" y="160"/>
                  </a:lnTo>
                  <a:lnTo>
                    <a:pt x="438" y="145"/>
                  </a:lnTo>
                  <a:lnTo>
                    <a:pt x="446" y="138"/>
                  </a:lnTo>
                  <a:lnTo>
                    <a:pt x="453" y="123"/>
                  </a:lnTo>
                  <a:lnTo>
                    <a:pt x="468" y="109"/>
                  </a:lnTo>
                  <a:lnTo>
                    <a:pt x="490" y="102"/>
                  </a:lnTo>
                  <a:lnTo>
                    <a:pt x="511" y="94"/>
                  </a:lnTo>
                  <a:lnTo>
                    <a:pt x="468" y="65"/>
                  </a:lnTo>
                  <a:lnTo>
                    <a:pt x="409" y="44"/>
                  </a:lnTo>
                  <a:lnTo>
                    <a:pt x="365" y="36"/>
                  </a:lnTo>
                  <a:lnTo>
                    <a:pt x="343" y="36"/>
                  </a:lnTo>
                  <a:lnTo>
                    <a:pt x="300" y="44"/>
                  </a:lnTo>
                  <a:lnTo>
                    <a:pt x="248" y="65"/>
                  </a:lnTo>
                  <a:lnTo>
                    <a:pt x="204" y="102"/>
                  </a:lnTo>
                  <a:lnTo>
                    <a:pt x="168" y="167"/>
                  </a:lnTo>
                  <a:lnTo>
                    <a:pt x="139" y="247"/>
                  </a:lnTo>
                  <a:lnTo>
                    <a:pt x="124" y="363"/>
                  </a:lnTo>
                  <a:lnTo>
                    <a:pt x="124" y="363"/>
                  </a:lnTo>
                  <a:lnTo>
                    <a:pt x="139" y="472"/>
                  </a:lnTo>
                  <a:lnTo>
                    <a:pt x="168" y="559"/>
                  </a:lnTo>
                  <a:lnTo>
                    <a:pt x="212" y="618"/>
                  </a:lnTo>
                  <a:lnTo>
                    <a:pt x="256" y="654"/>
                  </a:lnTo>
                  <a:lnTo>
                    <a:pt x="307" y="676"/>
                  </a:lnTo>
                  <a:lnTo>
                    <a:pt x="351" y="683"/>
                  </a:lnTo>
                  <a:lnTo>
                    <a:pt x="395" y="683"/>
                  </a:lnTo>
                  <a:lnTo>
                    <a:pt x="438" y="669"/>
                  </a:lnTo>
                  <a:lnTo>
                    <a:pt x="482" y="639"/>
                  </a:lnTo>
                  <a:lnTo>
                    <a:pt x="526" y="589"/>
                  </a:lnTo>
                  <a:lnTo>
                    <a:pt x="563" y="516"/>
                  </a:lnTo>
                  <a:lnTo>
                    <a:pt x="563" y="509"/>
                  </a:lnTo>
                  <a:lnTo>
                    <a:pt x="570" y="501"/>
                  </a:lnTo>
                  <a:lnTo>
                    <a:pt x="585" y="501"/>
                  </a:lnTo>
                  <a:lnTo>
                    <a:pt x="585" y="501"/>
                  </a:lnTo>
                  <a:lnTo>
                    <a:pt x="592" y="501"/>
                  </a:lnTo>
                  <a:lnTo>
                    <a:pt x="599" y="509"/>
                  </a:lnTo>
                  <a:lnTo>
                    <a:pt x="599" y="516"/>
                  </a:lnTo>
                  <a:lnTo>
                    <a:pt x="599" y="538"/>
                  </a:lnTo>
                  <a:lnTo>
                    <a:pt x="585" y="567"/>
                  </a:lnTo>
                  <a:lnTo>
                    <a:pt x="563" y="603"/>
                  </a:lnTo>
                  <a:lnTo>
                    <a:pt x="533" y="647"/>
                  </a:lnTo>
                  <a:lnTo>
                    <a:pt x="482" y="683"/>
                  </a:lnTo>
                  <a:lnTo>
                    <a:pt x="424" y="712"/>
                  </a:lnTo>
                  <a:lnTo>
                    <a:pt x="336" y="727"/>
                  </a:lnTo>
                  <a:lnTo>
                    <a:pt x="234" y="705"/>
                  </a:lnTo>
                  <a:lnTo>
                    <a:pt x="139" y="654"/>
                  </a:lnTo>
                  <a:lnTo>
                    <a:pt x="66" y="581"/>
                  </a:lnTo>
                  <a:lnTo>
                    <a:pt x="14" y="480"/>
                  </a:lnTo>
                  <a:lnTo>
                    <a:pt x="0" y="363"/>
                  </a:lnTo>
                  <a:lnTo>
                    <a:pt x="14" y="254"/>
                  </a:lnTo>
                  <a:lnTo>
                    <a:pt x="58" y="153"/>
                  </a:lnTo>
                  <a:lnTo>
                    <a:pt x="131" y="73"/>
                  </a:lnTo>
                  <a:lnTo>
                    <a:pt x="226" y="14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7"/>
            <p:cNvSpPr>
              <a:spLocks noEditPoints="1"/>
            </p:cNvSpPr>
            <p:nvPr/>
          </p:nvSpPr>
          <p:spPr bwMode="auto">
            <a:xfrm>
              <a:off x="17347" y="4040"/>
              <a:ext cx="709" cy="727"/>
            </a:xfrm>
            <a:custGeom>
              <a:avLst/>
              <a:gdLst/>
              <a:ahLst/>
              <a:cxnLst>
                <a:cxn ang="0">
                  <a:pos x="351" y="36"/>
                </a:cxn>
                <a:cxn ang="0">
                  <a:pos x="285" y="44"/>
                </a:cxn>
                <a:cxn ang="0">
                  <a:pos x="227" y="80"/>
                </a:cxn>
                <a:cxn ang="0">
                  <a:pos x="168" y="138"/>
                </a:cxn>
                <a:cxn ang="0">
                  <a:pos x="146" y="211"/>
                </a:cxn>
                <a:cxn ang="0">
                  <a:pos x="139" y="291"/>
                </a:cxn>
                <a:cxn ang="0">
                  <a:pos x="132" y="356"/>
                </a:cxn>
                <a:cxn ang="0">
                  <a:pos x="139" y="421"/>
                </a:cxn>
                <a:cxn ang="0">
                  <a:pos x="146" y="501"/>
                </a:cxn>
                <a:cxn ang="0">
                  <a:pos x="176" y="581"/>
                </a:cxn>
                <a:cxn ang="0">
                  <a:pos x="227" y="639"/>
                </a:cxn>
                <a:cxn ang="0">
                  <a:pos x="285" y="676"/>
                </a:cxn>
                <a:cxn ang="0">
                  <a:pos x="351" y="683"/>
                </a:cxn>
                <a:cxn ang="0">
                  <a:pos x="431" y="669"/>
                </a:cxn>
                <a:cxn ang="0">
                  <a:pos x="490" y="632"/>
                </a:cxn>
                <a:cxn ang="0">
                  <a:pos x="541" y="567"/>
                </a:cxn>
                <a:cxn ang="0">
                  <a:pos x="563" y="494"/>
                </a:cxn>
                <a:cxn ang="0">
                  <a:pos x="570" y="421"/>
                </a:cxn>
                <a:cxn ang="0">
                  <a:pos x="570" y="356"/>
                </a:cxn>
                <a:cxn ang="0">
                  <a:pos x="570" y="291"/>
                </a:cxn>
                <a:cxn ang="0">
                  <a:pos x="563" y="211"/>
                </a:cxn>
                <a:cxn ang="0">
                  <a:pos x="534" y="138"/>
                </a:cxn>
                <a:cxn ang="0">
                  <a:pos x="483" y="80"/>
                </a:cxn>
                <a:cxn ang="0">
                  <a:pos x="424" y="44"/>
                </a:cxn>
                <a:cxn ang="0">
                  <a:pos x="351" y="36"/>
                </a:cxn>
                <a:cxn ang="0">
                  <a:pos x="351" y="0"/>
                </a:cxn>
                <a:cxn ang="0">
                  <a:pos x="461" y="14"/>
                </a:cxn>
                <a:cxn ang="0">
                  <a:pos x="563" y="73"/>
                </a:cxn>
                <a:cxn ang="0">
                  <a:pos x="636" y="153"/>
                </a:cxn>
                <a:cxn ang="0">
                  <a:pos x="687" y="254"/>
                </a:cxn>
                <a:cxn ang="0">
                  <a:pos x="709" y="371"/>
                </a:cxn>
                <a:cxn ang="0">
                  <a:pos x="687" y="480"/>
                </a:cxn>
                <a:cxn ang="0">
                  <a:pos x="636" y="581"/>
                </a:cxn>
                <a:cxn ang="0">
                  <a:pos x="563" y="654"/>
                </a:cxn>
                <a:cxn ang="0">
                  <a:pos x="461" y="705"/>
                </a:cxn>
                <a:cxn ang="0">
                  <a:pos x="351" y="727"/>
                </a:cxn>
                <a:cxn ang="0">
                  <a:pos x="249" y="705"/>
                </a:cxn>
                <a:cxn ang="0">
                  <a:pos x="146" y="654"/>
                </a:cxn>
                <a:cxn ang="0">
                  <a:pos x="73" y="581"/>
                </a:cxn>
                <a:cxn ang="0">
                  <a:pos x="22" y="487"/>
                </a:cxn>
                <a:cxn ang="0">
                  <a:pos x="0" y="371"/>
                </a:cxn>
                <a:cxn ang="0">
                  <a:pos x="22" y="254"/>
                </a:cxn>
                <a:cxn ang="0">
                  <a:pos x="66" y="153"/>
                </a:cxn>
                <a:cxn ang="0">
                  <a:pos x="146" y="73"/>
                </a:cxn>
                <a:cxn ang="0">
                  <a:pos x="241" y="14"/>
                </a:cxn>
                <a:cxn ang="0">
                  <a:pos x="351" y="0"/>
                </a:cxn>
              </a:cxnLst>
              <a:rect l="0" t="0" r="r" b="b"/>
              <a:pathLst>
                <a:path w="709" h="727">
                  <a:moveTo>
                    <a:pt x="351" y="36"/>
                  </a:moveTo>
                  <a:lnTo>
                    <a:pt x="285" y="44"/>
                  </a:lnTo>
                  <a:lnTo>
                    <a:pt x="227" y="80"/>
                  </a:lnTo>
                  <a:lnTo>
                    <a:pt x="168" y="138"/>
                  </a:lnTo>
                  <a:lnTo>
                    <a:pt x="146" y="211"/>
                  </a:lnTo>
                  <a:lnTo>
                    <a:pt x="139" y="291"/>
                  </a:lnTo>
                  <a:lnTo>
                    <a:pt x="132" y="356"/>
                  </a:lnTo>
                  <a:lnTo>
                    <a:pt x="139" y="421"/>
                  </a:lnTo>
                  <a:lnTo>
                    <a:pt x="146" y="501"/>
                  </a:lnTo>
                  <a:lnTo>
                    <a:pt x="176" y="581"/>
                  </a:lnTo>
                  <a:lnTo>
                    <a:pt x="227" y="639"/>
                  </a:lnTo>
                  <a:lnTo>
                    <a:pt x="285" y="676"/>
                  </a:lnTo>
                  <a:lnTo>
                    <a:pt x="351" y="683"/>
                  </a:lnTo>
                  <a:lnTo>
                    <a:pt x="431" y="669"/>
                  </a:lnTo>
                  <a:lnTo>
                    <a:pt x="490" y="632"/>
                  </a:lnTo>
                  <a:lnTo>
                    <a:pt x="541" y="567"/>
                  </a:lnTo>
                  <a:lnTo>
                    <a:pt x="563" y="494"/>
                  </a:lnTo>
                  <a:lnTo>
                    <a:pt x="570" y="421"/>
                  </a:lnTo>
                  <a:lnTo>
                    <a:pt x="570" y="356"/>
                  </a:lnTo>
                  <a:lnTo>
                    <a:pt x="570" y="291"/>
                  </a:lnTo>
                  <a:lnTo>
                    <a:pt x="563" y="211"/>
                  </a:lnTo>
                  <a:lnTo>
                    <a:pt x="534" y="138"/>
                  </a:lnTo>
                  <a:lnTo>
                    <a:pt x="483" y="80"/>
                  </a:lnTo>
                  <a:lnTo>
                    <a:pt x="424" y="44"/>
                  </a:lnTo>
                  <a:lnTo>
                    <a:pt x="351" y="36"/>
                  </a:lnTo>
                  <a:close/>
                  <a:moveTo>
                    <a:pt x="351" y="0"/>
                  </a:moveTo>
                  <a:lnTo>
                    <a:pt x="461" y="14"/>
                  </a:lnTo>
                  <a:lnTo>
                    <a:pt x="563" y="73"/>
                  </a:lnTo>
                  <a:lnTo>
                    <a:pt x="636" y="153"/>
                  </a:lnTo>
                  <a:lnTo>
                    <a:pt x="687" y="254"/>
                  </a:lnTo>
                  <a:lnTo>
                    <a:pt x="709" y="371"/>
                  </a:lnTo>
                  <a:lnTo>
                    <a:pt x="687" y="480"/>
                  </a:lnTo>
                  <a:lnTo>
                    <a:pt x="636" y="581"/>
                  </a:lnTo>
                  <a:lnTo>
                    <a:pt x="563" y="654"/>
                  </a:lnTo>
                  <a:lnTo>
                    <a:pt x="461" y="705"/>
                  </a:lnTo>
                  <a:lnTo>
                    <a:pt x="351" y="727"/>
                  </a:lnTo>
                  <a:lnTo>
                    <a:pt x="249" y="705"/>
                  </a:lnTo>
                  <a:lnTo>
                    <a:pt x="146" y="654"/>
                  </a:lnTo>
                  <a:lnTo>
                    <a:pt x="73" y="581"/>
                  </a:lnTo>
                  <a:lnTo>
                    <a:pt x="22" y="487"/>
                  </a:lnTo>
                  <a:lnTo>
                    <a:pt x="0" y="371"/>
                  </a:lnTo>
                  <a:lnTo>
                    <a:pt x="22" y="254"/>
                  </a:lnTo>
                  <a:lnTo>
                    <a:pt x="66" y="153"/>
                  </a:lnTo>
                  <a:lnTo>
                    <a:pt x="146" y="73"/>
                  </a:lnTo>
                  <a:lnTo>
                    <a:pt x="241" y="1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8"/>
            <p:cNvSpPr>
              <a:spLocks/>
            </p:cNvSpPr>
            <p:nvPr/>
          </p:nvSpPr>
          <p:spPr bwMode="auto">
            <a:xfrm>
              <a:off x="18159" y="4047"/>
              <a:ext cx="1242" cy="698"/>
            </a:xfrm>
            <a:custGeom>
              <a:avLst/>
              <a:gdLst/>
              <a:ahLst/>
              <a:cxnLst>
                <a:cxn ang="0">
                  <a:pos x="226" y="167"/>
                </a:cxn>
                <a:cxn ang="0">
                  <a:pos x="314" y="51"/>
                </a:cxn>
                <a:cxn ang="0">
                  <a:pos x="460" y="0"/>
                </a:cxn>
                <a:cxn ang="0">
                  <a:pos x="555" y="15"/>
                </a:cxn>
                <a:cxn ang="0">
                  <a:pos x="650" y="87"/>
                </a:cxn>
                <a:cxn ang="0">
                  <a:pos x="694" y="116"/>
                </a:cxn>
                <a:cxn ang="0">
                  <a:pos x="774" y="37"/>
                </a:cxn>
                <a:cxn ang="0">
                  <a:pos x="899" y="0"/>
                </a:cxn>
                <a:cxn ang="0">
                  <a:pos x="1037" y="37"/>
                </a:cxn>
                <a:cxn ang="0">
                  <a:pos x="1103" y="116"/>
                </a:cxn>
                <a:cxn ang="0">
                  <a:pos x="1118" y="305"/>
                </a:cxn>
                <a:cxn ang="0">
                  <a:pos x="1132" y="632"/>
                </a:cxn>
                <a:cxn ang="0">
                  <a:pos x="1242" y="647"/>
                </a:cxn>
                <a:cxn ang="0">
                  <a:pos x="1184" y="698"/>
                </a:cxn>
                <a:cxn ang="0">
                  <a:pos x="1067" y="691"/>
                </a:cxn>
                <a:cxn ang="0">
                  <a:pos x="950" y="698"/>
                </a:cxn>
                <a:cxn ang="0">
                  <a:pos x="884" y="647"/>
                </a:cxn>
                <a:cxn ang="0">
                  <a:pos x="986" y="640"/>
                </a:cxn>
                <a:cxn ang="0">
                  <a:pos x="1008" y="582"/>
                </a:cxn>
                <a:cxn ang="0">
                  <a:pos x="1008" y="160"/>
                </a:cxn>
                <a:cxn ang="0">
                  <a:pos x="972" y="73"/>
                </a:cxn>
                <a:cxn ang="0">
                  <a:pos x="891" y="37"/>
                </a:cxn>
                <a:cxn ang="0">
                  <a:pos x="774" y="80"/>
                </a:cxn>
                <a:cxn ang="0">
                  <a:pos x="687" y="204"/>
                </a:cxn>
                <a:cxn ang="0">
                  <a:pos x="679" y="582"/>
                </a:cxn>
                <a:cxn ang="0">
                  <a:pos x="701" y="640"/>
                </a:cxn>
                <a:cxn ang="0">
                  <a:pos x="804" y="647"/>
                </a:cxn>
                <a:cxn ang="0">
                  <a:pos x="738" y="698"/>
                </a:cxn>
                <a:cxn ang="0">
                  <a:pos x="621" y="691"/>
                </a:cxn>
                <a:cxn ang="0">
                  <a:pos x="504" y="698"/>
                </a:cxn>
                <a:cxn ang="0">
                  <a:pos x="438" y="647"/>
                </a:cxn>
                <a:cxn ang="0">
                  <a:pos x="548" y="640"/>
                </a:cxn>
                <a:cxn ang="0">
                  <a:pos x="570" y="582"/>
                </a:cxn>
                <a:cxn ang="0">
                  <a:pos x="562" y="160"/>
                </a:cxn>
                <a:cxn ang="0">
                  <a:pos x="533" y="73"/>
                </a:cxn>
                <a:cxn ang="0">
                  <a:pos x="453" y="37"/>
                </a:cxn>
                <a:cxn ang="0">
                  <a:pos x="328" y="80"/>
                </a:cxn>
                <a:cxn ang="0">
                  <a:pos x="248" y="204"/>
                </a:cxn>
                <a:cxn ang="0">
                  <a:pos x="233" y="582"/>
                </a:cxn>
                <a:cxn ang="0">
                  <a:pos x="255" y="640"/>
                </a:cxn>
                <a:cxn ang="0">
                  <a:pos x="358" y="647"/>
                </a:cxn>
                <a:cxn ang="0">
                  <a:pos x="299" y="698"/>
                </a:cxn>
                <a:cxn ang="0">
                  <a:pos x="182" y="691"/>
                </a:cxn>
                <a:cxn ang="0">
                  <a:pos x="65" y="698"/>
                </a:cxn>
                <a:cxn ang="0">
                  <a:pos x="0" y="647"/>
                </a:cxn>
                <a:cxn ang="0">
                  <a:pos x="102" y="640"/>
                </a:cxn>
                <a:cxn ang="0">
                  <a:pos x="124" y="582"/>
                </a:cxn>
                <a:cxn ang="0">
                  <a:pos x="124" y="153"/>
                </a:cxn>
                <a:cxn ang="0">
                  <a:pos x="102" y="80"/>
                </a:cxn>
                <a:cxn ang="0">
                  <a:pos x="0" y="66"/>
                </a:cxn>
                <a:cxn ang="0">
                  <a:pos x="226" y="0"/>
                </a:cxn>
              </a:cxnLst>
              <a:rect l="0" t="0" r="r" b="b"/>
              <a:pathLst>
                <a:path w="1242" h="698">
                  <a:moveTo>
                    <a:pt x="226" y="0"/>
                  </a:moveTo>
                  <a:lnTo>
                    <a:pt x="226" y="167"/>
                  </a:lnTo>
                  <a:lnTo>
                    <a:pt x="263" y="102"/>
                  </a:lnTo>
                  <a:lnTo>
                    <a:pt x="314" y="51"/>
                  </a:lnTo>
                  <a:lnTo>
                    <a:pt x="380" y="15"/>
                  </a:lnTo>
                  <a:lnTo>
                    <a:pt x="460" y="0"/>
                  </a:lnTo>
                  <a:lnTo>
                    <a:pt x="504" y="7"/>
                  </a:lnTo>
                  <a:lnTo>
                    <a:pt x="555" y="15"/>
                  </a:lnTo>
                  <a:lnTo>
                    <a:pt x="606" y="44"/>
                  </a:lnTo>
                  <a:lnTo>
                    <a:pt x="650" y="87"/>
                  </a:lnTo>
                  <a:lnTo>
                    <a:pt x="672" y="153"/>
                  </a:lnTo>
                  <a:lnTo>
                    <a:pt x="694" y="116"/>
                  </a:lnTo>
                  <a:lnTo>
                    <a:pt x="723" y="73"/>
                  </a:lnTo>
                  <a:lnTo>
                    <a:pt x="774" y="37"/>
                  </a:lnTo>
                  <a:lnTo>
                    <a:pt x="825" y="15"/>
                  </a:lnTo>
                  <a:lnTo>
                    <a:pt x="899" y="0"/>
                  </a:lnTo>
                  <a:lnTo>
                    <a:pt x="979" y="7"/>
                  </a:lnTo>
                  <a:lnTo>
                    <a:pt x="1037" y="37"/>
                  </a:lnTo>
                  <a:lnTo>
                    <a:pt x="1067" y="58"/>
                  </a:lnTo>
                  <a:lnTo>
                    <a:pt x="1103" y="116"/>
                  </a:lnTo>
                  <a:lnTo>
                    <a:pt x="1118" y="189"/>
                  </a:lnTo>
                  <a:lnTo>
                    <a:pt x="1118" y="305"/>
                  </a:lnTo>
                  <a:lnTo>
                    <a:pt x="1118" y="603"/>
                  </a:lnTo>
                  <a:lnTo>
                    <a:pt x="1132" y="632"/>
                  </a:lnTo>
                  <a:lnTo>
                    <a:pt x="1176" y="647"/>
                  </a:lnTo>
                  <a:lnTo>
                    <a:pt x="1242" y="647"/>
                  </a:lnTo>
                  <a:lnTo>
                    <a:pt x="1242" y="698"/>
                  </a:lnTo>
                  <a:lnTo>
                    <a:pt x="1184" y="698"/>
                  </a:lnTo>
                  <a:lnTo>
                    <a:pt x="1118" y="698"/>
                  </a:lnTo>
                  <a:lnTo>
                    <a:pt x="1067" y="691"/>
                  </a:lnTo>
                  <a:lnTo>
                    <a:pt x="1008" y="698"/>
                  </a:lnTo>
                  <a:lnTo>
                    <a:pt x="950" y="698"/>
                  </a:lnTo>
                  <a:lnTo>
                    <a:pt x="884" y="698"/>
                  </a:lnTo>
                  <a:lnTo>
                    <a:pt x="884" y="647"/>
                  </a:lnTo>
                  <a:lnTo>
                    <a:pt x="950" y="647"/>
                  </a:lnTo>
                  <a:lnTo>
                    <a:pt x="986" y="640"/>
                  </a:lnTo>
                  <a:lnTo>
                    <a:pt x="1001" y="618"/>
                  </a:lnTo>
                  <a:lnTo>
                    <a:pt x="1008" y="582"/>
                  </a:lnTo>
                  <a:lnTo>
                    <a:pt x="1008" y="211"/>
                  </a:lnTo>
                  <a:lnTo>
                    <a:pt x="1008" y="160"/>
                  </a:lnTo>
                  <a:lnTo>
                    <a:pt x="994" y="109"/>
                  </a:lnTo>
                  <a:lnTo>
                    <a:pt x="972" y="73"/>
                  </a:lnTo>
                  <a:lnTo>
                    <a:pt x="942" y="44"/>
                  </a:lnTo>
                  <a:lnTo>
                    <a:pt x="891" y="37"/>
                  </a:lnTo>
                  <a:lnTo>
                    <a:pt x="833" y="44"/>
                  </a:lnTo>
                  <a:lnTo>
                    <a:pt x="774" y="80"/>
                  </a:lnTo>
                  <a:lnTo>
                    <a:pt x="723" y="131"/>
                  </a:lnTo>
                  <a:lnTo>
                    <a:pt x="687" y="204"/>
                  </a:lnTo>
                  <a:lnTo>
                    <a:pt x="679" y="291"/>
                  </a:lnTo>
                  <a:lnTo>
                    <a:pt x="679" y="582"/>
                  </a:lnTo>
                  <a:lnTo>
                    <a:pt x="679" y="618"/>
                  </a:lnTo>
                  <a:lnTo>
                    <a:pt x="701" y="640"/>
                  </a:lnTo>
                  <a:lnTo>
                    <a:pt x="738" y="647"/>
                  </a:lnTo>
                  <a:lnTo>
                    <a:pt x="804" y="647"/>
                  </a:lnTo>
                  <a:lnTo>
                    <a:pt x="804" y="698"/>
                  </a:lnTo>
                  <a:lnTo>
                    <a:pt x="738" y="698"/>
                  </a:lnTo>
                  <a:lnTo>
                    <a:pt x="672" y="698"/>
                  </a:lnTo>
                  <a:lnTo>
                    <a:pt x="621" y="691"/>
                  </a:lnTo>
                  <a:lnTo>
                    <a:pt x="570" y="698"/>
                  </a:lnTo>
                  <a:lnTo>
                    <a:pt x="504" y="698"/>
                  </a:lnTo>
                  <a:lnTo>
                    <a:pt x="438" y="698"/>
                  </a:lnTo>
                  <a:lnTo>
                    <a:pt x="438" y="647"/>
                  </a:lnTo>
                  <a:lnTo>
                    <a:pt x="504" y="647"/>
                  </a:lnTo>
                  <a:lnTo>
                    <a:pt x="548" y="640"/>
                  </a:lnTo>
                  <a:lnTo>
                    <a:pt x="562" y="618"/>
                  </a:lnTo>
                  <a:lnTo>
                    <a:pt x="570" y="582"/>
                  </a:lnTo>
                  <a:lnTo>
                    <a:pt x="570" y="211"/>
                  </a:lnTo>
                  <a:lnTo>
                    <a:pt x="562" y="160"/>
                  </a:lnTo>
                  <a:lnTo>
                    <a:pt x="555" y="109"/>
                  </a:lnTo>
                  <a:lnTo>
                    <a:pt x="533" y="73"/>
                  </a:lnTo>
                  <a:lnTo>
                    <a:pt x="497" y="44"/>
                  </a:lnTo>
                  <a:lnTo>
                    <a:pt x="453" y="37"/>
                  </a:lnTo>
                  <a:lnTo>
                    <a:pt x="387" y="44"/>
                  </a:lnTo>
                  <a:lnTo>
                    <a:pt x="328" y="80"/>
                  </a:lnTo>
                  <a:lnTo>
                    <a:pt x="277" y="131"/>
                  </a:lnTo>
                  <a:lnTo>
                    <a:pt x="248" y="204"/>
                  </a:lnTo>
                  <a:lnTo>
                    <a:pt x="233" y="291"/>
                  </a:lnTo>
                  <a:lnTo>
                    <a:pt x="233" y="582"/>
                  </a:lnTo>
                  <a:lnTo>
                    <a:pt x="241" y="618"/>
                  </a:lnTo>
                  <a:lnTo>
                    <a:pt x="255" y="640"/>
                  </a:lnTo>
                  <a:lnTo>
                    <a:pt x="292" y="647"/>
                  </a:lnTo>
                  <a:lnTo>
                    <a:pt x="358" y="647"/>
                  </a:lnTo>
                  <a:lnTo>
                    <a:pt x="358" y="698"/>
                  </a:lnTo>
                  <a:lnTo>
                    <a:pt x="299" y="698"/>
                  </a:lnTo>
                  <a:lnTo>
                    <a:pt x="233" y="698"/>
                  </a:lnTo>
                  <a:lnTo>
                    <a:pt x="182" y="691"/>
                  </a:lnTo>
                  <a:lnTo>
                    <a:pt x="124" y="698"/>
                  </a:lnTo>
                  <a:lnTo>
                    <a:pt x="65" y="698"/>
                  </a:lnTo>
                  <a:lnTo>
                    <a:pt x="0" y="698"/>
                  </a:lnTo>
                  <a:lnTo>
                    <a:pt x="0" y="647"/>
                  </a:lnTo>
                  <a:lnTo>
                    <a:pt x="65" y="647"/>
                  </a:lnTo>
                  <a:lnTo>
                    <a:pt x="102" y="640"/>
                  </a:lnTo>
                  <a:lnTo>
                    <a:pt x="124" y="618"/>
                  </a:lnTo>
                  <a:lnTo>
                    <a:pt x="124" y="582"/>
                  </a:lnTo>
                  <a:lnTo>
                    <a:pt x="124" y="153"/>
                  </a:lnTo>
                  <a:lnTo>
                    <a:pt x="124" y="153"/>
                  </a:lnTo>
                  <a:lnTo>
                    <a:pt x="124" y="109"/>
                  </a:lnTo>
                  <a:lnTo>
                    <a:pt x="102" y="80"/>
                  </a:lnTo>
                  <a:lnTo>
                    <a:pt x="65" y="73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9"/>
            <p:cNvSpPr>
              <a:spLocks noEditPoints="1"/>
            </p:cNvSpPr>
            <p:nvPr/>
          </p:nvSpPr>
          <p:spPr bwMode="auto">
            <a:xfrm>
              <a:off x="19474" y="4047"/>
              <a:ext cx="782" cy="1003"/>
            </a:xfrm>
            <a:custGeom>
              <a:avLst/>
              <a:gdLst/>
              <a:ahLst/>
              <a:cxnLst>
                <a:cxn ang="0">
                  <a:pos x="358" y="58"/>
                </a:cxn>
                <a:cxn ang="0">
                  <a:pos x="234" y="167"/>
                </a:cxn>
                <a:cxn ang="0">
                  <a:pos x="234" y="523"/>
                </a:cxn>
                <a:cxn ang="0">
                  <a:pos x="234" y="545"/>
                </a:cxn>
                <a:cxn ang="0">
                  <a:pos x="249" y="567"/>
                </a:cxn>
                <a:cxn ang="0">
                  <a:pos x="307" y="640"/>
                </a:cxn>
                <a:cxn ang="0">
                  <a:pos x="424" y="683"/>
                </a:cxn>
                <a:cxn ang="0">
                  <a:pos x="556" y="625"/>
                </a:cxn>
                <a:cxn ang="0">
                  <a:pos x="643" y="465"/>
                </a:cxn>
                <a:cxn ang="0">
                  <a:pos x="643" y="255"/>
                </a:cxn>
                <a:cxn ang="0">
                  <a:pos x="563" y="102"/>
                </a:cxn>
                <a:cxn ang="0">
                  <a:pos x="439" y="44"/>
                </a:cxn>
                <a:cxn ang="0">
                  <a:pos x="556" y="22"/>
                </a:cxn>
                <a:cxn ang="0">
                  <a:pos x="716" y="146"/>
                </a:cxn>
                <a:cxn ang="0">
                  <a:pos x="782" y="356"/>
                </a:cxn>
                <a:cxn ang="0">
                  <a:pos x="716" y="574"/>
                </a:cxn>
                <a:cxn ang="0">
                  <a:pos x="541" y="698"/>
                </a:cxn>
                <a:cxn ang="0">
                  <a:pos x="351" y="705"/>
                </a:cxn>
                <a:cxn ang="0">
                  <a:pos x="249" y="632"/>
                </a:cxn>
                <a:cxn ang="0">
                  <a:pos x="234" y="887"/>
                </a:cxn>
                <a:cxn ang="0">
                  <a:pos x="256" y="945"/>
                </a:cxn>
                <a:cxn ang="0">
                  <a:pos x="358" y="959"/>
                </a:cxn>
                <a:cxn ang="0">
                  <a:pos x="300" y="1003"/>
                </a:cxn>
                <a:cxn ang="0">
                  <a:pos x="183" y="996"/>
                </a:cxn>
                <a:cxn ang="0">
                  <a:pos x="66" y="1003"/>
                </a:cxn>
                <a:cxn ang="0">
                  <a:pos x="0" y="959"/>
                </a:cxn>
                <a:cxn ang="0">
                  <a:pos x="102" y="945"/>
                </a:cxn>
                <a:cxn ang="0">
                  <a:pos x="124" y="887"/>
                </a:cxn>
                <a:cxn ang="0">
                  <a:pos x="124" y="102"/>
                </a:cxn>
                <a:cxn ang="0">
                  <a:pos x="66" y="73"/>
                </a:cxn>
                <a:cxn ang="0">
                  <a:pos x="0" y="22"/>
                </a:cxn>
                <a:cxn ang="0">
                  <a:pos x="234" y="109"/>
                </a:cxn>
                <a:cxn ang="0">
                  <a:pos x="263" y="73"/>
                </a:cxn>
                <a:cxn ang="0">
                  <a:pos x="373" y="15"/>
                </a:cxn>
              </a:cxnLst>
              <a:rect l="0" t="0" r="r" b="b"/>
              <a:pathLst>
                <a:path w="782" h="1003">
                  <a:moveTo>
                    <a:pt x="439" y="44"/>
                  </a:moveTo>
                  <a:lnTo>
                    <a:pt x="358" y="58"/>
                  </a:lnTo>
                  <a:lnTo>
                    <a:pt x="293" y="102"/>
                  </a:lnTo>
                  <a:lnTo>
                    <a:pt x="234" y="167"/>
                  </a:lnTo>
                  <a:lnTo>
                    <a:pt x="234" y="523"/>
                  </a:lnTo>
                  <a:lnTo>
                    <a:pt x="234" y="523"/>
                  </a:lnTo>
                  <a:lnTo>
                    <a:pt x="234" y="538"/>
                  </a:lnTo>
                  <a:lnTo>
                    <a:pt x="234" y="545"/>
                  </a:lnTo>
                  <a:lnTo>
                    <a:pt x="241" y="560"/>
                  </a:lnTo>
                  <a:lnTo>
                    <a:pt x="249" y="567"/>
                  </a:lnTo>
                  <a:lnTo>
                    <a:pt x="256" y="582"/>
                  </a:lnTo>
                  <a:lnTo>
                    <a:pt x="307" y="640"/>
                  </a:lnTo>
                  <a:lnTo>
                    <a:pt x="366" y="669"/>
                  </a:lnTo>
                  <a:lnTo>
                    <a:pt x="424" y="683"/>
                  </a:lnTo>
                  <a:lnTo>
                    <a:pt x="490" y="669"/>
                  </a:lnTo>
                  <a:lnTo>
                    <a:pt x="556" y="625"/>
                  </a:lnTo>
                  <a:lnTo>
                    <a:pt x="607" y="552"/>
                  </a:lnTo>
                  <a:lnTo>
                    <a:pt x="643" y="465"/>
                  </a:lnTo>
                  <a:lnTo>
                    <a:pt x="651" y="356"/>
                  </a:lnTo>
                  <a:lnTo>
                    <a:pt x="643" y="255"/>
                  </a:lnTo>
                  <a:lnTo>
                    <a:pt x="614" y="167"/>
                  </a:lnTo>
                  <a:lnTo>
                    <a:pt x="563" y="102"/>
                  </a:lnTo>
                  <a:lnTo>
                    <a:pt x="504" y="58"/>
                  </a:lnTo>
                  <a:lnTo>
                    <a:pt x="439" y="44"/>
                  </a:lnTo>
                  <a:close/>
                  <a:moveTo>
                    <a:pt x="453" y="0"/>
                  </a:moveTo>
                  <a:lnTo>
                    <a:pt x="556" y="22"/>
                  </a:lnTo>
                  <a:lnTo>
                    <a:pt x="651" y="73"/>
                  </a:lnTo>
                  <a:lnTo>
                    <a:pt x="716" y="146"/>
                  </a:lnTo>
                  <a:lnTo>
                    <a:pt x="768" y="247"/>
                  </a:lnTo>
                  <a:lnTo>
                    <a:pt x="782" y="356"/>
                  </a:lnTo>
                  <a:lnTo>
                    <a:pt x="768" y="473"/>
                  </a:lnTo>
                  <a:lnTo>
                    <a:pt x="716" y="574"/>
                  </a:lnTo>
                  <a:lnTo>
                    <a:pt x="636" y="647"/>
                  </a:lnTo>
                  <a:lnTo>
                    <a:pt x="541" y="698"/>
                  </a:lnTo>
                  <a:lnTo>
                    <a:pt x="431" y="720"/>
                  </a:lnTo>
                  <a:lnTo>
                    <a:pt x="351" y="705"/>
                  </a:lnTo>
                  <a:lnTo>
                    <a:pt x="293" y="669"/>
                  </a:lnTo>
                  <a:lnTo>
                    <a:pt x="249" y="632"/>
                  </a:lnTo>
                  <a:lnTo>
                    <a:pt x="234" y="603"/>
                  </a:lnTo>
                  <a:lnTo>
                    <a:pt x="234" y="887"/>
                  </a:lnTo>
                  <a:lnTo>
                    <a:pt x="241" y="923"/>
                  </a:lnTo>
                  <a:lnTo>
                    <a:pt x="256" y="945"/>
                  </a:lnTo>
                  <a:lnTo>
                    <a:pt x="293" y="959"/>
                  </a:lnTo>
                  <a:lnTo>
                    <a:pt x="358" y="959"/>
                  </a:lnTo>
                  <a:lnTo>
                    <a:pt x="358" y="1003"/>
                  </a:lnTo>
                  <a:lnTo>
                    <a:pt x="300" y="1003"/>
                  </a:lnTo>
                  <a:lnTo>
                    <a:pt x="234" y="1003"/>
                  </a:lnTo>
                  <a:lnTo>
                    <a:pt x="183" y="996"/>
                  </a:lnTo>
                  <a:lnTo>
                    <a:pt x="124" y="1003"/>
                  </a:lnTo>
                  <a:lnTo>
                    <a:pt x="66" y="1003"/>
                  </a:lnTo>
                  <a:lnTo>
                    <a:pt x="0" y="1003"/>
                  </a:lnTo>
                  <a:lnTo>
                    <a:pt x="0" y="959"/>
                  </a:lnTo>
                  <a:lnTo>
                    <a:pt x="66" y="959"/>
                  </a:lnTo>
                  <a:lnTo>
                    <a:pt x="102" y="945"/>
                  </a:lnTo>
                  <a:lnTo>
                    <a:pt x="117" y="923"/>
                  </a:lnTo>
                  <a:lnTo>
                    <a:pt x="124" y="887"/>
                  </a:lnTo>
                  <a:lnTo>
                    <a:pt x="124" y="146"/>
                  </a:lnTo>
                  <a:lnTo>
                    <a:pt x="124" y="102"/>
                  </a:lnTo>
                  <a:lnTo>
                    <a:pt x="102" y="80"/>
                  </a:lnTo>
                  <a:lnTo>
                    <a:pt x="66" y="73"/>
                  </a:lnTo>
                  <a:lnTo>
                    <a:pt x="0" y="66"/>
                  </a:lnTo>
                  <a:lnTo>
                    <a:pt x="0" y="22"/>
                  </a:lnTo>
                  <a:lnTo>
                    <a:pt x="234" y="0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63" y="73"/>
                  </a:lnTo>
                  <a:lnTo>
                    <a:pt x="307" y="44"/>
                  </a:lnTo>
                  <a:lnTo>
                    <a:pt x="373" y="15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0"/>
            <p:cNvSpPr>
              <a:spLocks noEditPoints="1"/>
            </p:cNvSpPr>
            <p:nvPr/>
          </p:nvSpPr>
          <p:spPr bwMode="auto">
            <a:xfrm>
              <a:off x="20395" y="4040"/>
              <a:ext cx="702" cy="727"/>
            </a:xfrm>
            <a:custGeom>
              <a:avLst/>
              <a:gdLst/>
              <a:ahLst/>
              <a:cxnLst>
                <a:cxn ang="0">
                  <a:pos x="351" y="36"/>
                </a:cxn>
                <a:cxn ang="0">
                  <a:pos x="285" y="44"/>
                </a:cxn>
                <a:cxn ang="0">
                  <a:pos x="219" y="80"/>
                </a:cxn>
                <a:cxn ang="0">
                  <a:pos x="168" y="138"/>
                </a:cxn>
                <a:cxn ang="0">
                  <a:pos x="146" y="211"/>
                </a:cxn>
                <a:cxn ang="0">
                  <a:pos x="132" y="291"/>
                </a:cxn>
                <a:cxn ang="0">
                  <a:pos x="132" y="356"/>
                </a:cxn>
                <a:cxn ang="0">
                  <a:pos x="132" y="421"/>
                </a:cxn>
                <a:cxn ang="0">
                  <a:pos x="146" y="501"/>
                </a:cxn>
                <a:cxn ang="0">
                  <a:pos x="176" y="581"/>
                </a:cxn>
                <a:cxn ang="0">
                  <a:pos x="227" y="639"/>
                </a:cxn>
                <a:cxn ang="0">
                  <a:pos x="285" y="676"/>
                </a:cxn>
                <a:cxn ang="0">
                  <a:pos x="351" y="683"/>
                </a:cxn>
                <a:cxn ang="0">
                  <a:pos x="431" y="669"/>
                </a:cxn>
                <a:cxn ang="0">
                  <a:pos x="490" y="632"/>
                </a:cxn>
                <a:cxn ang="0">
                  <a:pos x="541" y="567"/>
                </a:cxn>
                <a:cxn ang="0">
                  <a:pos x="563" y="494"/>
                </a:cxn>
                <a:cxn ang="0">
                  <a:pos x="570" y="421"/>
                </a:cxn>
                <a:cxn ang="0">
                  <a:pos x="570" y="356"/>
                </a:cxn>
                <a:cxn ang="0">
                  <a:pos x="570" y="291"/>
                </a:cxn>
                <a:cxn ang="0">
                  <a:pos x="563" y="211"/>
                </a:cxn>
                <a:cxn ang="0">
                  <a:pos x="534" y="138"/>
                </a:cxn>
                <a:cxn ang="0">
                  <a:pos x="482" y="80"/>
                </a:cxn>
                <a:cxn ang="0">
                  <a:pos x="424" y="44"/>
                </a:cxn>
                <a:cxn ang="0">
                  <a:pos x="351" y="36"/>
                </a:cxn>
                <a:cxn ang="0">
                  <a:pos x="351" y="0"/>
                </a:cxn>
                <a:cxn ang="0">
                  <a:pos x="461" y="14"/>
                </a:cxn>
                <a:cxn ang="0">
                  <a:pos x="563" y="73"/>
                </a:cxn>
                <a:cxn ang="0">
                  <a:pos x="636" y="153"/>
                </a:cxn>
                <a:cxn ang="0">
                  <a:pos x="687" y="254"/>
                </a:cxn>
                <a:cxn ang="0">
                  <a:pos x="702" y="371"/>
                </a:cxn>
                <a:cxn ang="0">
                  <a:pos x="687" y="480"/>
                </a:cxn>
                <a:cxn ang="0">
                  <a:pos x="636" y="581"/>
                </a:cxn>
                <a:cxn ang="0">
                  <a:pos x="563" y="654"/>
                </a:cxn>
                <a:cxn ang="0">
                  <a:pos x="461" y="705"/>
                </a:cxn>
                <a:cxn ang="0">
                  <a:pos x="351" y="727"/>
                </a:cxn>
                <a:cxn ang="0">
                  <a:pos x="241" y="705"/>
                </a:cxn>
                <a:cxn ang="0">
                  <a:pos x="146" y="654"/>
                </a:cxn>
                <a:cxn ang="0">
                  <a:pos x="73" y="581"/>
                </a:cxn>
                <a:cxn ang="0">
                  <a:pos x="22" y="487"/>
                </a:cxn>
                <a:cxn ang="0">
                  <a:pos x="0" y="371"/>
                </a:cxn>
                <a:cxn ang="0">
                  <a:pos x="22" y="254"/>
                </a:cxn>
                <a:cxn ang="0">
                  <a:pos x="66" y="153"/>
                </a:cxn>
                <a:cxn ang="0">
                  <a:pos x="146" y="73"/>
                </a:cxn>
                <a:cxn ang="0">
                  <a:pos x="241" y="14"/>
                </a:cxn>
                <a:cxn ang="0">
                  <a:pos x="351" y="0"/>
                </a:cxn>
              </a:cxnLst>
              <a:rect l="0" t="0" r="r" b="b"/>
              <a:pathLst>
                <a:path w="702" h="727">
                  <a:moveTo>
                    <a:pt x="351" y="36"/>
                  </a:moveTo>
                  <a:lnTo>
                    <a:pt x="285" y="44"/>
                  </a:lnTo>
                  <a:lnTo>
                    <a:pt x="219" y="80"/>
                  </a:lnTo>
                  <a:lnTo>
                    <a:pt x="168" y="138"/>
                  </a:lnTo>
                  <a:lnTo>
                    <a:pt x="146" y="211"/>
                  </a:lnTo>
                  <a:lnTo>
                    <a:pt x="132" y="291"/>
                  </a:lnTo>
                  <a:lnTo>
                    <a:pt x="132" y="356"/>
                  </a:lnTo>
                  <a:lnTo>
                    <a:pt x="132" y="421"/>
                  </a:lnTo>
                  <a:lnTo>
                    <a:pt x="146" y="501"/>
                  </a:lnTo>
                  <a:lnTo>
                    <a:pt x="176" y="581"/>
                  </a:lnTo>
                  <a:lnTo>
                    <a:pt x="227" y="639"/>
                  </a:lnTo>
                  <a:lnTo>
                    <a:pt x="285" y="676"/>
                  </a:lnTo>
                  <a:lnTo>
                    <a:pt x="351" y="683"/>
                  </a:lnTo>
                  <a:lnTo>
                    <a:pt x="431" y="669"/>
                  </a:lnTo>
                  <a:lnTo>
                    <a:pt x="490" y="632"/>
                  </a:lnTo>
                  <a:lnTo>
                    <a:pt x="541" y="567"/>
                  </a:lnTo>
                  <a:lnTo>
                    <a:pt x="563" y="494"/>
                  </a:lnTo>
                  <a:lnTo>
                    <a:pt x="570" y="421"/>
                  </a:lnTo>
                  <a:lnTo>
                    <a:pt x="570" y="356"/>
                  </a:lnTo>
                  <a:lnTo>
                    <a:pt x="570" y="291"/>
                  </a:lnTo>
                  <a:lnTo>
                    <a:pt x="563" y="211"/>
                  </a:lnTo>
                  <a:lnTo>
                    <a:pt x="534" y="138"/>
                  </a:lnTo>
                  <a:lnTo>
                    <a:pt x="482" y="80"/>
                  </a:lnTo>
                  <a:lnTo>
                    <a:pt x="424" y="44"/>
                  </a:lnTo>
                  <a:lnTo>
                    <a:pt x="351" y="36"/>
                  </a:lnTo>
                  <a:close/>
                  <a:moveTo>
                    <a:pt x="351" y="0"/>
                  </a:moveTo>
                  <a:lnTo>
                    <a:pt x="461" y="14"/>
                  </a:lnTo>
                  <a:lnTo>
                    <a:pt x="563" y="73"/>
                  </a:lnTo>
                  <a:lnTo>
                    <a:pt x="636" y="153"/>
                  </a:lnTo>
                  <a:lnTo>
                    <a:pt x="687" y="254"/>
                  </a:lnTo>
                  <a:lnTo>
                    <a:pt x="702" y="371"/>
                  </a:lnTo>
                  <a:lnTo>
                    <a:pt x="687" y="480"/>
                  </a:lnTo>
                  <a:lnTo>
                    <a:pt x="636" y="581"/>
                  </a:lnTo>
                  <a:lnTo>
                    <a:pt x="563" y="654"/>
                  </a:lnTo>
                  <a:lnTo>
                    <a:pt x="461" y="705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73" y="581"/>
                  </a:lnTo>
                  <a:lnTo>
                    <a:pt x="22" y="487"/>
                  </a:lnTo>
                  <a:lnTo>
                    <a:pt x="0" y="371"/>
                  </a:lnTo>
                  <a:lnTo>
                    <a:pt x="22" y="254"/>
                  </a:lnTo>
                  <a:lnTo>
                    <a:pt x="66" y="153"/>
                  </a:lnTo>
                  <a:lnTo>
                    <a:pt x="146" y="73"/>
                  </a:lnTo>
                  <a:lnTo>
                    <a:pt x="241" y="1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1"/>
            <p:cNvSpPr>
              <a:spLocks/>
            </p:cNvSpPr>
            <p:nvPr/>
          </p:nvSpPr>
          <p:spPr bwMode="auto">
            <a:xfrm>
              <a:off x="21206" y="4040"/>
              <a:ext cx="519" cy="727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410" y="44"/>
                </a:cxn>
                <a:cxn ang="0">
                  <a:pos x="424" y="29"/>
                </a:cxn>
                <a:cxn ang="0">
                  <a:pos x="432" y="22"/>
                </a:cxn>
                <a:cxn ang="0">
                  <a:pos x="454" y="0"/>
                </a:cxn>
                <a:cxn ang="0">
                  <a:pos x="468" y="0"/>
                </a:cxn>
                <a:cxn ang="0">
                  <a:pos x="483" y="7"/>
                </a:cxn>
                <a:cxn ang="0">
                  <a:pos x="483" y="36"/>
                </a:cxn>
                <a:cxn ang="0">
                  <a:pos x="483" y="218"/>
                </a:cxn>
                <a:cxn ang="0">
                  <a:pos x="475" y="232"/>
                </a:cxn>
                <a:cxn ang="0">
                  <a:pos x="461" y="232"/>
                </a:cxn>
                <a:cxn ang="0">
                  <a:pos x="446" y="225"/>
                </a:cxn>
                <a:cxn ang="0">
                  <a:pos x="439" y="189"/>
                </a:cxn>
                <a:cxn ang="0">
                  <a:pos x="417" y="109"/>
                </a:cxn>
                <a:cxn ang="0">
                  <a:pos x="329" y="36"/>
                </a:cxn>
                <a:cxn ang="0">
                  <a:pos x="183" y="36"/>
                </a:cxn>
                <a:cxn ang="0">
                  <a:pos x="103" y="80"/>
                </a:cxn>
                <a:cxn ang="0">
                  <a:pos x="81" y="153"/>
                </a:cxn>
                <a:cxn ang="0">
                  <a:pos x="125" y="232"/>
                </a:cxn>
                <a:cxn ang="0">
                  <a:pos x="220" y="269"/>
                </a:cxn>
                <a:cxn ang="0">
                  <a:pos x="337" y="291"/>
                </a:cxn>
                <a:cxn ang="0">
                  <a:pos x="454" y="356"/>
                </a:cxn>
                <a:cxn ang="0">
                  <a:pos x="512" y="436"/>
                </a:cxn>
                <a:cxn ang="0">
                  <a:pos x="512" y="574"/>
                </a:cxn>
                <a:cxn ang="0">
                  <a:pos x="439" y="676"/>
                </a:cxn>
                <a:cxn ang="0">
                  <a:pos x="271" y="727"/>
                </a:cxn>
                <a:cxn ang="0">
                  <a:pos x="161" y="705"/>
                </a:cxn>
                <a:cxn ang="0">
                  <a:pos x="81" y="669"/>
                </a:cxn>
                <a:cxn ang="0">
                  <a:pos x="66" y="683"/>
                </a:cxn>
                <a:cxn ang="0">
                  <a:pos x="59" y="690"/>
                </a:cxn>
                <a:cxn ang="0">
                  <a:pos x="37" y="712"/>
                </a:cxn>
                <a:cxn ang="0">
                  <a:pos x="22" y="719"/>
                </a:cxn>
                <a:cxn ang="0">
                  <a:pos x="8" y="719"/>
                </a:cxn>
                <a:cxn ang="0">
                  <a:pos x="0" y="705"/>
                </a:cxn>
                <a:cxn ang="0">
                  <a:pos x="0" y="480"/>
                </a:cxn>
                <a:cxn ang="0">
                  <a:pos x="8" y="443"/>
                </a:cxn>
                <a:cxn ang="0">
                  <a:pos x="22" y="436"/>
                </a:cxn>
                <a:cxn ang="0">
                  <a:pos x="37" y="443"/>
                </a:cxn>
                <a:cxn ang="0">
                  <a:pos x="44" y="465"/>
                </a:cxn>
                <a:cxn ang="0">
                  <a:pos x="95" y="603"/>
                </a:cxn>
                <a:cxn ang="0">
                  <a:pos x="198" y="676"/>
                </a:cxn>
                <a:cxn ang="0">
                  <a:pos x="344" y="676"/>
                </a:cxn>
                <a:cxn ang="0">
                  <a:pos x="439" y="603"/>
                </a:cxn>
                <a:cxn ang="0">
                  <a:pos x="432" y="487"/>
                </a:cxn>
                <a:cxn ang="0">
                  <a:pos x="351" y="421"/>
                </a:cxn>
                <a:cxn ang="0">
                  <a:pos x="278" y="400"/>
                </a:cxn>
                <a:cxn ang="0">
                  <a:pos x="190" y="378"/>
                </a:cxn>
                <a:cxn ang="0">
                  <a:pos x="73" y="327"/>
                </a:cxn>
                <a:cxn ang="0">
                  <a:pos x="8" y="247"/>
                </a:cxn>
                <a:cxn ang="0">
                  <a:pos x="8" y="138"/>
                </a:cxn>
                <a:cxn ang="0">
                  <a:pos x="81" y="44"/>
                </a:cxn>
                <a:cxn ang="0">
                  <a:pos x="256" y="0"/>
                </a:cxn>
              </a:cxnLst>
              <a:rect l="0" t="0" r="r" b="b"/>
              <a:pathLst>
                <a:path w="519" h="727">
                  <a:moveTo>
                    <a:pt x="256" y="0"/>
                  </a:moveTo>
                  <a:lnTo>
                    <a:pt x="293" y="0"/>
                  </a:lnTo>
                  <a:lnTo>
                    <a:pt x="344" y="14"/>
                  </a:lnTo>
                  <a:lnTo>
                    <a:pt x="410" y="44"/>
                  </a:lnTo>
                  <a:lnTo>
                    <a:pt x="410" y="36"/>
                  </a:lnTo>
                  <a:lnTo>
                    <a:pt x="424" y="29"/>
                  </a:lnTo>
                  <a:lnTo>
                    <a:pt x="432" y="22"/>
                  </a:lnTo>
                  <a:lnTo>
                    <a:pt x="432" y="22"/>
                  </a:lnTo>
                  <a:lnTo>
                    <a:pt x="446" y="7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3" y="7"/>
                  </a:lnTo>
                  <a:lnTo>
                    <a:pt x="483" y="22"/>
                  </a:lnTo>
                  <a:lnTo>
                    <a:pt x="483" y="36"/>
                  </a:lnTo>
                  <a:lnTo>
                    <a:pt x="483" y="196"/>
                  </a:lnTo>
                  <a:lnTo>
                    <a:pt x="483" y="218"/>
                  </a:lnTo>
                  <a:lnTo>
                    <a:pt x="483" y="225"/>
                  </a:lnTo>
                  <a:lnTo>
                    <a:pt x="475" y="232"/>
                  </a:lnTo>
                  <a:lnTo>
                    <a:pt x="461" y="232"/>
                  </a:lnTo>
                  <a:lnTo>
                    <a:pt x="461" y="232"/>
                  </a:lnTo>
                  <a:lnTo>
                    <a:pt x="454" y="232"/>
                  </a:lnTo>
                  <a:lnTo>
                    <a:pt x="446" y="225"/>
                  </a:lnTo>
                  <a:lnTo>
                    <a:pt x="439" y="218"/>
                  </a:lnTo>
                  <a:lnTo>
                    <a:pt x="439" y="189"/>
                  </a:lnTo>
                  <a:lnTo>
                    <a:pt x="432" y="145"/>
                  </a:lnTo>
                  <a:lnTo>
                    <a:pt x="417" y="109"/>
                  </a:lnTo>
                  <a:lnTo>
                    <a:pt x="380" y="65"/>
                  </a:lnTo>
                  <a:lnTo>
                    <a:pt x="329" y="36"/>
                  </a:lnTo>
                  <a:lnTo>
                    <a:pt x="256" y="29"/>
                  </a:lnTo>
                  <a:lnTo>
                    <a:pt x="183" y="36"/>
                  </a:lnTo>
                  <a:lnTo>
                    <a:pt x="139" y="58"/>
                  </a:lnTo>
                  <a:lnTo>
                    <a:pt x="103" y="80"/>
                  </a:lnTo>
                  <a:lnTo>
                    <a:pt x="88" y="116"/>
                  </a:lnTo>
                  <a:lnTo>
                    <a:pt x="81" y="153"/>
                  </a:lnTo>
                  <a:lnTo>
                    <a:pt x="88" y="196"/>
                  </a:lnTo>
                  <a:lnTo>
                    <a:pt x="125" y="232"/>
                  </a:lnTo>
                  <a:lnTo>
                    <a:pt x="169" y="254"/>
                  </a:lnTo>
                  <a:lnTo>
                    <a:pt x="220" y="269"/>
                  </a:lnTo>
                  <a:lnTo>
                    <a:pt x="278" y="276"/>
                  </a:lnTo>
                  <a:lnTo>
                    <a:pt x="337" y="291"/>
                  </a:lnTo>
                  <a:lnTo>
                    <a:pt x="402" y="312"/>
                  </a:lnTo>
                  <a:lnTo>
                    <a:pt x="454" y="356"/>
                  </a:lnTo>
                  <a:lnTo>
                    <a:pt x="483" y="385"/>
                  </a:lnTo>
                  <a:lnTo>
                    <a:pt x="512" y="436"/>
                  </a:lnTo>
                  <a:lnTo>
                    <a:pt x="519" y="509"/>
                  </a:lnTo>
                  <a:lnTo>
                    <a:pt x="512" y="574"/>
                  </a:lnTo>
                  <a:lnTo>
                    <a:pt x="483" y="632"/>
                  </a:lnTo>
                  <a:lnTo>
                    <a:pt x="439" y="676"/>
                  </a:lnTo>
                  <a:lnTo>
                    <a:pt x="366" y="712"/>
                  </a:lnTo>
                  <a:lnTo>
                    <a:pt x="271" y="727"/>
                  </a:lnTo>
                  <a:lnTo>
                    <a:pt x="220" y="719"/>
                  </a:lnTo>
                  <a:lnTo>
                    <a:pt x="161" y="705"/>
                  </a:lnTo>
                  <a:lnTo>
                    <a:pt x="95" y="654"/>
                  </a:lnTo>
                  <a:lnTo>
                    <a:pt x="81" y="669"/>
                  </a:lnTo>
                  <a:lnTo>
                    <a:pt x="66" y="683"/>
                  </a:lnTo>
                  <a:lnTo>
                    <a:pt x="66" y="683"/>
                  </a:lnTo>
                  <a:lnTo>
                    <a:pt x="59" y="690"/>
                  </a:lnTo>
                  <a:lnTo>
                    <a:pt x="59" y="690"/>
                  </a:lnTo>
                  <a:lnTo>
                    <a:pt x="44" y="705"/>
                  </a:lnTo>
                  <a:lnTo>
                    <a:pt x="37" y="712"/>
                  </a:lnTo>
                  <a:lnTo>
                    <a:pt x="30" y="719"/>
                  </a:lnTo>
                  <a:lnTo>
                    <a:pt x="22" y="719"/>
                  </a:lnTo>
                  <a:lnTo>
                    <a:pt x="22" y="727"/>
                  </a:lnTo>
                  <a:lnTo>
                    <a:pt x="8" y="719"/>
                  </a:lnTo>
                  <a:lnTo>
                    <a:pt x="8" y="712"/>
                  </a:lnTo>
                  <a:lnTo>
                    <a:pt x="0" y="705"/>
                  </a:lnTo>
                  <a:lnTo>
                    <a:pt x="0" y="683"/>
                  </a:lnTo>
                  <a:lnTo>
                    <a:pt x="0" y="480"/>
                  </a:lnTo>
                  <a:lnTo>
                    <a:pt x="0" y="458"/>
                  </a:lnTo>
                  <a:lnTo>
                    <a:pt x="8" y="443"/>
                  </a:lnTo>
                  <a:lnTo>
                    <a:pt x="8" y="443"/>
                  </a:lnTo>
                  <a:lnTo>
                    <a:pt x="22" y="436"/>
                  </a:lnTo>
                  <a:lnTo>
                    <a:pt x="30" y="436"/>
                  </a:lnTo>
                  <a:lnTo>
                    <a:pt x="37" y="443"/>
                  </a:lnTo>
                  <a:lnTo>
                    <a:pt x="44" y="450"/>
                  </a:lnTo>
                  <a:lnTo>
                    <a:pt x="44" y="465"/>
                  </a:lnTo>
                  <a:lnTo>
                    <a:pt x="66" y="538"/>
                  </a:lnTo>
                  <a:lnTo>
                    <a:pt x="95" y="603"/>
                  </a:lnTo>
                  <a:lnTo>
                    <a:pt x="139" y="647"/>
                  </a:lnTo>
                  <a:lnTo>
                    <a:pt x="198" y="676"/>
                  </a:lnTo>
                  <a:lnTo>
                    <a:pt x="271" y="690"/>
                  </a:lnTo>
                  <a:lnTo>
                    <a:pt x="344" y="676"/>
                  </a:lnTo>
                  <a:lnTo>
                    <a:pt x="402" y="647"/>
                  </a:lnTo>
                  <a:lnTo>
                    <a:pt x="439" y="603"/>
                  </a:lnTo>
                  <a:lnTo>
                    <a:pt x="446" y="545"/>
                  </a:lnTo>
                  <a:lnTo>
                    <a:pt x="432" y="487"/>
                  </a:lnTo>
                  <a:lnTo>
                    <a:pt x="395" y="443"/>
                  </a:lnTo>
                  <a:lnTo>
                    <a:pt x="351" y="421"/>
                  </a:lnTo>
                  <a:lnTo>
                    <a:pt x="307" y="407"/>
                  </a:lnTo>
                  <a:lnTo>
                    <a:pt x="278" y="400"/>
                  </a:lnTo>
                  <a:lnTo>
                    <a:pt x="278" y="400"/>
                  </a:lnTo>
                  <a:lnTo>
                    <a:pt x="190" y="378"/>
                  </a:lnTo>
                  <a:lnTo>
                    <a:pt x="125" y="356"/>
                  </a:lnTo>
                  <a:lnTo>
                    <a:pt x="73" y="327"/>
                  </a:lnTo>
                  <a:lnTo>
                    <a:pt x="37" y="291"/>
                  </a:lnTo>
                  <a:lnTo>
                    <a:pt x="8" y="247"/>
                  </a:lnTo>
                  <a:lnTo>
                    <a:pt x="0" y="189"/>
                  </a:lnTo>
                  <a:lnTo>
                    <a:pt x="8" y="138"/>
                  </a:lnTo>
                  <a:lnTo>
                    <a:pt x="37" y="87"/>
                  </a:lnTo>
                  <a:lnTo>
                    <a:pt x="81" y="44"/>
                  </a:lnTo>
                  <a:lnTo>
                    <a:pt x="154" y="7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2"/>
            <p:cNvSpPr>
              <a:spLocks noEditPoints="1"/>
            </p:cNvSpPr>
            <p:nvPr/>
          </p:nvSpPr>
          <p:spPr bwMode="auto">
            <a:xfrm>
              <a:off x="21857" y="4040"/>
              <a:ext cx="716" cy="727"/>
            </a:xfrm>
            <a:custGeom>
              <a:avLst/>
              <a:gdLst/>
              <a:ahLst/>
              <a:cxnLst>
                <a:cxn ang="0">
                  <a:pos x="336" y="341"/>
                </a:cxn>
                <a:cxn ang="0">
                  <a:pos x="190" y="414"/>
                </a:cxn>
                <a:cxn ang="0">
                  <a:pos x="124" y="509"/>
                </a:cxn>
                <a:cxn ang="0">
                  <a:pos x="131" y="610"/>
                </a:cxn>
                <a:cxn ang="0">
                  <a:pos x="212" y="676"/>
                </a:cxn>
                <a:cxn ang="0">
                  <a:pos x="314" y="683"/>
                </a:cxn>
                <a:cxn ang="0">
                  <a:pos x="402" y="618"/>
                </a:cxn>
                <a:cxn ang="0">
                  <a:pos x="453" y="487"/>
                </a:cxn>
                <a:cxn ang="0">
                  <a:pos x="285" y="0"/>
                </a:cxn>
                <a:cxn ang="0">
                  <a:pos x="438" y="36"/>
                </a:cxn>
                <a:cxn ang="0">
                  <a:pos x="541" y="145"/>
                </a:cxn>
                <a:cxn ang="0">
                  <a:pos x="563" y="269"/>
                </a:cxn>
                <a:cxn ang="0">
                  <a:pos x="563" y="596"/>
                </a:cxn>
                <a:cxn ang="0">
                  <a:pos x="563" y="618"/>
                </a:cxn>
                <a:cxn ang="0">
                  <a:pos x="577" y="639"/>
                </a:cxn>
                <a:cxn ang="0">
                  <a:pos x="599" y="661"/>
                </a:cxn>
                <a:cxn ang="0">
                  <a:pos x="628" y="669"/>
                </a:cxn>
                <a:cxn ang="0">
                  <a:pos x="643" y="661"/>
                </a:cxn>
                <a:cxn ang="0">
                  <a:pos x="665" y="639"/>
                </a:cxn>
                <a:cxn ang="0">
                  <a:pos x="672" y="596"/>
                </a:cxn>
                <a:cxn ang="0">
                  <a:pos x="672" y="480"/>
                </a:cxn>
                <a:cxn ang="0">
                  <a:pos x="716" y="567"/>
                </a:cxn>
                <a:cxn ang="0">
                  <a:pos x="680" y="676"/>
                </a:cxn>
                <a:cxn ang="0">
                  <a:pos x="614" y="712"/>
                </a:cxn>
                <a:cxn ang="0">
                  <a:pos x="533" y="705"/>
                </a:cxn>
                <a:cxn ang="0">
                  <a:pos x="475" y="632"/>
                </a:cxn>
                <a:cxn ang="0">
                  <a:pos x="460" y="589"/>
                </a:cxn>
                <a:cxn ang="0">
                  <a:pos x="387" y="683"/>
                </a:cxn>
                <a:cxn ang="0">
                  <a:pos x="256" y="727"/>
                </a:cxn>
                <a:cxn ang="0">
                  <a:pos x="124" y="705"/>
                </a:cxn>
                <a:cxn ang="0">
                  <a:pos x="15" y="625"/>
                </a:cxn>
                <a:cxn ang="0">
                  <a:pos x="7" y="501"/>
                </a:cxn>
                <a:cxn ang="0">
                  <a:pos x="80" y="400"/>
                </a:cxn>
                <a:cxn ang="0">
                  <a:pos x="263" y="320"/>
                </a:cxn>
                <a:cxn ang="0">
                  <a:pos x="453" y="291"/>
                </a:cxn>
                <a:cxn ang="0">
                  <a:pos x="438" y="160"/>
                </a:cxn>
                <a:cxn ang="0">
                  <a:pos x="373" y="65"/>
                </a:cxn>
                <a:cxn ang="0">
                  <a:pos x="278" y="36"/>
                </a:cxn>
                <a:cxn ang="0">
                  <a:pos x="161" y="65"/>
                </a:cxn>
                <a:cxn ang="0">
                  <a:pos x="139" y="109"/>
                </a:cxn>
                <a:cxn ang="0">
                  <a:pos x="175" y="131"/>
                </a:cxn>
                <a:cxn ang="0">
                  <a:pos x="190" y="160"/>
                </a:cxn>
                <a:cxn ang="0">
                  <a:pos x="190" y="182"/>
                </a:cxn>
                <a:cxn ang="0">
                  <a:pos x="175" y="225"/>
                </a:cxn>
                <a:cxn ang="0">
                  <a:pos x="139" y="247"/>
                </a:cxn>
                <a:cxn ang="0">
                  <a:pos x="95" y="247"/>
                </a:cxn>
                <a:cxn ang="0">
                  <a:pos x="58" y="225"/>
                </a:cxn>
                <a:cxn ang="0">
                  <a:pos x="44" y="174"/>
                </a:cxn>
                <a:cxn ang="0">
                  <a:pos x="117" y="51"/>
                </a:cxn>
                <a:cxn ang="0">
                  <a:pos x="285" y="0"/>
                </a:cxn>
              </a:cxnLst>
              <a:rect l="0" t="0" r="r" b="b"/>
              <a:pathLst>
                <a:path w="716" h="727">
                  <a:moveTo>
                    <a:pt x="453" y="327"/>
                  </a:moveTo>
                  <a:lnTo>
                    <a:pt x="336" y="341"/>
                  </a:lnTo>
                  <a:lnTo>
                    <a:pt x="248" y="371"/>
                  </a:lnTo>
                  <a:lnTo>
                    <a:pt x="190" y="414"/>
                  </a:lnTo>
                  <a:lnTo>
                    <a:pt x="146" y="458"/>
                  </a:lnTo>
                  <a:lnTo>
                    <a:pt x="124" y="509"/>
                  </a:lnTo>
                  <a:lnTo>
                    <a:pt x="124" y="552"/>
                  </a:lnTo>
                  <a:lnTo>
                    <a:pt x="131" y="610"/>
                  </a:lnTo>
                  <a:lnTo>
                    <a:pt x="161" y="654"/>
                  </a:lnTo>
                  <a:lnTo>
                    <a:pt x="212" y="676"/>
                  </a:lnTo>
                  <a:lnTo>
                    <a:pt x="263" y="690"/>
                  </a:lnTo>
                  <a:lnTo>
                    <a:pt x="314" y="683"/>
                  </a:lnTo>
                  <a:lnTo>
                    <a:pt x="358" y="661"/>
                  </a:lnTo>
                  <a:lnTo>
                    <a:pt x="402" y="618"/>
                  </a:lnTo>
                  <a:lnTo>
                    <a:pt x="438" y="567"/>
                  </a:lnTo>
                  <a:lnTo>
                    <a:pt x="453" y="487"/>
                  </a:lnTo>
                  <a:lnTo>
                    <a:pt x="453" y="327"/>
                  </a:lnTo>
                  <a:close/>
                  <a:moveTo>
                    <a:pt x="285" y="0"/>
                  </a:moveTo>
                  <a:lnTo>
                    <a:pt x="358" y="7"/>
                  </a:lnTo>
                  <a:lnTo>
                    <a:pt x="438" y="36"/>
                  </a:lnTo>
                  <a:lnTo>
                    <a:pt x="504" y="87"/>
                  </a:lnTo>
                  <a:lnTo>
                    <a:pt x="541" y="145"/>
                  </a:lnTo>
                  <a:lnTo>
                    <a:pt x="555" y="203"/>
                  </a:lnTo>
                  <a:lnTo>
                    <a:pt x="563" y="269"/>
                  </a:lnTo>
                  <a:lnTo>
                    <a:pt x="563" y="589"/>
                  </a:lnTo>
                  <a:lnTo>
                    <a:pt x="563" y="596"/>
                  </a:lnTo>
                  <a:lnTo>
                    <a:pt x="563" y="603"/>
                  </a:lnTo>
                  <a:lnTo>
                    <a:pt x="563" y="618"/>
                  </a:lnTo>
                  <a:lnTo>
                    <a:pt x="570" y="632"/>
                  </a:lnTo>
                  <a:lnTo>
                    <a:pt x="577" y="639"/>
                  </a:lnTo>
                  <a:lnTo>
                    <a:pt x="585" y="654"/>
                  </a:lnTo>
                  <a:lnTo>
                    <a:pt x="599" y="661"/>
                  </a:lnTo>
                  <a:lnTo>
                    <a:pt x="621" y="669"/>
                  </a:lnTo>
                  <a:lnTo>
                    <a:pt x="628" y="669"/>
                  </a:lnTo>
                  <a:lnTo>
                    <a:pt x="636" y="661"/>
                  </a:lnTo>
                  <a:lnTo>
                    <a:pt x="643" y="661"/>
                  </a:lnTo>
                  <a:lnTo>
                    <a:pt x="650" y="647"/>
                  </a:lnTo>
                  <a:lnTo>
                    <a:pt x="665" y="639"/>
                  </a:lnTo>
                  <a:lnTo>
                    <a:pt x="665" y="618"/>
                  </a:lnTo>
                  <a:lnTo>
                    <a:pt x="672" y="596"/>
                  </a:lnTo>
                  <a:lnTo>
                    <a:pt x="672" y="567"/>
                  </a:lnTo>
                  <a:lnTo>
                    <a:pt x="672" y="480"/>
                  </a:lnTo>
                  <a:lnTo>
                    <a:pt x="716" y="480"/>
                  </a:lnTo>
                  <a:lnTo>
                    <a:pt x="716" y="567"/>
                  </a:lnTo>
                  <a:lnTo>
                    <a:pt x="702" y="632"/>
                  </a:lnTo>
                  <a:lnTo>
                    <a:pt x="680" y="676"/>
                  </a:lnTo>
                  <a:lnTo>
                    <a:pt x="643" y="698"/>
                  </a:lnTo>
                  <a:lnTo>
                    <a:pt x="614" y="712"/>
                  </a:lnTo>
                  <a:lnTo>
                    <a:pt x="585" y="719"/>
                  </a:lnTo>
                  <a:lnTo>
                    <a:pt x="533" y="705"/>
                  </a:lnTo>
                  <a:lnTo>
                    <a:pt x="497" y="676"/>
                  </a:lnTo>
                  <a:lnTo>
                    <a:pt x="475" y="632"/>
                  </a:lnTo>
                  <a:lnTo>
                    <a:pt x="460" y="589"/>
                  </a:lnTo>
                  <a:lnTo>
                    <a:pt x="460" y="589"/>
                  </a:lnTo>
                  <a:lnTo>
                    <a:pt x="431" y="639"/>
                  </a:lnTo>
                  <a:lnTo>
                    <a:pt x="387" y="683"/>
                  </a:lnTo>
                  <a:lnTo>
                    <a:pt x="329" y="712"/>
                  </a:lnTo>
                  <a:lnTo>
                    <a:pt x="256" y="727"/>
                  </a:lnTo>
                  <a:lnTo>
                    <a:pt x="190" y="719"/>
                  </a:lnTo>
                  <a:lnTo>
                    <a:pt x="124" y="705"/>
                  </a:lnTo>
                  <a:lnTo>
                    <a:pt x="58" y="669"/>
                  </a:lnTo>
                  <a:lnTo>
                    <a:pt x="15" y="625"/>
                  </a:lnTo>
                  <a:lnTo>
                    <a:pt x="0" y="559"/>
                  </a:lnTo>
                  <a:lnTo>
                    <a:pt x="7" y="501"/>
                  </a:lnTo>
                  <a:lnTo>
                    <a:pt x="36" y="450"/>
                  </a:lnTo>
                  <a:lnTo>
                    <a:pt x="80" y="400"/>
                  </a:lnTo>
                  <a:lnTo>
                    <a:pt x="153" y="349"/>
                  </a:lnTo>
                  <a:lnTo>
                    <a:pt x="263" y="320"/>
                  </a:lnTo>
                  <a:lnTo>
                    <a:pt x="358" y="298"/>
                  </a:lnTo>
                  <a:lnTo>
                    <a:pt x="453" y="291"/>
                  </a:lnTo>
                  <a:lnTo>
                    <a:pt x="453" y="240"/>
                  </a:lnTo>
                  <a:lnTo>
                    <a:pt x="438" y="160"/>
                  </a:lnTo>
                  <a:lnTo>
                    <a:pt x="417" y="102"/>
                  </a:lnTo>
                  <a:lnTo>
                    <a:pt x="373" y="65"/>
                  </a:lnTo>
                  <a:lnTo>
                    <a:pt x="329" y="44"/>
                  </a:lnTo>
                  <a:lnTo>
                    <a:pt x="278" y="36"/>
                  </a:lnTo>
                  <a:lnTo>
                    <a:pt x="226" y="44"/>
                  </a:lnTo>
                  <a:lnTo>
                    <a:pt x="161" y="65"/>
                  </a:lnTo>
                  <a:lnTo>
                    <a:pt x="110" y="109"/>
                  </a:lnTo>
                  <a:lnTo>
                    <a:pt x="139" y="109"/>
                  </a:lnTo>
                  <a:lnTo>
                    <a:pt x="161" y="116"/>
                  </a:lnTo>
                  <a:lnTo>
                    <a:pt x="175" y="131"/>
                  </a:lnTo>
                  <a:lnTo>
                    <a:pt x="183" y="145"/>
                  </a:lnTo>
                  <a:lnTo>
                    <a:pt x="190" y="160"/>
                  </a:lnTo>
                  <a:lnTo>
                    <a:pt x="190" y="167"/>
                  </a:lnTo>
                  <a:lnTo>
                    <a:pt x="190" y="182"/>
                  </a:lnTo>
                  <a:lnTo>
                    <a:pt x="190" y="203"/>
                  </a:lnTo>
                  <a:lnTo>
                    <a:pt x="175" y="225"/>
                  </a:lnTo>
                  <a:lnTo>
                    <a:pt x="161" y="240"/>
                  </a:lnTo>
                  <a:lnTo>
                    <a:pt x="139" y="247"/>
                  </a:lnTo>
                  <a:lnTo>
                    <a:pt x="117" y="254"/>
                  </a:lnTo>
                  <a:lnTo>
                    <a:pt x="95" y="247"/>
                  </a:lnTo>
                  <a:lnTo>
                    <a:pt x="73" y="240"/>
                  </a:lnTo>
                  <a:lnTo>
                    <a:pt x="58" y="225"/>
                  </a:lnTo>
                  <a:lnTo>
                    <a:pt x="51" y="203"/>
                  </a:lnTo>
                  <a:lnTo>
                    <a:pt x="44" y="174"/>
                  </a:lnTo>
                  <a:lnTo>
                    <a:pt x="66" y="109"/>
                  </a:lnTo>
                  <a:lnTo>
                    <a:pt x="117" y="51"/>
                  </a:lnTo>
                  <a:lnTo>
                    <a:pt x="190" y="14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3"/>
            <p:cNvSpPr>
              <a:spLocks noEditPoints="1"/>
            </p:cNvSpPr>
            <p:nvPr/>
          </p:nvSpPr>
          <p:spPr bwMode="auto">
            <a:xfrm>
              <a:off x="22639" y="3655"/>
              <a:ext cx="782" cy="1112"/>
            </a:xfrm>
            <a:custGeom>
              <a:avLst/>
              <a:gdLst/>
              <a:ahLst/>
              <a:cxnLst>
                <a:cxn ang="0">
                  <a:pos x="402" y="429"/>
                </a:cxn>
                <a:cxn ang="0">
                  <a:pos x="300" y="479"/>
                </a:cxn>
                <a:cxn ang="0">
                  <a:pos x="241" y="545"/>
                </a:cxn>
                <a:cxn ang="0">
                  <a:pos x="234" y="559"/>
                </a:cxn>
                <a:cxn ang="0">
                  <a:pos x="234" y="588"/>
                </a:cxn>
                <a:cxn ang="0">
                  <a:pos x="234" y="915"/>
                </a:cxn>
                <a:cxn ang="0">
                  <a:pos x="234" y="937"/>
                </a:cxn>
                <a:cxn ang="0">
                  <a:pos x="241" y="959"/>
                </a:cxn>
                <a:cxn ang="0">
                  <a:pos x="300" y="1032"/>
                </a:cxn>
                <a:cxn ang="0">
                  <a:pos x="424" y="1075"/>
                </a:cxn>
                <a:cxn ang="0">
                  <a:pos x="563" y="1017"/>
                </a:cxn>
                <a:cxn ang="0">
                  <a:pos x="636" y="894"/>
                </a:cxn>
                <a:cxn ang="0">
                  <a:pos x="650" y="748"/>
                </a:cxn>
                <a:cxn ang="0">
                  <a:pos x="636" y="603"/>
                </a:cxn>
                <a:cxn ang="0">
                  <a:pos x="563" y="479"/>
                </a:cxn>
                <a:cxn ang="0">
                  <a:pos x="439" y="429"/>
                </a:cxn>
                <a:cxn ang="0">
                  <a:pos x="227" y="494"/>
                </a:cxn>
                <a:cxn ang="0">
                  <a:pos x="227" y="494"/>
                </a:cxn>
                <a:cxn ang="0">
                  <a:pos x="256" y="465"/>
                </a:cxn>
                <a:cxn ang="0">
                  <a:pos x="365" y="407"/>
                </a:cxn>
                <a:cxn ang="0">
                  <a:pos x="548" y="414"/>
                </a:cxn>
                <a:cxn ang="0">
                  <a:pos x="716" y="538"/>
                </a:cxn>
                <a:cxn ang="0">
                  <a:pos x="782" y="748"/>
                </a:cxn>
                <a:cxn ang="0">
                  <a:pos x="716" y="966"/>
                </a:cxn>
                <a:cxn ang="0">
                  <a:pos x="541" y="1090"/>
                </a:cxn>
                <a:cxn ang="0">
                  <a:pos x="351" y="1097"/>
                </a:cxn>
                <a:cxn ang="0">
                  <a:pos x="248" y="1024"/>
                </a:cxn>
                <a:cxn ang="0">
                  <a:pos x="197" y="1024"/>
                </a:cxn>
                <a:cxn ang="0">
                  <a:pos x="175" y="1068"/>
                </a:cxn>
                <a:cxn ang="0">
                  <a:pos x="161" y="1090"/>
                </a:cxn>
                <a:cxn ang="0">
                  <a:pos x="124" y="1090"/>
                </a:cxn>
                <a:cxn ang="0">
                  <a:pos x="117" y="101"/>
                </a:cxn>
                <a:cxn ang="0">
                  <a:pos x="66" y="65"/>
                </a:cxn>
                <a:cxn ang="0">
                  <a:pos x="0" y="14"/>
                </a:cxn>
              </a:cxnLst>
              <a:rect l="0" t="0" r="r" b="b"/>
              <a:pathLst>
                <a:path w="782" h="1112">
                  <a:moveTo>
                    <a:pt x="439" y="429"/>
                  </a:moveTo>
                  <a:lnTo>
                    <a:pt x="402" y="429"/>
                  </a:lnTo>
                  <a:lnTo>
                    <a:pt x="351" y="443"/>
                  </a:lnTo>
                  <a:lnTo>
                    <a:pt x="300" y="479"/>
                  </a:lnTo>
                  <a:lnTo>
                    <a:pt x="248" y="530"/>
                  </a:lnTo>
                  <a:lnTo>
                    <a:pt x="241" y="545"/>
                  </a:lnTo>
                  <a:lnTo>
                    <a:pt x="234" y="552"/>
                  </a:lnTo>
                  <a:lnTo>
                    <a:pt x="234" y="559"/>
                  </a:lnTo>
                  <a:lnTo>
                    <a:pt x="234" y="574"/>
                  </a:lnTo>
                  <a:lnTo>
                    <a:pt x="234" y="588"/>
                  </a:lnTo>
                  <a:lnTo>
                    <a:pt x="234" y="915"/>
                  </a:lnTo>
                  <a:lnTo>
                    <a:pt x="234" y="915"/>
                  </a:lnTo>
                  <a:lnTo>
                    <a:pt x="234" y="930"/>
                  </a:lnTo>
                  <a:lnTo>
                    <a:pt x="234" y="937"/>
                  </a:lnTo>
                  <a:lnTo>
                    <a:pt x="234" y="944"/>
                  </a:lnTo>
                  <a:lnTo>
                    <a:pt x="241" y="959"/>
                  </a:lnTo>
                  <a:lnTo>
                    <a:pt x="256" y="974"/>
                  </a:lnTo>
                  <a:lnTo>
                    <a:pt x="300" y="1032"/>
                  </a:lnTo>
                  <a:lnTo>
                    <a:pt x="358" y="1061"/>
                  </a:lnTo>
                  <a:lnTo>
                    <a:pt x="424" y="1075"/>
                  </a:lnTo>
                  <a:lnTo>
                    <a:pt x="497" y="1061"/>
                  </a:lnTo>
                  <a:lnTo>
                    <a:pt x="563" y="1017"/>
                  </a:lnTo>
                  <a:lnTo>
                    <a:pt x="599" y="974"/>
                  </a:lnTo>
                  <a:lnTo>
                    <a:pt x="636" y="894"/>
                  </a:lnTo>
                  <a:lnTo>
                    <a:pt x="650" y="821"/>
                  </a:lnTo>
                  <a:lnTo>
                    <a:pt x="650" y="748"/>
                  </a:lnTo>
                  <a:lnTo>
                    <a:pt x="650" y="676"/>
                  </a:lnTo>
                  <a:lnTo>
                    <a:pt x="636" y="603"/>
                  </a:lnTo>
                  <a:lnTo>
                    <a:pt x="607" y="530"/>
                  </a:lnTo>
                  <a:lnTo>
                    <a:pt x="563" y="479"/>
                  </a:lnTo>
                  <a:lnTo>
                    <a:pt x="504" y="443"/>
                  </a:lnTo>
                  <a:lnTo>
                    <a:pt x="439" y="429"/>
                  </a:lnTo>
                  <a:close/>
                  <a:moveTo>
                    <a:pt x="227" y="0"/>
                  </a:moveTo>
                  <a:lnTo>
                    <a:pt x="227" y="494"/>
                  </a:lnTo>
                  <a:lnTo>
                    <a:pt x="227" y="494"/>
                  </a:lnTo>
                  <a:lnTo>
                    <a:pt x="227" y="494"/>
                  </a:lnTo>
                  <a:lnTo>
                    <a:pt x="227" y="494"/>
                  </a:lnTo>
                  <a:lnTo>
                    <a:pt x="256" y="465"/>
                  </a:lnTo>
                  <a:lnTo>
                    <a:pt x="300" y="436"/>
                  </a:lnTo>
                  <a:lnTo>
                    <a:pt x="365" y="407"/>
                  </a:lnTo>
                  <a:lnTo>
                    <a:pt x="446" y="392"/>
                  </a:lnTo>
                  <a:lnTo>
                    <a:pt x="548" y="414"/>
                  </a:lnTo>
                  <a:lnTo>
                    <a:pt x="643" y="465"/>
                  </a:lnTo>
                  <a:lnTo>
                    <a:pt x="716" y="538"/>
                  </a:lnTo>
                  <a:lnTo>
                    <a:pt x="767" y="639"/>
                  </a:lnTo>
                  <a:lnTo>
                    <a:pt x="782" y="748"/>
                  </a:lnTo>
                  <a:lnTo>
                    <a:pt x="767" y="865"/>
                  </a:lnTo>
                  <a:lnTo>
                    <a:pt x="716" y="966"/>
                  </a:lnTo>
                  <a:lnTo>
                    <a:pt x="636" y="1039"/>
                  </a:lnTo>
                  <a:lnTo>
                    <a:pt x="541" y="1090"/>
                  </a:lnTo>
                  <a:lnTo>
                    <a:pt x="431" y="1112"/>
                  </a:lnTo>
                  <a:lnTo>
                    <a:pt x="351" y="1097"/>
                  </a:lnTo>
                  <a:lnTo>
                    <a:pt x="292" y="1061"/>
                  </a:lnTo>
                  <a:lnTo>
                    <a:pt x="248" y="1024"/>
                  </a:lnTo>
                  <a:lnTo>
                    <a:pt x="219" y="995"/>
                  </a:lnTo>
                  <a:lnTo>
                    <a:pt x="197" y="1024"/>
                  </a:lnTo>
                  <a:lnTo>
                    <a:pt x="183" y="1054"/>
                  </a:lnTo>
                  <a:lnTo>
                    <a:pt x="175" y="1068"/>
                  </a:lnTo>
                  <a:lnTo>
                    <a:pt x="168" y="1083"/>
                  </a:lnTo>
                  <a:lnTo>
                    <a:pt x="161" y="1090"/>
                  </a:lnTo>
                  <a:lnTo>
                    <a:pt x="161" y="1090"/>
                  </a:lnTo>
                  <a:lnTo>
                    <a:pt x="124" y="1090"/>
                  </a:lnTo>
                  <a:lnTo>
                    <a:pt x="124" y="152"/>
                  </a:lnTo>
                  <a:lnTo>
                    <a:pt x="117" y="101"/>
                  </a:lnTo>
                  <a:lnTo>
                    <a:pt x="102" y="80"/>
                  </a:lnTo>
                  <a:lnTo>
                    <a:pt x="66" y="65"/>
                  </a:lnTo>
                  <a:lnTo>
                    <a:pt x="0" y="58"/>
                  </a:lnTo>
                  <a:lnTo>
                    <a:pt x="0" y="14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4"/>
            <p:cNvSpPr>
              <a:spLocks/>
            </p:cNvSpPr>
            <p:nvPr/>
          </p:nvSpPr>
          <p:spPr bwMode="auto">
            <a:xfrm>
              <a:off x="23531" y="3655"/>
              <a:ext cx="351" cy="1090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974"/>
                </a:cxn>
                <a:cxn ang="0">
                  <a:pos x="234" y="1017"/>
                </a:cxn>
                <a:cxn ang="0">
                  <a:pos x="270" y="1039"/>
                </a:cxn>
                <a:cxn ang="0">
                  <a:pos x="351" y="1039"/>
                </a:cxn>
                <a:cxn ang="0">
                  <a:pos x="351" y="1090"/>
                </a:cxn>
                <a:cxn ang="0">
                  <a:pos x="285" y="1090"/>
                </a:cxn>
                <a:cxn ang="0">
                  <a:pos x="226" y="1090"/>
                </a:cxn>
                <a:cxn ang="0">
                  <a:pos x="175" y="1083"/>
                </a:cxn>
                <a:cxn ang="0">
                  <a:pos x="124" y="1090"/>
                </a:cxn>
                <a:cxn ang="0">
                  <a:pos x="58" y="1090"/>
                </a:cxn>
                <a:cxn ang="0">
                  <a:pos x="0" y="1090"/>
                </a:cxn>
                <a:cxn ang="0">
                  <a:pos x="0" y="1039"/>
                </a:cxn>
                <a:cxn ang="0">
                  <a:pos x="58" y="1039"/>
                </a:cxn>
                <a:cxn ang="0">
                  <a:pos x="102" y="1032"/>
                </a:cxn>
                <a:cxn ang="0">
                  <a:pos x="117" y="1010"/>
                </a:cxn>
                <a:cxn ang="0">
                  <a:pos x="124" y="974"/>
                </a:cxn>
                <a:cxn ang="0">
                  <a:pos x="124" y="152"/>
                </a:cxn>
                <a:cxn ang="0">
                  <a:pos x="117" y="101"/>
                </a:cxn>
                <a:cxn ang="0">
                  <a:pos x="102" y="80"/>
                </a:cxn>
                <a:cxn ang="0">
                  <a:pos x="65" y="65"/>
                </a:cxn>
                <a:cxn ang="0">
                  <a:pos x="0" y="58"/>
                </a:cxn>
                <a:cxn ang="0">
                  <a:pos x="0" y="14"/>
                </a:cxn>
                <a:cxn ang="0">
                  <a:pos x="226" y="0"/>
                </a:cxn>
              </a:cxnLst>
              <a:rect l="0" t="0" r="r" b="b"/>
              <a:pathLst>
                <a:path w="351" h="1090">
                  <a:moveTo>
                    <a:pt x="226" y="0"/>
                  </a:moveTo>
                  <a:lnTo>
                    <a:pt x="226" y="974"/>
                  </a:lnTo>
                  <a:lnTo>
                    <a:pt x="234" y="1017"/>
                  </a:lnTo>
                  <a:lnTo>
                    <a:pt x="270" y="1039"/>
                  </a:lnTo>
                  <a:lnTo>
                    <a:pt x="351" y="1039"/>
                  </a:lnTo>
                  <a:lnTo>
                    <a:pt x="351" y="1090"/>
                  </a:lnTo>
                  <a:lnTo>
                    <a:pt x="285" y="1090"/>
                  </a:lnTo>
                  <a:lnTo>
                    <a:pt x="226" y="1090"/>
                  </a:lnTo>
                  <a:lnTo>
                    <a:pt x="175" y="1083"/>
                  </a:lnTo>
                  <a:lnTo>
                    <a:pt x="124" y="1090"/>
                  </a:lnTo>
                  <a:lnTo>
                    <a:pt x="58" y="1090"/>
                  </a:lnTo>
                  <a:lnTo>
                    <a:pt x="0" y="1090"/>
                  </a:lnTo>
                  <a:lnTo>
                    <a:pt x="0" y="1039"/>
                  </a:lnTo>
                  <a:lnTo>
                    <a:pt x="58" y="1039"/>
                  </a:lnTo>
                  <a:lnTo>
                    <a:pt x="102" y="1032"/>
                  </a:lnTo>
                  <a:lnTo>
                    <a:pt x="117" y="1010"/>
                  </a:lnTo>
                  <a:lnTo>
                    <a:pt x="124" y="974"/>
                  </a:lnTo>
                  <a:lnTo>
                    <a:pt x="124" y="152"/>
                  </a:lnTo>
                  <a:lnTo>
                    <a:pt x="117" y="101"/>
                  </a:lnTo>
                  <a:lnTo>
                    <a:pt x="102" y="80"/>
                  </a:lnTo>
                  <a:lnTo>
                    <a:pt x="65" y="65"/>
                  </a:lnTo>
                  <a:lnTo>
                    <a:pt x="0" y="58"/>
                  </a:lnTo>
                  <a:lnTo>
                    <a:pt x="0" y="14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5"/>
            <p:cNvSpPr>
              <a:spLocks noEditPoints="1"/>
            </p:cNvSpPr>
            <p:nvPr/>
          </p:nvSpPr>
          <p:spPr bwMode="auto">
            <a:xfrm>
              <a:off x="23962" y="4040"/>
              <a:ext cx="614" cy="727"/>
            </a:xfrm>
            <a:custGeom>
              <a:avLst/>
              <a:gdLst/>
              <a:ahLst/>
              <a:cxnLst>
                <a:cxn ang="0">
                  <a:pos x="292" y="36"/>
                </a:cxn>
                <a:cxn ang="0">
                  <a:pos x="212" y="80"/>
                </a:cxn>
                <a:cxn ang="0">
                  <a:pos x="146" y="203"/>
                </a:cxn>
                <a:cxn ang="0">
                  <a:pos x="504" y="312"/>
                </a:cxn>
                <a:cxn ang="0">
                  <a:pos x="504" y="225"/>
                </a:cxn>
                <a:cxn ang="0">
                  <a:pos x="468" y="123"/>
                </a:cxn>
                <a:cxn ang="0">
                  <a:pos x="387" y="44"/>
                </a:cxn>
                <a:cxn ang="0">
                  <a:pos x="329" y="0"/>
                </a:cxn>
                <a:cxn ang="0">
                  <a:pos x="490" y="44"/>
                </a:cxn>
                <a:cxn ang="0">
                  <a:pos x="585" y="160"/>
                </a:cxn>
                <a:cxn ang="0">
                  <a:pos x="614" y="312"/>
                </a:cxn>
                <a:cxn ang="0">
                  <a:pos x="607" y="334"/>
                </a:cxn>
                <a:cxn ang="0">
                  <a:pos x="570" y="341"/>
                </a:cxn>
                <a:cxn ang="0">
                  <a:pos x="131" y="341"/>
                </a:cxn>
                <a:cxn ang="0">
                  <a:pos x="146" y="494"/>
                </a:cxn>
                <a:cxn ang="0">
                  <a:pos x="219" y="632"/>
                </a:cxn>
                <a:cxn ang="0">
                  <a:pos x="358" y="683"/>
                </a:cxn>
                <a:cxn ang="0">
                  <a:pos x="409" y="676"/>
                </a:cxn>
                <a:cxn ang="0">
                  <a:pos x="497" y="639"/>
                </a:cxn>
                <a:cxn ang="0">
                  <a:pos x="570" y="523"/>
                </a:cxn>
                <a:cxn ang="0">
                  <a:pos x="577" y="509"/>
                </a:cxn>
                <a:cxn ang="0">
                  <a:pos x="592" y="501"/>
                </a:cxn>
                <a:cxn ang="0">
                  <a:pos x="607" y="501"/>
                </a:cxn>
                <a:cxn ang="0">
                  <a:pos x="614" y="516"/>
                </a:cxn>
                <a:cxn ang="0">
                  <a:pos x="585" y="581"/>
                </a:cxn>
                <a:cxn ang="0">
                  <a:pos x="504" y="676"/>
                </a:cxn>
                <a:cxn ang="0">
                  <a:pos x="351" y="727"/>
                </a:cxn>
                <a:cxn ang="0">
                  <a:pos x="146" y="654"/>
                </a:cxn>
                <a:cxn ang="0">
                  <a:pos x="15" y="480"/>
                </a:cxn>
                <a:cxn ang="0">
                  <a:pos x="15" y="247"/>
                </a:cxn>
                <a:cxn ang="0">
                  <a:pos x="131" y="65"/>
                </a:cxn>
                <a:cxn ang="0">
                  <a:pos x="329" y="0"/>
                </a:cxn>
              </a:cxnLst>
              <a:rect l="0" t="0" r="r" b="b"/>
              <a:pathLst>
                <a:path w="614" h="727">
                  <a:moveTo>
                    <a:pt x="329" y="36"/>
                  </a:moveTo>
                  <a:lnTo>
                    <a:pt x="292" y="36"/>
                  </a:lnTo>
                  <a:lnTo>
                    <a:pt x="256" y="51"/>
                  </a:lnTo>
                  <a:lnTo>
                    <a:pt x="212" y="80"/>
                  </a:lnTo>
                  <a:lnTo>
                    <a:pt x="175" y="131"/>
                  </a:lnTo>
                  <a:lnTo>
                    <a:pt x="146" y="203"/>
                  </a:lnTo>
                  <a:lnTo>
                    <a:pt x="131" y="312"/>
                  </a:lnTo>
                  <a:lnTo>
                    <a:pt x="504" y="312"/>
                  </a:lnTo>
                  <a:lnTo>
                    <a:pt x="504" y="276"/>
                  </a:lnTo>
                  <a:lnTo>
                    <a:pt x="504" y="225"/>
                  </a:lnTo>
                  <a:lnTo>
                    <a:pt x="490" y="174"/>
                  </a:lnTo>
                  <a:lnTo>
                    <a:pt x="468" y="123"/>
                  </a:lnTo>
                  <a:lnTo>
                    <a:pt x="438" y="80"/>
                  </a:lnTo>
                  <a:lnTo>
                    <a:pt x="387" y="44"/>
                  </a:lnTo>
                  <a:lnTo>
                    <a:pt x="329" y="36"/>
                  </a:lnTo>
                  <a:close/>
                  <a:moveTo>
                    <a:pt x="329" y="0"/>
                  </a:moveTo>
                  <a:lnTo>
                    <a:pt x="417" y="7"/>
                  </a:lnTo>
                  <a:lnTo>
                    <a:pt x="490" y="44"/>
                  </a:lnTo>
                  <a:lnTo>
                    <a:pt x="548" y="94"/>
                  </a:lnTo>
                  <a:lnTo>
                    <a:pt x="585" y="160"/>
                  </a:lnTo>
                  <a:lnTo>
                    <a:pt x="607" y="232"/>
                  </a:lnTo>
                  <a:lnTo>
                    <a:pt x="614" y="312"/>
                  </a:lnTo>
                  <a:lnTo>
                    <a:pt x="614" y="327"/>
                  </a:lnTo>
                  <a:lnTo>
                    <a:pt x="607" y="334"/>
                  </a:lnTo>
                  <a:lnTo>
                    <a:pt x="592" y="341"/>
                  </a:lnTo>
                  <a:lnTo>
                    <a:pt x="570" y="341"/>
                  </a:lnTo>
                  <a:lnTo>
                    <a:pt x="131" y="341"/>
                  </a:lnTo>
                  <a:lnTo>
                    <a:pt x="131" y="341"/>
                  </a:lnTo>
                  <a:lnTo>
                    <a:pt x="131" y="414"/>
                  </a:lnTo>
                  <a:lnTo>
                    <a:pt x="146" y="494"/>
                  </a:lnTo>
                  <a:lnTo>
                    <a:pt x="175" y="581"/>
                  </a:lnTo>
                  <a:lnTo>
                    <a:pt x="219" y="632"/>
                  </a:lnTo>
                  <a:lnTo>
                    <a:pt x="285" y="669"/>
                  </a:lnTo>
                  <a:lnTo>
                    <a:pt x="358" y="683"/>
                  </a:lnTo>
                  <a:lnTo>
                    <a:pt x="373" y="683"/>
                  </a:lnTo>
                  <a:lnTo>
                    <a:pt x="409" y="676"/>
                  </a:lnTo>
                  <a:lnTo>
                    <a:pt x="446" y="661"/>
                  </a:lnTo>
                  <a:lnTo>
                    <a:pt x="497" y="639"/>
                  </a:lnTo>
                  <a:lnTo>
                    <a:pt x="541" y="589"/>
                  </a:lnTo>
                  <a:lnTo>
                    <a:pt x="570" y="523"/>
                  </a:lnTo>
                  <a:lnTo>
                    <a:pt x="577" y="516"/>
                  </a:lnTo>
                  <a:lnTo>
                    <a:pt x="577" y="509"/>
                  </a:lnTo>
                  <a:lnTo>
                    <a:pt x="585" y="501"/>
                  </a:lnTo>
                  <a:lnTo>
                    <a:pt x="592" y="501"/>
                  </a:lnTo>
                  <a:lnTo>
                    <a:pt x="599" y="501"/>
                  </a:lnTo>
                  <a:lnTo>
                    <a:pt x="607" y="501"/>
                  </a:lnTo>
                  <a:lnTo>
                    <a:pt x="614" y="509"/>
                  </a:lnTo>
                  <a:lnTo>
                    <a:pt x="614" y="516"/>
                  </a:lnTo>
                  <a:lnTo>
                    <a:pt x="607" y="545"/>
                  </a:lnTo>
                  <a:lnTo>
                    <a:pt x="585" y="581"/>
                  </a:lnTo>
                  <a:lnTo>
                    <a:pt x="555" y="632"/>
                  </a:lnTo>
                  <a:lnTo>
                    <a:pt x="504" y="676"/>
                  </a:lnTo>
                  <a:lnTo>
                    <a:pt x="438" y="712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66" y="581"/>
                  </a:lnTo>
                  <a:lnTo>
                    <a:pt x="15" y="480"/>
                  </a:lnTo>
                  <a:lnTo>
                    <a:pt x="0" y="356"/>
                  </a:lnTo>
                  <a:lnTo>
                    <a:pt x="15" y="247"/>
                  </a:lnTo>
                  <a:lnTo>
                    <a:pt x="58" y="145"/>
                  </a:lnTo>
                  <a:lnTo>
                    <a:pt x="131" y="65"/>
                  </a:lnTo>
                  <a:lnTo>
                    <a:pt x="219" y="14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6"/>
            <p:cNvSpPr>
              <a:spLocks noEditPoints="1"/>
            </p:cNvSpPr>
            <p:nvPr/>
          </p:nvSpPr>
          <p:spPr bwMode="auto">
            <a:xfrm>
              <a:off x="8686" y="5966"/>
              <a:ext cx="665" cy="1083"/>
            </a:xfrm>
            <a:custGeom>
              <a:avLst/>
              <a:gdLst/>
              <a:ahLst/>
              <a:cxnLst>
                <a:cxn ang="0">
                  <a:pos x="307" y="36"/>
                </a:cxn>
                <a:cxn ang="0">
                  <a:pos x="234" y="65"/>
                </a:cxn>
                <a:cxn ang="0">
                  <a:pos x="168" y="152"/>
                </a:cxn>
                <a:cxn ang="0">
                  <a:pos x="131" y="370"/>
                </a:cxn>
                <a:cxn ang="0">
                  <a:pos x="131" y="632"/>
                </a:cxn>
                <a:cxn ang="0">
                  <a:pos x="146" y="857"/>
                </a:cxn>
                <a:cxn ang="0">
                  <a:pos x="205" y="988"/>
                </a:cxn>
                <a:cxn ang="0">
                  <a:pos x="292" y="1046"/>
                </a:cxn>
                <a:cxn ang="0">
                  <a:pos x="336" y="1046"/>
                </a:cxn>
                <a:cxn ang="0">
                  <a:pos x="424" y="1024"/>
                </a:cxn>
                <a:cxn ang="0">
                  <a:pos x="497" y="930"/>
                </a:cxn>
                <a:cxn ang="0">
                  <a:pos x="533" y="697"/>
                </a:cxn>
                <a:cxn ang="0">
                  <a:pos x="533" y="421"/>
                </a:cxn>
                <a:cxn ang="0">
                  <a:pos x="519" y="218"/>
                </a:cxn>
                <a:cxn ang="0">
                  <a:pos x="460" y="87"/>
                </a:cxn>
                <a:cxn ang="0">
                  <a:pos x="373" y="36"/>
                </a:cxn>
                <a:cxn ang="0">
                  <a:pos x="336" y="0"/>
                </a:cxn>
                <a:cxn ang="0">
                  <a:pos x="438" y="14"/>
                </a:cxn>
                <a:cxn ang="0">
                  <a:pos x="555" y="101"/>
                </a:cxn>
                <a:cxn ang="0">
                  <a:pos x="643" y="298"/>
                </a:cxn>
                <a:cxn ang="0">
                  <a:pos x="665" y="545"/>
                </a:cxn>
                <a:cxn ang="0">
                  <a:pos x="665" y="668"/>
                </a:cxn>
                <a:cxn ang="0">
                  <a:pos x="607" y="901"/>
                </a:cxn>
                <a:cxn ang="0">
                  <a:pos x="504" y="1032"/>
                </a:cxn>
                <a:cxn ang="0">
                  <a:pos x="387" y="1075"/>
                </a:cxn>
                <a:cxn ang="0">
                  <a:pos x="270" y="1075"/>
                </a:cxn>
                <a:cxn ang="0">
                  <a:pos x="131" y="1003"/>
                </a:cxn>
                <a:cxn ang="0">
                  <a:pos x="22" y="799"/>
                </a:cxn>
                <a:cxn ang="0">
                  <a:pos x="0" y="545"/>
                </a:cxn>
                <a:cxn ang="0">
                  <a:pos x="22" y="298"/>
                </a:cxn>
                <a:cxn ang="0">
                  <a:pos x="102" y="109"/>
                </a:cxn>
                <a:cxn ang="0">
                  <a:pos x="212" y="22"/>
                </a:cxn>
                <a:cxn ang="0">
                  <a:pos x="336" y="0"/>
                </a:cxn>
              </a:cxnLst>
              <a:rect l="0" t="0" r="r" b="b"/>
              <a:pathLst>
                <a:path w="665" h="1083">
                  <a:moveTo>
                    <a:pt x="336" y="36"/>
                  </a:moveTo>
                  <a:lnTo>
                    <a:pt x="307" y="36"/>
                  </a:lnTo>
                  <a:lnTo>
                    <a:pt x="270" y="43"/>
                  </a:lnTo>
                  <a:lnTo>
                    <a:pt x="234" y="65"/>
                  </a:lnTo>
                  <a:lnTo>
                    <a:pt x="197" y="101"/>
                  </a:lnTo>
                  <a:lnTo>
                    <a:pt x="168" y="152"/>
                  </a:lnTo>
                  <a:lnTo>
                    <a:pt x="146" y="232"/>
                  </a:lnTo>
                  <a:lnTo>
                    <a:pt x="131" y="370"/>
                  </a:lnTo>
                  <a:lnTo>
                    <a:pt x="131" y="523"/>
                  </a:lnTo>
                  <a:lnTo>
                    <a:pt x="131" y="632"/>
                  </a:lnTo>
                  <a:lnTo>
                    <a:pt x="139" y="748"/>
                  </a:lnTo>
                  <a:lnTo>
                    <a:pt x="146" y="857"/>
                  </a:lnTo>
                  <a:lnTo>
                    <a:pt x="175" y="937"/>
                  </a:lnTo>
                  <a:lnTo>
                    <a:pt x="205" y="988"/>
                  </a:lnTo>
                  <a:lnTo>
                    <a:pt x="248" y="1024"/>
                  </a:lnTo>
                  <a:lnTo>
                    <a:pt x="292" y="1046"/>
                  </a:lnTo>
                  <a:lnTo>
                    <a:pt x="336" y="1046"/>
                  </a:lnTo>
                  <a:lnTo>
                    <a:pt x="336" y="1046"/>
                  </a:lnTo>
                  <a:lnTo>
                    <a:pt x="380" y="1039"/>
                  </a:lnTo>
                  <a:lnTo>
                    <a:pt x="424" y="1024"/>
                  </a:lnTo>
                  <a:lnTo>
                    <a:pt x="460" y="988"/>
                  </a:lnTo>
                  <a:lnTo>
                    <a:pt x="497" y="930"/>
                  </a:lnTo>
                  <a:lnTo>
                    <a:pt x="519" y="850"/>
                  </a:lnTo>
                  <a:lnTo>
                    <a:pt x="533" y="697"/>
                  </a:lnTo>
                  <a:lnTo>
                    <a:pt x="533" y="523"/>
                  </a:lnTo>
                  <a:lnTo>
                    <a:pt x="533" y="421"/>
                  </a:lnTo>
                  <a:lnTo>
                    <a:pt x="533" y="312"/>
                  </a:lnTo>
                  <a:lnTo>
                    <a:pt x="519" y="218"/>
                  </a:lnTo>
                  <a:lnTo>
                    <a:pt x="497" y="138"/>
                  </a:lnTo>
                  <a:lnTo>
                    <a:pt x="460" y="87"/>
                  </a:lnTo>
                  <a:lnTo>
                    <a:pt x="417" y="51"/>
                  </a:lnTo>
                  <a:lnTo>
                    <a:pt x="373" y="36"/>
                  </a:lnTo>
                  <a:lnTo>
                    <a:pt x="336" y="36"/>
                  </a:lnTo>
                  <a:close/>
                  <a:moveTo>
                    <a:pt x="336" y="0"/>
                  </a:moveTo>
                  <a:lnTo>
                    <a:pt x="380" y="0"/>
                  </a:lnTo>
                  <a:lnTo>
                    <a:pt x="438" y="14"/>
                  </a:lnTo>
                  <a:lnTo>
                    <a:pt x="497" y="51"/>
                  </a:lnTo>
                  <a:lnTo>
                    <a:pt x="555" y="101"/>
                  </a:lnTo>
                  <a:lnTo>
                    <a:pt x="607" y="174"/>
                  </a:lnTo>
                  <a:lnTo>
                    <a:pt x="643" y="298"/>
                  </a:lnTo>
                  <a:lnTo>
                    <a:pt x="665" y="421"/>
                  </a:lnTo>
                  <a:lnTo>
                    <a:pt x="665" y="545"/>
                  </a:lnTo>
                  <a:lnTo>
                    <a:pt x="665" y="545"/>
                  </a:lnTo>
                  <a:lnTo>
                    <a:pt x="665" y="668"/>
                  </a:lnTo>
                  <a:lnTo>
                    <a:pt x="650" y="785"/>
                  </a:lnTo>
                  <a:lnTo>
                    <a:pt x="607" y="901"/>
                  </a:lnTo>
                  <a:lnTo>
                    <a:pt x="563" y="974"/>
                  </a:lnTo>
                  <a:lnTo>
                    <a:pt x="504" y="1032"/>
                  </a:lnTo>
                  <a:lnTo>
                    <a:pt x="446" y="1061"/>
                  </a:lnTo>
                  <a:lnTo>
                    <a:pt x="387" y="1075"/>
                  </a:lnTo>
                  <a:lnTo>
                    <a:pt x="336" y="1083"/>
                  </a:lnTo>
                  <a:lnTo>
                    <a:pt x="270" y="1075"/>
                  </a:lnTo>
                  <a:lnTo>
                    <a:pt x="197" y="1054"/>
                  </a:lnTo>
                  <a:lnTo>
                    <a:pt x="131" y="1003"/>
                  </a:lnTo>
                  <a:lnTo>
                    <a:pt x="66" y="923"/>
                  </a:lnTo>
                  <a:lnTo>
                    <a:pt x="22" y="799"/>
                  </a:lnTo>
                  <a:lnTo>
                    <a:pt x="0" y="668"/>
                  </a:lnTo>
                  <a:lnTo>
                    <a:pt x="0" y="545"/>
                  </a:lnTo>
                  <a:lnTo>
                    <a:pt x="0" y="421"/>
                  </a:lnTo>
                  <a:lnTo>
                    <a:pt x="22" y="298"/>
                  </a:lnTo>
                  <a:lnTo>
                    <a:pt x="58" y="181"/>
                  </a:lnTo>
                  <a:lnTo>
                    <a:pt x="102" y="109"/>
                  </a:lnTo>
                  <a:lnTo>
                    <a:pt x="153" y="58"/>
                  </a:lnTo>
                  <a:lnTo>
                    <a:pt x="212" y="22"/>
                  </a:lnTo>
                  <a:lnTo>
                    <a:pt x="278" y="7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7"/>
            <p:cNvSpPr>
              <a:spLocks noEditPoints="1"/>
            </p:cNvSpPr>
            <p:nvPr/>
          </p:nvSpPr>
          <p:spPr bwMode="auto">
            <a:xfrm>
              <a:off x="13883" y="6307"/>
              <a:ext cx="614" cy="727"/>
            </a:xfrm>
            <a:custGeom>
              <a:avLst/>
              <a:gdLst/>
              <a:ahLst/>
              <a:cxnLst>
                <a:cxn ang="0">
                  <a:pos x="292" y="37"/>
                </a:cxn>
                <a:cxn ang="0">
                  <a:pos x="212" y="88"/>
                </a:cxn>
                <a:cxn ang="0">
                  <a:pos x="146" y="211"/>
                </a:cxn>
                <a:cxn ang="0">
                  <a:pos x="504" y="313"/>
                </a:cxn>
                <a:cxn ang="0">
                  <a:pos x="497" y="226"/>
                </a:cxn>
                <a:cxn ang="0">
                  <a:pos x="467" y="124"/>
                </a:cxn>
                <a:cxn ang="0">
                  <a:pos x="387" y="44"/>
                </a:cxn>
                <a:cxn ang="0">
                  <a:pos x="329" y="0"/>
                </a:cxn>
                <a:cxn ang="0">
                  <a:pos x="489" y="44"/>
                </a:cxn>
                <a:cxn ang="0">
                  <a:pos x="584" y="160"/>
                </a:cxn>
                <a:cxn ang="0">
                  <a:pos x="614" y="313"/>
                </a:cxn>
                <a:cxn ang="0">
                  <a:pos x="606" y="342"/>
                </a:cxn>
                <a:cxn ang="0">
                  <a:pos x="570" y="342"/>
                </a:cxn>
                <a:cxn ang="0">
                  <a:pos x="131" y="342"/>
                </a:cxn>
                <a:cxn ang="0">
                  <a:pos x="146" y="495"/>
                </a:cxn>
                <a:cxn ang="0">
                  <a:pos x="219" y="633"/>
                </a:cxn>
                <a:cxn ang="0">
                  <a:pos x="358" y="683"/>
                </a:cxn>
                <a:cxn ang="0">
                  <a:pos x="409" y="676"/>
                </a:cxn>
                <a:cxn ang="0">
                  <a:pos x="497" y="640"/>
                </a:cxn>
                <a:cxn ang="0">
                  <a:pos x="570" y="524"/>
                </a:cxn>
                <a:cxn ang="0">
                  <a:pos x="577" y="509"/>
                </a:cxn>
                <a:cxn ang="0">
                  <a:pos x="592" y="502"/>
                </a:cxn>
                <a:cxn ang="0">
                  <a:pos x="606" y="502"/>
                </a:cxn>
                <a:cxn ang="0">
                  <a:pos x="614" y="516"/>
                </a:cxn>
                <a:cxn ang="0">
                  <a:pos x="584" y="582"/>
                </a:cxn>
                <a:cxn ang="0">
                  <a:pos x="504" y="676"/>
                </a:cxn>
                <a:cxn ang="0">
                  <a:pos x="351" y="727"/>
                </a:cxn>
                <a:cxn ang="0">
                  <a:pos x="146" y="654"/>
                </a:cxn>
                <a:cxn ang="0">
                  <a:pos x="14" y="480"/>
                </a:cxn>
                <a:cxn ang="0">
                  <a:pos x="14" y="247"/>
                </a:cxn>
                <a:cxn ang="0">
                  <a:pos x="131" y="73"/>
                </a:cxn>
                <a:cxn ang="0">
                  <a:pos x="329" y="0"/>
                </a:cxn>
              </a:cxnLst>
              <a:rect l="0" t="0" r="r" b="b"/>
              <a:pathLst>
                <a:path w="614" h="727">
                  <a:moveTo>
                    <a:pt x="329" y="37"/>
                  </a:moveTo>
                  <a:lnTo>
                    <a:pt x="292" y="37"/>
                  </a:lnTo>
                  <a:lnTo>
                    <a:pt x="256" y="51"/>
                  </a:lnTo>
                  <a:lnTo>
                    <a:pt x="212" y="88"/>
                  </a:lnTo>
                  <a:lnTo>
                    <a:pt x="175" y="131"/>
                  </a:lnTo>
                  <a:lnTo>
                    <a:pt x="146" y="211"/>
                  </a:lnTo>
                  <a:lnTo>
                    <a:pt x="131" y="313"/>
                  </a:lnTo>
                  <a:lnTo>
                    <a:pt x="504" y="313"/>
                  </a:lnTo>
                  <a:lnTo>
                    <a:pt x="504" y="276"/>
                  </a:lnTo>
                  <a:lnTo>
                    <a:pt x="497" y="226"/>
                  </a:lnTo>
                  <a:lnTo>
                    <a:pt x="489" y="175"/>
                  </a:lnTo>
                  <a:lnTo>
                    <a:pt x="467" y="124"/>
                  </a:lnTo>
                  <a:lnTo>
                    <a:pt x="438" y="80"/>
                  </a:lnTo>
                  <a:lnTo>
                    <a:pt x="387" y="44"/>
                  </a:lnTo>
                  <a:lnTo>
                    <a:pt x="329" y="37"/>
                  </a:lnTo>
                  <a:close/>
                  <a:moveTo>
                    <a:pt x="329" y="0"/>
                  </a:moveTo>
                  <a:lnTo>
                    <a:pt x="416" y="15"/>
                  </a:lnTo>
                  <a:lnTo>
                    <a:pt x="489" y="44"/>
                  </a:lnTo>
                  <a:lnTo>
                    <a:pt x="548" y="95"/>
                  </a:lnTo>
                  <a:lnTo>
                    <a:pt x="584" y="160"/>
                  </a:lnTo>
                  <a:lnTo>
                    <a:pt x="606" y="233"/>
                  </a:lnTo>
                  <a:lnTo>
                    <a:pt x="614" y="313"/>
                  </a:lnTo>
                  <a:lnTo>
                    <a:pt x="614" y="327"/>
                  </a:lnTo>
                  <a:lnTo>
                    <a:pt x="606" y="342"/>
                  </a:lnTo>
                  <a:lnTo>
                    <a:pt x="592" y="342"/>
                  </a:lnTo>
                  <a:lnTo>
                    <a:pt x="570" y="342"/>
                  </a:lnTo>
                  <a:lnTo>
                    <a:pt x="131" y="342"/>
                  </a:lnTo>
                  <a:lnTo>
                    <a:pt x="131" y="342"/>
                  </a:lnTo>
                  <a:lnTo>
                    <a:pt x="131" y="415"/>
                  </a:lnTo>
                  <a:lnTo>
                    <a:pt x="146" y="495"/>
                  </a:lnTo>
                  <a:lnTo>
                    <a:pt x="175" y="582"/>
                  </a:lnTo>
                  <a:lnTo>
                    <a:pt x="219" y="633"/>
                  </a:lnTo>
                  <a:lnTo>
                    <a:pt x="285" y="669"/>
                  </a:lnTo>
                  <a:lnTo>
                    <a:pt x="358" y="683"/>
                  </a:lnTo>
                  <a:lnTo>
                    <a:pt x="372" y="683"/>
                  </a:lnTo>
                  <a:lnTo>
                    <a:pt x="409" y="676"/>
                  </a:lnTo>
                  <a:lnTo>
                    <a:pt x="446" y="662"/>
                  </a:lnTo>
                  <a:lnTo>
                    <a:pt x="497" y="640"/>
                  </a:lnTo>
                  <a:lnTo>
                    <a:pt x="541" y="589"/>
                  </a:lnTo>
                  <a:lnTo>
                    <a:pt x="570" y="524"/>
                  </a:lnTo>
                  <a:lnTo>
                    <a:pt x="577" y="516"/>
                  </a:lnTo>
                  <a:lnTo>
                    <a:pt x="577" y="509"/>
                  </a:lnTo>
                  <a:lnTo>
                    <a:pt x="584" y="502"/>
                  </a:lnTo>
                  <a:lnTo>
                    <a:pt x="592" y="502"/>
                  </a:lnTo>
                  <a:lnTo>
                    <a:pt x="599" y="502"/>
                  </a:lnTo>
                  <a:lnTo>
                    <a:pt x="606" y="502"/>
                  </a:lnTo>
                  <a:lnTo>
                    <a:pt x="606" y="509"/>
                  </a:lnTo>
                  <a:lnTo>
                    <a:pt x="614" y="516"/>
                  </a:lnTo>
                  <a:lnTo>
                    <a:pt x="606" y="545"/>
                  </a:lnTo>
                  <a:lnTo>
                    <a:pt x="584" y="582"/>
                  </a:lnTo>
                  <a:lnTo>
                    <a:pt x="555" y="633"/>
                  </a:lnTo>
                  <a:lnTo>
                    <a:pt x="504" y="676"/>
                  </a:lnTo>
                  <a:lnTo>
                    <a:pt x="431" y="713"/>
                  </a:lnTo>
                  <a:lnTo>
                    <a:pt x="351" y="727"/>
                  </a:lnTo>
                  <a:lnTo>
                    <a:pt x="241" y="705"/>
                  </a:lnTo>
                  <a:lnTo>
                    <a:pt x="146" y="654"/>
                  </a:lnTo>
                  <a:lnTo>
                    <a:pt x="65" y="582"/>
                  </a:lnTo>
                  <a:lnTo>
                    <a:pt x="14" y="480"/>
                  </a:lnTo>
                  <a:lnTo>
                    <a:pt x="0" y="356"/>
                  </a:lnTo>
                  <a:lnTo>
                    <a:pt x="14" y="247"/>
                  </a:lnTo>
                  <a:lnTo>
                    <a:pt x="58" y="146"/>
                  </a:lnTo>
                  <a:lnTo>
                    <a:pt x="131" y="73"/>
                  </a:lnTo>
                  <a:lnTo>
                    <a:pt x="219" y="2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8"/>
            <p:cNvSpPr>
              <a:spLocks/>
            </p:cNvSpPr>
            <p:nvPr/>
          </p:nvSpPr>
          <p:spPr bwMode="auto">
            <a:xfrm>
              <a:off x="14599" y="5922"/>
              <a:ext cx="351" cy="10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227" y="0"/>
                </a:cxn>
                <a:cxn ang="0">
                  <a:pos x="227" y="974"/>
                </a:cxn>
                <a:cxn ang="0">
                  <a:pos x="234" y="1025"/>
                </a:cxn>
                <a:cxn ang="0">
                  <a:pos x="270" y="1039"/>
                </a:cxn>
                <a:cxn ang="0">
                  <a:pos x="351" y="1039"/>
                </a:cxn>
                <a:cxn ang="0">
                  <a:pos x="351" y="1090"/>
                </a:cxn>
                <a:cxn ang="0">
                  <a:pos x="285" y="1090"/>
                </a:cxn>
                <a:cxn ang="0">
                  <a:pos x="227" y="1090"/>
                </a:cxn>
                <a:cxn ang="0">
                  <a:pos x="175" y="1090"/>
                </a:cxn>
                <a:cxn ang="0">
                  <a:pos x="124" y="1090"/>
                </a:cxn>
                <a:cxn ang="0">
                  <a:pos x="58" y="1090"/>
                </a:cxn>
                <a:cxn ang="0">
                  <a:pos x="0" y="1090"/>
                </a:cxn>
                <a:cxn ang="0">
                  <a:pos x="0" y="1039"/>
                </a:cxn>
                <a:cxn ang="0">
                  <a:pos x="66" y="1039"/>
                </a:cxn>
                <a:cxn ang="0">
                  <a:pos x="102" y="1032"/>
                </a:cxn>
                <a:cxn ang="0">
                  <a:pos x="117" y="1010"/>
                </a:cxn>
                <a:cxn ang="0">
                  <a:pos x="124" y="974"/>
                </a:cxn>
                <a:cxn ang="0">
                  <a:pos x="124" y="153"/>
                </a:cxn>
                <a:cxn ang="0">
                  <a:pos x="117" y="102"/>
                </a:cxn>
                <a:cxn ang="0">
                  <a:pos x="102" y="8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0" y="15"/>
                </a:cxn>
                <a:cxn ang="0">
                  <a:pos x="227" y="0"/>
                </a:cxn>
              </a:cxnLst>
              <a:rect l="0" t="0" r="r" b="b"/>
              <a:pathLst>
                <a:path w="351" h="1090">
                  <a:moveTo>
                    <a:pt x="227" y="0"/>
                  </a:moveTo>
                  <a:lnTo>
                    <a:pt x="227" y="0"/>
                  </a:lnTo>
                  <a:lnTo>
                    <a:pt x="227" y="974"/>
                  </a:lnTo>
                  <a:lnTo>
                    <a:pt x="234" y="1025"/>
                  </a:lnTo>
                  <a:lnTo>
                    <a:pt x="270" y="1039"/>
                  </a:lnTo>
                  <a:lnTo>
                    <a:pt x="351" y="1039"/>
                  </a:lnTo>
                  <a:lnTo>
                    <a:pt x="351" y="1090"/>
                  </a:lnTo>
                  <a:lnTo>
                    <a:pt x="285" y="1090"/>
                  </a:lnTo>
                  <a:lnTo>
                    <a:pt x="227" y="1090"/>
                  </a:lnTo>
                  <a:lnTo>
                    <a:pt x="175" y="1090"/>
                  </a:lnTo>
                  <a:lnTo>
                    <a:pt x="124" y="1090"/>
                  </a:lnTo>
                  <a:lnTo>
                    <a:pt x="58" y="1090"/>
                  </a:lnTo>
                  <a:lnTo>
                    <a:pt x="0" y="1090"/>
                  </a:lnTo>
                  <a:lnTo>
                    <a:pt x="0" y="1039"/>
                  </a:lnTo>
                  <a:lnTo>
                    <a:pt x="66" y="1039"/>
                  </a:lnTo>
                  <a:lnTo>
                    <a:pt x="102" y="1032"/>
                  </a:lnTo>
                  <a:lnTo>
                    <a:pt x="117" y="1010"/>
                  </a:lnTo>
                  <a:lnTo>
                    <a:pt x="124" y="974"/>
                  </a:lnTo>
                  <a:lnTo>
                    <a:pt x="124" y="153"/>
                  </a:lnTo>
                  <a:lnTo>
                    <a:pt x="117" y="102"/>
                  </a:lnTo>
                  <a:lnTo>
                    <a:pt x="102" y="80"/>
                  </a:lnTo>
                  <a:lnTo>
                    <a:pt x="66" y="66"/>
                  </a:lnTo>
                  <a:lnTo>
                    <a:pt x="0" y="66"/>
                  </a:lnTo>
                  <a:lnTo>
                    <a:pt x="0" y="15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9"/>
            <p:cNvSpPr>
              <a:spLocks/>
            </p:cNvSpPr>
            <p:nvPr/>
          </p:nvSpPr>
          <p:spPr bwMode="auto">
            <a:xfrm>
              <a:off x="15038" y="6307"/>
              <a:ext cx="518" cy="727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402" y="44"/>
                </a:cxn>
                <a:cxn ang="0">
                  <a:pos x="416" y="29"/>
                </a:cxn>
                <a:cxn ang="0">
                  <a:pos x="431" y="22"/>
                </a:cxn>
                <a:cxn ang="0">
                  <a:pos x="453" y="0"/>
                </a:cxn>
                <a:cxn ang="0">
                  <a:pos x="460" y="0"/>
                </a:cxn>
                <a:cxn ang="0">
                  <a:pos x="475" y="8"/>
                </a:cxn>
                <a:cxn ang="0">
                  <a:pos x="482" y="37"/>
                </a:cxn>
                <a:cxn ang="0">
                  <a:pos x="482" y="218"/>
                </a:cxn>
                <a:cxn ang="0">
                  <a:pos x="467" y="233"/>
                </a:cxn>
                <a:cxn ang="0">
                  <a:pos x="453" y="233"/>
                </a:cxn>
                <a:cxn ang="0">
                  <a:pos x="445" y="233"/>
                </a:cxn>
                <a:cxn ang="0">
                  <a:pos x="438" y="189"/>
                </a:cxn>
                <a:cxn ang="0">
                  <a:pos x="409" y="109"/>
                </a:cxn>
                <a:cxn ang="0">
                  <a:pos x="328" y="44"/>
                </a:cxn>
                <a:cxn ang="0">
                  <a:pos x="182" y="37"/>
                </a:cxn>
                <a:cxn ang="0">
                  <a:pos x="102" y="80"/>
                </a:cxn>
                <a:cxn ang="0">
                  <a:pos x="80" y="153"/>
                </a:cxn>
                <a:cxn ang="0">
                  <a:pos x="116" y="233"/>
                </a:cxn>
                <a:cxn ang="0">
                  <a:pos x="219" y="269"/>
                </a:cxn>
                <a:cxn ang="0">
                  <a:pos x="336" y="291"/>
                </a:cxn>
                <a:cxn ang="0">
                  <a:pos x="453" y="356"/>
                </a:cxn>
                <a:cxn ang="0">
                  <a:pos x="504" y="436"/>
                </a:cxn>
                <a:cxn ang="0">
                  <a:pos x="511" y="574"/>
                </a:cxn>
                <a:cxn ang="0">
                  <a:pos x="431" y="676"/>
                </a:cxn>
                <a:cxn ang="0">
                  <a:pos x="263" y="727"/>
                </a:cxn>
                <a:cxn ang="0">
                  <a:pos x="160" y="705"/>
                </a:cxn>
                <a:cxn ang="0">
                  <a:pos x="73" y="669"/>
                </a:cxn>
                <a:cxn ang="0">
                  <a:pos x="58" y="691"/>
                </a:cxn>
                <a:cxn ang="0">
                  <a:pos x="58" y="691"/>
                </a:cxn>
                <a:cxn ang="0">
                  <a:pos x="29" y="720"/>
                </a:cxn>
                <a:cxn ang="0">
                  <a:pos x="21" y="727"/>
                </a:cxn>
                <a:cxn ang="0">
                  <a:pos x="7" y="720"/>
                </a:cxn>
                <a:cxn ang="0">
                  <a:pos x="0" y="705"/>
                </a:cxn>
                <a:cxn ang="0">
                  <a:pos x="0" y="480"/>
                </a:cxn>
                <a:cxn ang="0">
                  <a:pos x="0" y="451"/>
                </a:cxn>
                <a:cxn ang="0">
                  <a:pos x="21" y="436"/>
                </a:cxn>
                <a:cxn ang="0">
                  <a:pos x="36" y="444"/>
                </a:cxn>
                <a:cxn ang="0">
                  <a:pos x="43" y="465"/>
                </a:cxn>
                <a:cxn ang="0">
                  <a:pos x="95" y="604"/>
                </a:cxn>
                <a:cxn ang="0">
                  <a:pos x="190" y="676"/>
                </a:cxn>
                <a:cxn ang="0">
                  <a:pos x="343" y="676"/>
                </a:cxn>
                <a:cxn ang="0">
                  <a:pos x="431" y="604"/>
                </a:cxn>
                <a:cxn ang="0">
                  <a:pos x="431" y="487"/>
                </a:cxn>
                <a:cxn ang="0">
                  <a:pos x="350" y="422"/>
                </a:cxn>
                <a:cxn ang="0">
                  <a:pos x="277" y="400"/>
                </a:cxn>
                <a:cxn ang="0">
                  <a:pos x="182" y="385"/>
                </a:cxn>
                <a:cxn ang="0">
                  <a:pos x="65" y="327"/>
                </a:cxn>
                <a:cxn ang="0">
                  <a:pos x="7" y="247"/>
                </a:cxn>
                <a:cxn ang="0">
                  <a:pos x="7" y="138"/>
                </a:cxn>
                <a:cxn ang="0">
                  <a:pos x="80" y="44"/>
                </a:cxn>
                <a:cxn ang="0">
                  <a:pos x="255" y="0"/>
                </a:cxn>
              </a:cxnLst>
              <a:rect l="0" t="0" r="r" b="b"/>
              <a:pathLst>
                <a:path w="518" h="727">
                  <a:moveTo>
                    <a:pt x="255" y="0"/>
                  </a:moveTo>
                  <a:lnTo>
                    <a:pt x="292" y="0"/>
                  </a:lnTo>
                  <a:lnTo>
                    <a:pt x="343" y="15"/>
                  </a:lnTo>
                  <a:lnTo>
                    <a:pt x="402" y="44"/>
                  </a:lnTo>
                  <a:lnTo>
                    <a:pt x="409" y="37"/>
                  </a:lnTo>
                  <a:lnTo>
                    <a:pt x="416" y="29"/>
                  </a:lnTo>
                  <a:lnTo>
                    <a:pt x="423" y="22"/>
                  </a:lnTo>
                  <a:lnTo>
                    <a:pt x="431" y="22"/>
                  </a:lnTo>
                  <a:lnTo>
                    <a:pt x="445" y="8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75" y="0"/>
                  </a:lnTo>
                  <a:lnTo>
                    <a:pt x="475" y="8"/>
                  </a:lnTo>
                  <a:lnTo>
                    <a:pt x="482" y="22"/>
                  </a:lnTo>
                  <a:lnTo>
                    <a:pt x="482" y="37"/>
                  </a:lnTo>
                  <a:lnTo>
                    <a:pt x="482" y="197"/>
                  </a:lnTo>
                  <a:lnTo>
                    <a:pt x="482" y="218"/>
                  </a:lnTo>
                  <a:lnTo>
                    <a:pt x="475" y="226"/>
                  </a:lnTo>
                  <a:lnTo>
                    <a:pt x="467" y="233"/>
                  </a:lnTo>
                  <a:lnTo>
                    <a:pt x="460" y="233"/>
                  </a:lnTo>
                  <a:lnTo>
                    <a:pt x="453" y="233"/>
                  </a:lnTo>
                  <a:lnTo>
                    <a:pt x="453" y="233"/>
                  </a:lnTo>
                  <a:lnTo>
                    <a:pt x="445" y="233"/>
                  </a:lnTo>
                  <a:lnTo>
                    <a:pt x="438" y="218"/>
                  </a:lnTo>
                  <a:lnTo>
                    <a:pt x="438" y="189"/>
                  </a:lnTo>
                  <a:lnTo>
                    <a:pt x="431" y="146"/>
                  </a:lnTo>
                  <a:lnTo>
                    <a:pt x="409" y="109"/>
                  </a:lnTo>
                  <a:lnTo>
                    <a:pt x="380" y="66"/>
                  </a:lnTo>
                  <a:lnTo>
                    <a:pt x="328" y="44"/>
                  </a:lnTo>
                  <a:lnTo>
                    <a:pt x="255" y="29"/>
                  </a:lnTo>
                  <a:lnTo>
                    <a:pt x="182" y="37"/>
                  </a:lnTo>
                  <a:lnTo>
                    <a:pt x="131" y="58"/>
                  </a:lnTo>
                  <a:lnTo>
                    <a:pt x="102" y="80"/>
                  </a:lnTo>
                  <a:lnTo>
                    <a:pt x="80" y="117"/>
                  </a:lnTo>
                  <a:lnTo>
                    <a:pt x="80" y="153"/>
                  </a:lnTo>
                  <a:lnTo>
                    <a:pt x="87" y="197"/>
                  </a:lnTo>
                  <a:lnTo>
                    <a:pt x="116" y="233"/>
                  </a:lnTo>
                  <a:lnTo>
                    <a:pt x="168" y="255"/>
                  </a:lnTo>
                  <a:lnTo>
                    <a:pt x="219" y="269"/>
                  </a:lnTo>
                  <a:lnTo>
                    <a:pt x="270" y="284"/>
                  </a:lnTo>
                  <a:lnTo>
                    <a:pt x="336" y="291"/>
                  </a:lnTo>
                  <a:lnTo>
                    <a:pt x="394" y="313"/>
                  </a:lnTo>
                  <a:lnTo>
                    <a:pt x="453" y="356"/>
                  </a:lnTo>
                  <a:lnTo>
                    <a:pt x="475" y="385"/>
                  </a:lnTo>
                  <a:lnTo>
                    <a:pt x="504" y="436"/>
                  </a:lnTo>
                  <a:lnTo>
                    <a:pt x="518" y="509"/>
                  </a:lnTo>
                  <a:lnTo>
                    <a:pt x="511" y="574"/>
                  </a:lnTo>
                  <a:lnTo>
                    <a:pt x="482" y="633"/>
                  </a:lnTo>
                  <a:lnTo>
                    <a:pt x="431" y="676"/>
                  </a:lnTo>
                  <a:lnTo>
                    <a:pt x="358" y="713"/>
                  </a:lnTo>
                  <a:lnTo>
                    <a:pt x="263" y="727"/>
                  </a:lnTo>
                  <a:lnTo>
                    <a:pt x="219" y="720"/>
                  </a:lnTo>
                  <a:lnTo>
                    <a:pt x="160" y="705"/>
                  </a:lnTo>
                  <a:lnTo>
                    <a:pt x="87" y="654"/>
                  </a:lnTo>
                  <a:lnTo>
                    <a:pt x="73" y="669"/>
                  </a:lnTo>
                  <a:lnTo>
                    <a:pt x="65" y="683"/>
                  </a:lnTo>
                  <a:lnTo>
                    <a:pt x="58" y="691"/>
                  </a:lnTo>
                  <a:lnTo>
                    <a:pt x="58" y="691"/>
                  </a:lnTo>
                  <a:lnTo>
                    <a:pt x="58" y="691"/>
                  </a:lnTo>
                  <a:lnTo>
                    <a:pt x="43" y="705"/>
                  </a:lnTo>
                  <a:lnTo>
                    <a:pt x="29" y="720"/>
                  </a:lnTo>
                  <a:lnTo>
                    <a:pt x="29" y="720"/>
                  </a:lnTo>
                  <a:lnTo>
                    <a:pt x="21" y="727"/>
                  </a:lnTo>
                  <a:lnTo>
                    <a:pt x="14" y="727"/>
                  </a:lnTo>
                  <a:lnTo>
                    <a:pt x="7" y="720"/>
                  </a:lnTo>
                  <a:lnTo>
                    <a:pt x="0" y="720"/>
                  </a:lnTo>
                  <a:lnTo>
                    <a:pt x="0" y="705"/>
                  </a:lnTo>
                  <a:lnTo>
                    <a:pt x="0" y="691"/>
                  </a:lnTo>
                  <a:lnTo>
                    <a:pt x="0" y="480"/>
                  </a:lnTo>
                  <a:lnTo>
                    <a:pt x="0" y="458"/>
                  </a:lnTo>
                  <a:lnTo>
                    <a:pt x="0" y="451"/>
                  </a:lnTo>
                  <a:lnTo>
                    <a:pt x="7" y="444"/>
                  </a:lnTo>
                  <a:lnTo>
                    <a:pt x="21" y="436"/>
                  </a:lnTo>
                  <a:lnTo>
                    <a:pt x="29" y="444"/>
                  </a:lnTo>
                  <a:lnTo>
                    <a:pt x="36" y="444"/>
                  </a:lnTo>
                  <a:lnTo>
                    <a:pt x="36" y="451"/>
                  </a:lnTo>
                  <a:lnTo>
                    <a:pt x="43" y="465"/>
                  </a:lnTo>
                  <a:lnTo>
                    <a:pt x="65" y="538"/>
                  </a:lnTo>
                  <a:lnTo>
                    <a:pt x="95" y="604"/>
                  </a:lnTo>
                  <a:lnTo>
                    <a:pt x="138" y="647"/>
                  </a:lnTo>
                  <a:lnTo>
                    <a:pt x="190" y="676"/>
                  </a:lnTo>
                  <a:lnTo>
                    <a:pt x="263" y="691"/>
                  </a:lnTo>
                  <a:lnTo>
                    <a:pt x="343" y="676"/>
                  </a:lnTo>
                  <a:lnTo>
                    <a:pt x="402" y="647"/>
                  </a:lnTo>
                  <a:lnTo>
                    <a:pt x="431" y="604"/>
                  </a:lnTo>
                  <a:lnTo>
                    <a:pt x="445" y="545"/>
                  </a:lnTo>
                  <a:lnTo>
                    <a:pt x="431" y="487"/>
                  </a:lnTo>
                  <a:lnTo>
                    <a:pt x="394" y="451"/>
                  </a:lnTo>
                  <a:lnTo>
                    <a:pt x="350" y="422"/>
                  </a:lnTo>
                  <a:lnTo>
                    <a:pt x="307" y="407"/>
                  </a:lnTo>
                  <a:lnTo>
                    <a:pt x="277" y="400"/>
                  </a:lnTo>
                  <a:lnTo>
                    <a:pt x="277" y="400"/>
                  </a:lnTo>
                  <a:lnTo>
                    <a:pt x="182" y="385"/>
                  </a:lnTo>
                  <a:lnTo>
                    <a:pt x="116" y="364"/>
                  </a:lnTo>
                  <a:lnTo>
                    <a:pt x="65" y="327"/>
                  </a:lnTo>
                  <a:lnTo>
                    <a:pt x="29" y="291"/>
                  </a:lnTo>
                  <a:lnTo>
                    <a:pt x="7" y="247"/>
                  </a:lnTo>
                  <a:lnTo>
                    <a:pt x="0" y="197"/>
                  </a:lnTo>
                  <a:lnTo>
                    <a:pt x="7" y="138"/>
                  </a:lnTo>
                  <a:lnTo>
                    <a:pt x="36" y="88"/>
                  </a:lnTo>
                  <a:lnTo>
                    <a:pt x="80" y="44"/>
                  </a:lnTo>
                  <a:lnTo>
                    <a:pt x="153" y="15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0"/>
            <p:cNvSpPr>
              <a:spLocks noEditPoints="1"/>
            </p:cNvSpPr>
            <p:nvPr/>
          </p:nvSpPr>
          <p:spPr bwMode="auto">
            <a:xfrm>
              <a:off x="15659" y="6307"/>
              <a:ext cx="614" cy="727"/>
            </a:xfrm>
            <a:custGeom>
              <a:avLst/>
              <a:gdLst/>
              <a:ahLst/>
              <a:cxnLst>
                <a:cxn ang="0">
                  <a:pos x="299" y="37"/>
                </a:cxn>
                <a:cxn ang="0">
                  <a:pos x="219" y="88"/>
                </a:cxn>
                <a:cxn ang="0">
                  <a:pos x="153" y="211"/>
                </a:cxn>
                <a:cxn ang="0">
                  <a:pos x="511" y="313"/>
                </a:cxn>
                <a:cxn ang="0">
                  <a:pos x="504" y="226"/>
                </a:cxn>
                <a:cxn ang="0">
                  <a:pos x="475" y="124"/>
                </a:cxn>
                <a:cxn ang="0">
                  <a:pos x="394" y="44"/>
                </a:cxn>
                <a:cxn ang="0">
                  <a:pos x="336" y="0"/>
                </a:cxn>
                <a:cxn ang="0">
                  <a:pos x="497" y="44"/>
                </a:cxn>
                <a:cxn ang="0">
                  <a:pos x="585" y="160"/>
                </a:cxn>
                <a:cxn ang="0">
                  <a:pos x="614" y="313"/>
                </a:cxn>
                <a:cxn ang="0">
                  <a:pos x="614" y="342"/>
                </a:cxn>
                <a:cxn ang="0">
                  <a:pos x="577" y="342"/>
                </a:cxn>
                <a:cxn ang="0">
                  <a:pos x="139" y="342"/>
                </a:cxn>
                <a:cxn ang="0">
                  <a:pos x="153" y="495"/>
                </a:cxn>
                <a:cxn ang="0">
                  <a:pos x="226" y="633"/>
                </a:cxn>
                <a:cxn ang="0">
                  <a:pos x="365" y="683"/>
                </a:cxn>
                <a:cxn ang="0">
                  <a:pos x="409" y="676"/>
                </a:cxn>
                <a:cxn ang="0">
                  <a:pos x="497" y="640"/>
                </a:cxn>
                <a:cxn ang="0">
                  <a:pos x="577" y="524"/>
                </a:cxn>
                <a:cxn ang="0">
                  <a:pos x="585" y="509"/>
                </a:cxn>
                <a:cxn ang="0">
                  <a:pos x="599" y="502"/>
                </a:cxn>
                <a:cxn ang="0">
                  <a:pos x="614" y="502"/>
                </a:cxn>
                <a:cxn ang="0">
                  <a:pos x="614" y="516"/>
                </a:cxn>
                <a:cxn ang="0">
                  <a:pos x="592" y="582"/>
                </a:cxn>
                <a:cxn ang="0">
                  <a:pos x="511" y="676"/>
                </a:cxn>
                <a:cxn ang="0">
                  <a:pos x="351" y="727"/>
                </a:cxn>
                <a:cxn ang="0">
                  <a:pos x="153" y="654"/>
                </a:cxn>
                <a:cxn ang="0">
                  <a:pos x="22" y="480"/>
                </a:cxn>
                <a:cxn ang="0">
                  <a:pos x="22" y="247"/>
                </a:cxn>
                <a:cxn ang="0">
                  <a:pos x="139" y="73"/>
                </a:cxn>
                <a:cxn ang="0">
                  <a:pos x="336" y="0"/>
                </a:cxn>
              </a:cxnLst>
              <a:rect l="0" t="0" r="r" b="b"/>
              <a:pathLst>
                <a:path w="614" h="727">
                  <a:moveTo>
                    <a:pt x="336" y="37"/>
                  </a:moveTo>
                  <a:lnTo>
                    <a:pt x="299" y="37"/>
                  </a:lnTo>
                  <a:lnTo>
                    <a:pt x="263" y="51"/>
                  </a:lnTo>
                  <a:lnTo>
                    <a:pt x="219" y="88"/>
                  </a:lnTo>
                  <a:lnTo>
                    <a:pt x="183" y="131"/>
                  </a:lnTo>
                  <a:lnTo>
                    <a:pt x="153" y="211"/>
                  </a:lnTo>
                  <a:lnTo>
                    <a:pt x="139" y="313"/>
                  </a:lnTo>
                  <a:lnTo>
                    <a:pt x="511" y="313"/>
                  </a:lnTo>
                  <a:lnTo>
                    <a:pt x="511" y="276"/>
                  </a:lnTo>
                  <a:lnTo>
                    <a:pt x="504" y="226"/>
                  </a:lnTo>
                  <a:lnTo>
                    <a:pt x="497" y="175"/>
                  </a:lnTo>
                  <a:lnTo>
                    <a:pt x="475" y="124"/>
                  </a:lnTo>
                  <a:lnTo>
                    <a:pt x="438" y="80"/>
                  </a:lnTo>
                  <a:lnTo>
                    <a:pt x="394" y="44"/>
                  </a:lnTo>
                  <a:lnTo>
                    <a:pt x="336" y="37"/>
                  </a:lnTo>
                  <a:close/>
                  <a:moveTo>
                    <a:pt x="336" y="0"/>
                  </a:moveTo>
                  <a:lnTo>
                    <a:pt x="424" y="15"/>
                  </a:lnTo>
                  <a:lnTo>
                    <a:pt x="497" y="44"/>
                  </a:lnTo>
                  <a:lnTo>
                    <a:pt x="548" y="95"/>
                  </a:lnTo>
                  <a:lnTo>
                    <a:pt x="585" y="160"/>
                  </a:lnTo>
                  <a:lnTo>
                    <a:pt x="614" y="233"/>
                  </a:lnTo>
                  <a:lnTo>
                    <a:pt x="614" y="313"/>
                  </a:lnTo>
                  <a:lnTo>
                    <a:pt x="614" y="327"/>
                  </a:lnTo>
                  <a:lnTo>
                    <a:pt x="614" y="342"/>
                  </a:lnTo>
                  <a:lnTo>
                    <a:pt x="599" y="342"/>
                  </a:lnTo>
                  <a:lnTo>
                    <a:pt x="577" y="342"/>
                  </a:lnTo>
                  <a:lnTo>
                    <a:pt x="139" y="342"/>
                  </a:lnTo>
                  <a:lnTo>
                    <a:pt x="139" y="342"/>
                  </a:lnTo>
                  <a:lnTo>
                    <a:pt x="139" y="415"/>
                  </a:lnTo>
                  <a:lnTo>
                    <a:pt x="153" y="495"/>
                  </a:lnTo>
                  <a:lnTo>
                    <a:pt x="183" y="582"/>
                  </a:lnTo>
                  <a:lnTo>
                    <a:pt x="226" y="633"/>
                  </a:lnTo>
                  <a:lnTo>
                    <a:pt x="285" y="669"/>
                  </a:lnTo>
                  <a:lnTo>
                    <a:pt x="365" y="683"/>
                  </a:lnTo>
                  <a:lnTo>
                    <a:pt x="380" y="683"/>
                  </a:lnTo>
                  <a:lnTo>
                    <a:pt x="409" y="676"/>
                  </a:lnTo>
                  <a:lnTo>
                    <a:pt x="453" y="662"/>
                  </a:lnTo>
                  <a:lnTo>
                    <a:pt x="497" y="640"/>
                  </a:lnTo>
                  <a:lnTo>
                    <a:pt x="541" y="589"/>
                  </a:lnTo>
                  <a:lnTo>
                    <a:pt x="577" y="524"/>
                  </a:lnTo>
                  <a:lnTo>
                    <a:pt x="577" y="516"/>
                  </a:lnTo>
                  <a:lnTo>
                    <a:pt x="585" y="509"/>
                  </a:lnTo>
                  <a:lnTo>
                    <a:pt x="592" y="502"/>
                  </a:lnTo>
                  <a:lnTo>
                    <a:pt x="599" y="502"/>
                  </a:lnTo>
                  <a:lnTo>
                    <a:pt x="606" y="502"/>
                  </a:lnTo>
                  <a:lnTo>
                    <a:pt x="614" y="502"/>
                  </a:lnTo>
                  <a:lnTo>
                    <a:pt x="614" y="509"/>
                  </a:lnTo>
                  <a:lnTo>
                    <a:pt x="614" y="516"/>
                  </a:lnTo>
                  <a:lnTo>
                    <a:pt x="614" y="545"/>
                  </a:lnTo>
                  <a:lnTo>
                    <a:pt x="592" y="582"/>
                  </a:lnTo>
                  <a:lnTo>
                    <a:pt x="555" y="633"/>
                  </a:lnTo>
                  <a:lnTo>
                    <a:pt x="511" y="676"/>
                  </a:lnTo>
                  <a:lnTo>
                    <a:pt x="438" y="713"/>
                  </a:lnTo>
                  <a:lnTo>
                    <a:pt x="351" y="727"/>
                  </a:lnTo>
                  <a:lnTo>
                    <a:pt x="248" y="705"/>
                  </a:lnTo>
                  <a:lnTo>
                    <a:pt x="153" y="654"/>
                  </a:lnTo>
                  <a:lnTo>
                    <a:pt x="73" y="582"/>
                  </a:lnTo>
                  <a:lnTo>
                    <a:pt x="22" y="480"/>
                  </a:lnTo>
                  <a:lnTo>
                    <a:pt x="0" y="356"/>
                  </a:lnTo>
                  <a:lnTo>
                    <a:pt x="22" y="247"/>
                  </a:lnTo>
                  <a:lnTo>
                    <a:pt x="66" y="146"/>
                  </a:lnTo>
                  <a:lnTo>
                    <a:pt x="139" y="73"/>
                  </a:lnTo>
                  <a:lnTo>
                    <a:pt x="226" y="22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5638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800080"/>
                </a:solidFill>
              </a:rPr>
              <a:t>X</a:t>
            </a:r>
            <a:r>
              <a:rPr lang="en-US" sz="3200" i="1" baseline="-25000" dirty="0" err="1" smtClean="0">
                <a:solidFill>
                  <a:srgbClr val="800080"/>
                </a:solidFill>
              </a:rPr>
              <a:t>a</a:t>
            </a:r>
            <a:r>
              <a:rPr lang="en-US" sz="3200" i="1" baseline="-25000" dirty="0" smtClean="0">
                <a:solidFill>
                  <a:srgbClr val="800080"/>
                </a:solidFill>
              </a:rPr>
              <a:t> </a:t>
            </a:r>
            <a:r>
              <a:rPr lang="en-US" sz="3200" dirty="0" smtClean="0">
                <a:solidFill>
                  <a:srgbClr val="800080"/>
                </a:solidFill>
              </a:rPr>
              <a:t> generate the  “homology path algebra” of  </a:t>
            </a:r>
            <a:r>
              <a:rPr lang="en-US" sz="3200" dirty="0" smtClean="0">
                <a:solidFill>
                  <a:srgbClr val="800080"/>
                </a:solidFill>
                <a:sym typeface="Mathematica1"/>
              </a:rPr>
              <a:t></a:t>
            </a:r>
            <a:endParaRPr lang="en-US" sz="3200" dirty="0">
              <a:solidFill>
                <a:srgbClr val="80008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676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To any relative homology class  </a:t>
            </a:r>
          </a:p>
          <a:p>
            <a:r>
              <a:rPr lang="en-US" sz="4000" i="1" dirty="0" smtClean="0">
                <a:solidFill>
                  <a:srgbClr val="0000FF"/>
                </a:solidFill>
              </a:rPr>
              <a:t>a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 H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1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(,{x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i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sym typeface="Mathematica1"/>
              </a:rPr>
              <a:t>x</a:t>
            </a:r>
            <a:r>
              <a:rPr lang="en-US" sz="4000" baseline="-25000" dirty="0" err="1" smtClean="0">
                <a:solidFill>
                  <a:srgbClr val="0000FF"/>
                </a:solidFill>
                <a:sym typeface="Mathematica1"/>
              </a:rPr>
              <a:t>j</a:t>
            </a:r>
            <a:r>
              <a:rPr lang="en-US" sz="4000" baseline="-25000" dirty="0" smtClean="0">
                <a:solidFill>
                  <a:srgbClr val="0000FF"/>
                </a:solidFill>
                <a:sym typeface="Mathematica1"/>
              </a:rPr>
              <a:t>’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 }; </a:t>
            </a:r>
            <a:r>
              <a:rPr lang="en-US" sz="40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Z</a:t>
            </a:r>
            <a:r>
              <a:rPr lang="en-US" sz="4000" dirty="0" smtClean="0">
                <a:solidFill>
                  <a:srgbClr val="0000FF"/>
                </a:solidFill>
                <a:sym typeface="Mathematica1"/>
              </a:rPr>
              <a:t>)  assign </a:t>
            </a:r>
            <a:r>
              <a:rPr lang="en-US" sz="4000" dirty="0" err="1" smtClean="0">
                <a:solidFill>
                  <a:srgbClr val="0000FF"/>
                </a:solidFill>
                <a:sym typeface="Mathematica1"/>
              </a:rPr>
              <a:t>X</a:t>
            </a:r>
            <a:r>
              <a:rPr lang="en-US" sz="4000" i="1" baseline="-25000" dirty="0" err="1" smtClean="0">
                <a:solidFill>
                  <a:srgbClr val="0000FF"/>
                </a:solidFill>
                <a:sym typeface="Mathematica1"/>
              </a:rPr>
              <a:t>a</a:t>
            </a:r>
            <a:endParaRPr lang="en-US" sz="4000" i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Four </a:t>
            </a:r>
            <a:r>
              <a:rPr lang="en-US" dirty="0" smtClean="0"/>
              <a:t>(Defining) </a:t>
            </a:r>
            <a:r>
              <a:rPr lang="en-US" dirty="0" smtClean="0"/>
              <a:t>Properties of F</a:t>
            </a:r>
            <a:endParaRPr lang="en-US" dirty="0"/>
          </a:p>
        </p:txBody>
      </p:sp>
      <p:grpSp>
        <p:nvGrpSpPr>
          <p:cNvPr id="3" name="Group 5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7800" y="1600200"/>
            <a:ext cx="6712159" cy="571500"/>
            <a:chOff x="966" y="1140"/>
            <a:chExt cx="19238" cy="1638"/>
          </a:xfrm>
          <a:solidFill>
            <a:srgbClr val="FF0000"/>
          </a:solidFill>
        </p:grpSpPr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966" y="1272"/>
              <a:ext cx="1130" cy="1104"/>
            </a:xfrm>
            <a:custGeom>
              <a:avLst/>
              <a:gdLst/>
              <a:ahLst/>
              <a:cxnLst>
                <a:cxn ang="0">
                  <a:pos x="1106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5" y="258"/>
                </a:cxn>
                <a:cxn ang="0">
                  <a:pos x="1060" y="168"/>
                </a:cxn>
                <a:cxn ang="0">
                  <a:pos x="983" y="66"/>
                </a:cxn>
                <a:cxn ang="0">
                  <a:pos x="626" y="48"/>
                </a:cxn>
                <a:cxn ang="0">
                  <a:pos x="568" y="54"/>
                </a:cxn>
                <a:cxn ang="0">
                  <a:pos x="544" y="90"/>
                </a:cxn>
                <a:cxn ang="0">
                  <a:pos x="579" y="522"/>
                </a:cxn>
                <a:cxn ang="0">
                  <a:pos x="738" y="480"/>
                </a:cxn>
                <a:cxn ang="0">
                  <a:pos x="790" y="348"/>
                </a:cxn>
                <a:cxn ang="0">
                  <a:pos x="814" y="330"/>
                </a:cxn>
                <a:cxn ang="0">
                  <a:pos x="825" y="348"/>
                </a:cxn>
                <a:cxn ang="0">
                  <a:pos x="825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2" y="762"/>
                </a:cxn>
                <a:cxn ang="0">
                  <a:pos x="697" y="738"/>
                </a:cxn>
                <a:cxn ang="0">
                  <a:pos x="708" y="678"/>
                </a:cxn>
                <a:cxn ang="0">
                  <a:pos x="714" y="648"/>
                </a:cxn>
                <a:cxn ang="0">
                  <a:pos x="679" y="588"/>
                </a:cxn>
                <a:cxn ang="0">
                  <a:pos x="421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5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7" y="1056"/>
                </a:cxn>
                <a:cxn ang="0">
                  <a:pos x="509" y="1074"/>
                </a:cxn>
                <a:cxn ang="0">
                  <a:pos x="497" y="1098"/>
                </a:cxn>
                <a:cxn ang="0">
                  <a:pos x="474" y="1104"/>
                </a:cxn>
                <a:cxn ang="0">
                  <a:pos x="287" y="1098"/>
                </a:cxn>
                <a:cxn ang="0">
                  <a:pos x="129" y="1098"/>
                </a:cxn>
                <a:cxn ang="0">
                  <a:pos x="23" y="1104"/>
                </a:cxn>
                <a:cxn ang="0">
                  <a:pos x="6" y="1092"/>
                </a:cxn>
                <a:cxn ang="0">
                  <a:pos x="12" y="1056"/>
                </a:cxn>
                <a:cxn ang="0">
                  <a:pos x="47" y="1050"/>
                </a:cxn>
                <a:cxn ang="0">
                  <a:pos x="170" y="1026"/>
                </a:cxn>
                <a:cxn ang="0">
                  <a:pos x="404" y="114"/>
                </a:cxn>
                <a:cxn ang="0">
                  <a:pos x="410" y="84"/>
                </a:cxn>
                <a:cxn ang="0">
                  <a:pos x="380" y="48"/>
                </a:cxn>
                <a:cxn ang="0">
                  <a:pos x="293" y="48"/>
                </a:cxn>
                <a:cxn ang="0">
                  <a:pos x="263" y="36"/>
                </a:cxn>
                <a:cxn ang="0">
                  <a:pos x="269" y="6"/>
                </a:cxn>
                <a:cxn ang="0">
                  <a:pos x="310" y="0"/>
                </a:cxn>
              </a:cxnLst>
              <a:rect l="0" t="0" r="r" b="b"/>
              <a:pathLst>
                <a:path w="1130" h="1104">
                  <a:moveTo>
                    <a:pt x="310" y="0"/>
                  </a:moveTo>
                  <a:lnTo>
                    <a:pt x="1089" y="0"/>
                  </a:lnTo>
                  <a:lnTo>
                    <a:pt x="1106" y="0"/>
                  </a:lnTo>
                  <a:lnTo>
                    <a:pt x="1118" y="0"/>
                  </a:lnTo>
                  <a:lnTo>
                    <a:pt x="1124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7" y="366"/>
                  </a:lnTo>
                  <a:lnTo>
                    <a:pt x="1071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5" y="294"/>
                  </a:lnTo>
                  <a:lnTo>
                    <a:pt x="1065" y="276"/>
                  </a:lnTo>
                  <a:lnTo>
                    <a:pt x="1065" y="258"/>
                  </a:lnTo>
                  <a:lnTo>
                    <a:pt x="1065" y="246"/>
                  </a:lnTo>
                  <a:lnTo>
                    <a:pt x="1065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4" y="90"/>
                  </a:lnTo>
                  <a:lnTo>
                    <a:pt x="983" y="66"/>
                  </a:lnTo>
                  <a:lnTo>
                    <a:pt x="919" y="48"/>
                  </a:lnTo>
                  <a:lnTo>
                    <a:pt x="831" y="48"/>
                  </a:lnTo>
                  <a:lnTo>
                    <a:pt x="626" y="48"/>
                  </a:lnTo>
                  <a:lnTo>
                    <a:pt x="597" y="48"/>
                  </a:lnTo>
                  <a:lnTo>
                    <a:pt x="579" y="48"/>
                  </a:lnTo>
                  <a:lnTo>
                    <a:pt x="568" y="54"/>
                  </a:lnTo>
                  <a:lnTo>
                    <a:pt x="556" y="60"/>
                  </a:lnTo>
                  <a:lnTo>
                    <a:pt x="550" y="72"/>
                  </a:lnTo>
                  <a:lnTo>
                    <a:pt x="544" y="90"/>
                  </a:lnTo>
                  <a:lnTo>
                    <a:pt x="538" y="108"/>
                  </a:lnTo>
                  <a:lnTo>
                    <a:pt x="439" y="522"/>
                  </a:lnTo>
                  <a:lnTo>
                    <a:pt x="579" y="522"/>
                  </a:lnTo>
                  <a:lnTo>
                    <a:pt x="650" y="522"/>
                  </a:lnTo>
                  <a:lnTo>
                    <a:pt x="702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4" y="366"/>
                  </a:lnTo>
                  <a:lnTo>
                    <a:pt x="790" y="348"/>
                  </a:lnTo>
                  <a:lnTo>
                    <a:pt x="796" y="342"/>
                  </a:lnTo>
                  <a:lnTo>
                    <a:pt x="802" y="336"/>
                  </a:lnTo>
                  <a:lnTo>
                    <a:pt x="814" y="330"/>
                  </a:lnTo>
                  <a:lnTo>
                    <a:pt x="819" y="336"/>
                  </a:lnTo>
                  <a:lnTo>
                    <a:pt x="825" y="342"/>
                  </a:lnTo>
                  <a:lnTo>
                    <a:pt x="825" y="348"/>
                  </a:lnTo>
                  <a:lnTo>
                    <a:pt x="831" y="348"/>
                  </a:lnTo>
                  <a:lnTo>
                    <a:pt x="831" y="354"/>
                  </a:lnTo>
                  <a:lnTo>
                    <a:pt x="825" y="360"/>
                  </a:lnTo>
                  <a:lnTo>
                    <a:pt x="825" y="366"/>
                  </a:lnTo>
                  <a:lnTo>
                    <a:pt x="825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32" y="756"/>
                  </a:lnTo>
                  <a:lnTo>
                    <a:pt x="726" y="762"/>
                  </a:lnTo>
                  <a:lnTo>
                    <a:pt x="720" y="762"/>
                  </a:lnTo>
                  <a:lnTo>
                    <a:pt x="714" y="762"/>
                  </a:lnTo>
                  <a:lnTo>
                    <a:pt x="702" y="762"/>
                  </a:lnTo>
                  <a:lnTo>
                    <a:pt x="697" y="756"/>
                  </a:lnTo>
                  <a:lnTo>
                    <a:pt x="697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2" y="702"/>
                  </a:lnTo>
                  <a:lnTo>
                    <a:pt x="708" y="678"/>
                  </a:lnTo>
                  <a:lnTo>
                    <a:pt x="708" y="666"/>
                  </a:lnTo>
                  <a:lnTo>
                    <a:pt x="708" y="654"/>
                  </a:lnTo>
                  <a:lnTo>
                    <a:pt x="714" y="648"/>
                  </a:lnTo>
                  <a:lnTo>
                    <a:pt x="708" y="624"/>
                  </a:lnTo>
                  <a:lnTo>
                    <a:pt x="697" y="600"/>
                  </a:lnTo>
                  <a:lnTo>
                    <a:pt x="679" y="588"/>
                  </a:lnTo>
                  <a:lnTo>
                    <a:pt x="638" y="576"/>
                  </a:lnTo>
                  <a:lnTo>
                    <a:pt x="579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22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5" y="1044"/>
                  </a:lnTo>
                  <a:lnTo>
                    <a:pt x="369" y="1050"/>
                  </a:lnTo>
                  <a:lnTo>
                    <a:pt x="392" y="1050"/>
                  </a:lnTo>
                  <a:lnTo>
                    <a:pt x="404" y="1050"/>
                  </a:lnTo>
                  <a:lnTo>
                    <a:pt x="421" y="1050"/>
                  </a:lnTo>
                  <a:lnTo>
                    <a:pt x="433" y="1050"/>
                  </a:lnTo>
                  <a:lnTo>
                    <a:pt x="451" y="1050"/>
                  </a:lnTo>
                  <a:lnTo>
                    <a:pt x="468" y="1050"/>
                  </a:lnTo>
                  <a:lnTo>
                    <a:pt x="480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7" y="1056"/>
                  </a:lnTo>
                  <a:lnTo>
                    <a:pt x="497" y="1056"/>
                  </a:lnTo>
                  <a:lnTo>
                    <a:pt x="503" y="1056"/>
                  </a:lnTo>
                  <a:lnTo>
                    <a:pt x="503" y="1062"/>
                  </a:lnTo>
                  <a:lnTo>
                    <a:pt x="509" y="1074"/>
                  </a:lnTo>
                  <a:lnTo>
                    <a:pt x="503" y="1086"/>
                  </a:lnTo>
                  <a:lnTo>
                    <a:pt x="503" y="1092"/>
                  </a:lnTo>
                  <a:lnTo>
                    <a:pt x="497" y="1098"/>
                  </a:lnTo>
                  <a:lnTo>
                    <a:pt x="486" y="1104"/>
                  </a:lnTo>
                  <a:lnTo>
                    <a:pt x="480" y="1104"/>
                  </a:lnTo>
                  <a:lnTo>
                    <a:pt x="474" y="1104"/>
                  </a:lnTo>
                  <a:lnTo>
                    <a:pt x="421" y="1104"/>
                  </a:lnTo>
                  <a:lnTo>
                    <a:pt x="357" y="1098"/>
                  </a:lnTo>
                  <a:lnTo>
                    <a:pt x="287" y="1098"/>
                  </a:lnTo>
                  <a:lnTo>
                    <a:pt x="240" y="1098"/>
                  </a:lnTo>
                  <a:lnTo>
                    <a:pt x="193" y="1098"/>
                  </a:lnTo>
                  <a:lnTo>
                    <a:pt x="129" y="1098"/>
                  </a:lnTo>
                  <a:lnTo>
                    <a:pt x="70" y="1104"/>
                  </a:lnTo>
                  <a:lnTo>
                    <a:pt x="29" y="1104"/>
                  </a:lnTo>
                  <a:lnTo>
                    <a:pt x="23" y="1104"/>
                  </a:lnTo>
                  <a:lnTo>
                    <a:pt x="17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7" y="1050"/>
                  </a:lnTo>
                  <a:lnTo>
                    <a:pt x="35" y="1050"/>
                  </a:lnTo>
                  <a:lnTo>
                    <a:pt x="47" y="1050"/>
                  </a:lnTo>
                  <a:lnTo>
                    <a:pt x="111" y="1050"/>
                  </a:lnTo>
                  <a:lnTo>
                    <a:pt x="146" y="1044"/>
                  </a:lnTo>
                  <a:lnTo>
                    <a:pt x="170" y="1026"/>
                  </a:lnTo>
                  <a:lnTo>
                    <a:pt x="181" y="1008"/>
                  </a:lnTo>
                  <a:lnTo>
                    <a:pt x="193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404" y="60"/>
                  </a:lnTo>
                  <a:lnTo>
                    <a:pt x="380" y="48"/>
                  </a:lnTo>
                  <a:lnTo>
                    <a:pt x="345" y="48"/>
                  </a:lnTo>
                  <a:lnTo>
                    <a:pt x="304" y="48"/>
                  </a:lnTo>
                  <a:lnTo>
                    <a:pt x="293" y="48"/>
                  </a:lnTo>
                  <a:lnTo>
                    <a:pt x="281" y="48"/>
                  </a:lnTo>
                  <a:lnTo>
                    <a:pt x="269" y="42"/>
                  </a:lnTo>
                  <a:lnTo>
                    <a:pt x="263" y="36"/>
                  </a:lnTo>
                  <a:lnTo>
                    <a:pt x="263" y="30"/>
                  </a:lnTo>
                  <a:lnTo>
                    <a:pt x="263" y="12"/>
                  </a:lnTo>
                  <a:lnTo>
                    <a:pt x="269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2312" y="1152"/>
              <a:ext cx="369" cy="1626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8" y="6"/>
                </a:cxn>
                <a:cxn ang="0">
                  <a:pos x="369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9" y="24"/>
                </a:cxn>
                <a:cxn ang="0">
                  <a:pos x="363" y="30"/>
                </a:cxn>
                <a:cxn ang="0">
                  <a:pos x="358" y="36"/>
                </a:cxn>
                <a:cxn ang="0">
                  <a:pos x="346" y="48"/>
                </a:cxn>
                <a:cxn ang="0">
                  <a:pos x="258" y="156"/>
                </a:cxn>
                <a:cxn ang="0">
                  <a:pos x="194" y="276"/>
                </a:cxn>
                <a:cxn ang="0">
                  <a:pos x="147" y="402"/>
                </a:cxn>
                <a:cxn ang="0">
                  <a:pos x="117" y="534"/>
                </a:cxn>
                <a:cxn ang="0">
                  <a:pos x="100" y="672"/>
                </a:cxn>
                <a:cxn ang="0">
                  <a:pos x="94" y="816"/>
                </a:cxn>
                <a:cxn ang="0">
                  <a:pos x="94" y="942"/>
                </a:cxn>
                <a:cxn ang="0">
                  <a:pos x="112" y="1080"/>
                </a:cxn>
                <a:cxn ang="0">
                  <a:pos x="141" y="1212"/>
                </a:cxn>
                <a:cxn ang="0">
                  <a:pos x="188" y="1344"/>
                </a:cxn>
                <a:cxn ang="0">
                  <a:pos x="252" y="1464"/>
                </a:cxn>
                <a:cxn ang="0">
                  <a:pos x="340" y="1578"/>
                </a:cxn>
                <a:cxn ang="0">
                  <a:pos x="358" y="1590"/>
                </a:cxn>
                <a:cxn ang="0">
                  <a:pos x="363" y="1602"/>
                </a:cxn>
                <a:cxn ang="0">
                  <a:pos x="369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9" y="1620"/>
                </a:cxn>
                <a:cxn ang="0">
                  <a:pos x="358" y="1626"/>
                </a:cxn>
                <a:cxn ang="0">
                  <a:pos x="352" y="1626"/>
                </a:cxn>
                <a:cxn ang="0">
                  <a:pos x="334" y="1620"/>
                </a:cxn>
                <a:cxn ang="0">
                  <a:pos x="299" y="1596"/>
                </a:cxn>
                <a:cxn ang="0">
                  <a:pos x="258" y="1548"/>
                </a:cxn>
                <a:cxn ang="0">
                  <a:pos x="205" y="1494"/>
                </a:cxn>
                <a:cxn ang="0">
                  <a:pos x="153" y="1416"/>
                </a:cxn>
                <a:cxn ang="0">
                  <a:pos x="106" y="1320"/>
                </a:cxn>
                <a:cxn ang="0">
                  <a:pos x="53" y="1182"/>
                </a:cxn>
                <a:cxn ang="0">
                  <a:pos x="18" y="1050"/>
                </a:cxn>
                <a:cxn ang="0">
                  <a:pos x="6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6" y="498"/>
                </a:cxn>
                <a:cxn ang="0">
                  <a:pos x="100" y="318"/>
                </a:cxn>
                <a:cxn ang="0">
                  <a:pos x="153" y="222"/>
                </a:cxn>
                <a:cxn ang="0">
                  <a:pos x="205" y="144"/>
                </a:cxn>
                <a:cxn ang="0">
                  <a:pos x="258" y="84"/>
                </a:cxn>
                <a:cxn ang="0">
                  <a:pos x="299" y="36"/>
                </a:cxn>
                <a:cxn ang="0">
                  <a:pos x="334" y="12"/>
                </a:cxn>
                <a:cxn ang="0">
                  <a:pos x="352" y="0"/>
                </a:cxn>
              </a:cxnLst>
              <a:rect l="0" t="0" r="r" b="b"/>
              <a:pathLst>
                <a:path w="369" h="1626">
                  <a:moveTo>
                    <a:pt x="352" y="0"/>
                  </a:moveTo>
                  <a:lnTo>
                    <a:pt x="358" y="6"/>
                  </a:lnTo>
                  <a:lnTo>
                    <a:pt x="369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3" y="30"/>
                  </a:lnTo>
                  <a:lnTo>
                    <a:pt x="358" y="36"/>
                  </a:lnTo>
                  <a:lnTo>
                    <a:pt x="346" y="48"/>
                  </a:lnTo>
                  <a:lnTo>
                    <a:pt x="258" y="156"/>
                  </a:lnTo>
                  <a:lnTo>
                    <a:pt x="194" y="276"/>
                  </a:lnTo>
                  <a:lnTo>
                    <a:pt x="147" y="402"/>
                  </a:lnTo>
                  <a:lnTo>
                    <a:pt x="117" y="534"/>
                  </a:lnTo>
                  <a:lnTo>
                    <a:pt x="100" y="672"/>
                  </a:lnTo>
                  <a:lnTo>
                    <a:pt x="94" y="816"/>
                  </a:lnTo>
                  <a:lnTo>
                    <a:pt x="94" y="942"/>
                  </a:lnTo>
                  <a:lnTo>
                    <a:pt x="112" y="1080"/>
                  </a:lnTo>
                  <a:lnTo>
                    <a:pt x="141" y="1212"/>
                  </a:lnTo>
                  <a:lnTo>
                    <a:pt x="188" y="1344"/>
                  </a:lnTo>
                  <a:lnTo>
                    <a:pt x="252" y="1464"/>
                  </a:lnTo>
                  <a:lnTo>
                    <a:pt x="340" y="1578"/>
                  </a:lnTo>
                  <a:lnTo>
                    <a:pt x="358" y="1590"/>
                  </a:lnTo>
                  <a:lnTo>
                    <a:pt x="363" y="1602"/>
                  </a:lnTo>
                  <a:lnTo>
                    <a:pt x="369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9" y="1620"/>
                  </a:lnTo>
                  <a:lnTo>
                    <a:pt x="358" y="1626"/>
                  </a:lnTo>
                  <a:lnTo>
                    <a:pt x="352" y="1626"/>
                  </a:lnTo>
                  <a:lnTo>
                    <a:pt x="334" y="1620"/>
                  </a:lnTo>
                  <a:lnTo>
                    <a:pt x="299" y="1596"/>
                  </a:lnTo>
                  <a:lnTo>
                    <a:pt x="258" y="1548"/>
                  </a:lnTo>
                  <a:lnTo>
                    <a:pt x="205" y="1494"/>
                  </a:lnTo>
                  <a:lnTo>
                    <a:pt x="153" y="1416"/>
                  </a:lnTo>
                  <a:lnTo>
                    <a:pt x="106" y="1320"/>
                  </a:lnTo>
                  <a:lnTo>
                    <a:pt x="53" y="1182"/>
                  </a:lnTo>
                  <a:lnTo>
                    <a:pt x="18" y="1050"/>
                  </a:lnTo>
                  <a:lnTo>
                    <a:pt x="6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6" y="498"/>
                  </a:lnTo>
                  <a:lnTo>
                    <a:pt x="100" y="318"/>
                  </a:lnTo>
                  <a:lnTo>
                    <a:pt x="153" y="222"/>
                  </a:lnTo>
                  <a:lnTo>
                    <a:pt x="205" y="144"/>
                  </a:lnTo>
                  <a:lnTo>
                    <a:pt x="258" y="84"/>
                  </a:lnTo>
                  <a:lnTo>
                    <a:pt x="299" y="36"/>
                  </a:lnTo>
                  <a:lnTo>
                    <a:pt x="334" y="12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 noEditPoints="1"/>
            </p:cNvSpPr>
            <p:nvPr/>
          </p:nvSpPr>
          <p:spPr bwMode="auto">
            <a:xfrm>
              <a:off x="2886" y="1638"/>
              <a:ext cx="867" cy="1086"/>
            </a:xfrm>
            <a:custGeom>
              <a:avLst/>
              <a:gdLst/>
              <a:ahLst/>
              <a:cxnLst>
                <a:cxn ang="0">
                  <a:pos x="65" y="798"/>
                </a:cxn>
                <a:cxn ang="0">
                  <a:pos x="41" y="972"/>
                </a:cxn>
                <a:cxn ang="0">
                  <a:pos x="47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223" y="798"/>
                </a:cxn>
                <a:cxn ang="0">
                  <a:pos x="281" y="0"/>
                </a:cxn>
                <a:cxn ang="0">
                  <a:pos x="293" y="12"/>
                </a:cxn>
                <a:cxn ang="0">
                  <a:pos x="281" y="36"/>
                </a:cxn>
                <a:cxn ang="0">
                  <a:pos x="164" y="126"/>
                </a:cxn>
                <a:cxn ang="0">
                  <a:pos x="88" y="390"/>
                </a:cxn>
                <a:cxn ang="0">
                  <a:pos x="123" y="498"/>
                </a:cxn>
                <a:cxn ang="0">
                  <a:pos x="363" y="180"/>
                </a:cxn>
                <a:cxn ang="0">
                  <a:pos x="591" y="72"/>
                </a:cxn>
                <a:cxn ang="0">
                  <a:pos x="785" y="120"/>
                </a:cxn>
                <a:cxn ang="0">
                  <a:pos x="867" y="312"/>
                </a:cxn>
                <a:cxn ang="0">
                  <a:pos x="750" y="618"/>
                </a:cxn>
                <a:cxn ang="0">
                  <a:pos x="498" y="756"/>
                </a:cxn>
                <a:cxn ang="0">
                  <a:pos x="363" y="666"/>
                </a:cxn>
                <a:cxn ang="0">
                  <a:pos x="357" y="588"/>
                </a:cxn>
                <a:cxn ang="0">
                  <a:pos x="375" y="552"/>
                </a:cxn>
                <a:cxn ang="0">
                  <a:pos x="410" y="546"/>
                </a:cxn>
                <a:cxn ang="0">
                  <a:pos x="428" y="564"/>
                </a:cxn>
                <a:cxn ang="0">
                  <a:pos x="428" y="576"/>
                </a:cxn>
                <a:cxn ang="0">
                  <a:pos x="422" y="600"/>
                </a:cxn>
                <a:cxn ang="0">
                  <a:pos x="404" y="660"/>
                </a:cxn>
                <a:cxn ang="0">
                  <a:pos x="474" y="714"/>
                </a:cxn>
                <a:cxn ang="0">
                  <a:pos x="586" y="684"/>
                </a:cxn>
                <a:cxn ang="0">
                  <a:pos x="720" y="504"/>
                </a:cxn>
                <a:cxn ang="0">
                  <a:pos x="767" y="264"/>
                </a:cxn>
                <a:cxn ang="0">
                  <a:pos x="726" y="138"/>
                </a:cxn>
                <a:cxn ang="0">
                  <a:pos x="597" y="108"/>
                </a:cxn>
                <a:cxn ang="0">
                  <a:pos x="387" y="210"/>
                </a:cxn>
                <a:cxn ang="0">
                  <a:pos x="152" y="534"/>
                </a:cxn>
                <a:cxn ang="0">
                  <a:pos x="199" y="600"/>
                </a:cxn>
                <a:cxn ang="0">
                  <a:pos x="281" y="714"/>
                </a:cxn>
                <a:cxn ang="0">
                  <a:pos x="316" y="816"/>
                </a:cxn>
                <a:cxn ang="0">
                  <a:pos x="228" y="1032"/>
                </a:cxn>
                <a:cxn ang="0">
                  <a:pos x="59" y="1074"/>
                </a:cxn>
                <a:cxn ang="0">
                  <a:pos x="0" y="954"/>
                </a:cxn>
                <a:cxn ang="0">
                  <a:pos x="35" y="756"/>
                </a:cxn>
                <a:cxn ang="0">
                  <a:pos x="53" y="576"/>
                </a:cxn>
                <a:cxn ang="0">
                  <a:pos x="12" y="432"/>
                </a:cxn>
                <a:cxn ang="0">
                  <a:pos x="100" y="138"/>
                </a:cxn>
                <a:cxn ang="0">
                  <a:pos x="275" y="0"/>
                </a:cxn>
              </a:cxnLst>
              <a:rect l="0" t="0" r="r" b="b"/>
              <a:pathLst>
                <a:path w="867" h="1086">
                  <a:moveTo>
                    <a:pt x="106" y="648"/>
                  </a:moveTo>
                  <a:lnTo>
                    <a:pt x="88" y="714"/>
                  </a:lnTo>
                  <a:lnTo>
                    <a:pt x="65" y="798"/>
                  </a:lnTo>
                  <a:lnTo>
                    <a:pt x="47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7" y="1002"/>
                  </a:lnTo>
                  <a:lnTo>
                    <a:pt x="47" y="1014"/>
                  </a:lnTo>
                  <a:lnTo>
                    <a:pt x="59" y="1032"/>
                  </a:lnTo>
                  <a:lnTo>
                    <a:pt x="70" y="1038"/>
                  </a:lnTo>
                  <a:lnTo>
                    <a:pt x="82" y="1050"/>
                  </a:lnTo>
                  <a:lnTo>
                    <a:pt x="106" y="1050"/>
                  </a:lnTo>
                  <a:lnTo>
                    <a:pt x="158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6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3" y="798"/>
                  </a:lnTo>
                  <a:lnTo>
                    <a:pt x="223" y="798"/>
                  </a:lnTo>
                  <a:lnTo>
                    <a:pt x="106" y="648"/>
                  </a:lnTo>
                  <a:close/>
                  <a:moveTo>
                    <a:pt x="275" y="0"/>
                  </a:moveTo>
                  <a:lnTo>
                    <a:pt x="281" y="0"/>
                  </a:lnTo>
                  <a:lnTo>
                    <a:pt x="287" y="0"/>
                  </a:lnTo>
                  <a:lnTo>
                    <a:pt x="293" y="6"/>
                  </a:lnTo>
                  <a:lnTo>
                    <a:pt x="293" y="12"/>
                  </a:lnTo>
                  <a:lnTo>
                    <a:pt x="293" y="24"/>
                  </a:lnTo>
                  <a:lnTo>
                    <a:pt x="287" y="30"/>
                  </a:lnTo>
                  <a:lnTo>
                    <a:pt x="281" y="36"/>
                  </a:lnTo>
                  <a:lnTo>
                    <a:pt x="269" y="36"/>
                  </a:lnTo>
                  <a:lnTo>
                    <a:pt x="217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4" y="300"/>
                  </a:lnTo>
                  <a:lnTo>
                    <a:pt x="88" y="390"/>
                  </a:lnTo>
                  <a:lnTo>
                    <a:pt x="88" y="420"/>
                  </a:lnTo>
                  <a:lnTo>
                    <a:pt x="100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0" y="66"/>
                  </a:lnTo>
                  <a:lnTo>
                    <a:pt x="726" y="84"/>
                  </a:lnTo>
                  <a:lnTo>
                    <a:pt x="785" y="120"/>
                  </a:lnTo>
                  <a:lnTo>
                    <a:pt x="831" y="174"/>
                  </a:lnTo>
                  <a:lnTo>
                    <a:pt x="855" y="240"/>
                  </a:lnTo>
                  <a:lnTo>
                    <a:pt x="867" y="312"/>
                  </a:lnTo>
                  <a:lnTo>
                    <a:pt x="849" y="426"/>
                  </a:lnTo>
                  <a:lnTo>
                    <a:pt x="808" y="528"/>
                  </a:lnTo>
                  <a:lnTo>
                    <a:pt x="750" y="618"/>
                  </a:lnTo>
                  <a:lnTo>
                    <a:pt x="673" y="690"/>
                  </a:lnTo>
                  <a:lnTo>
                    <a:pt x="591" y="738"/>
                  </a:lnTo>
                  <a:lnTo>
                    <a:pt x="498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63" y="576"/>
                  </a:lnTo>
                  <a:lnTo>
                    <a:pt x="363" y="564"/>
                  </a:lnTo>
                  <a:lnTo>
                    <a:pt x="375" y="552"/>
                  </a:lnTo>
                  <a:lnTo>
                    <a:pt x="387" y="546"/>
                  </a:lnTo>
                  <a:lnTo>
                    <a:pt x="398" y="546"/>
                  </a:lnTo>
                  <a:lnTo>
                    <a:pt x="410" y="546"/>
                  </a:lnTo>
                  <a:lnTo>
                    <a:pt x="422" y="552"/>
                  </a:lnTo>
                  <a:lnTo>
                    <a:pt x="428" y="558"/>
                  </a:lnTo>
                  <a:lnTo>
                    <a:pt x="428" y="564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6"/>
                  </a:lnTo>
                  <a:lnTo>
                    <a:pt x="428" y="582"/>
                  </a:lnTo>
                  <a:lnTo>
                    <a:pt x="428" y="594"/>
                  </a:lnTo>
                  <a:lnTo>
                    <a:pt x="422" y="600"/>
                  </a:lnTo>
                  <a:lnTo>
                    <a:pt x="410" y="606"/>
                  </a:lnTo>
                  <a:lnTo>
                    <a:pt x="398" y="612"/>
                  </a:lnTo>
                  <a:lnTo>
                    <a:pt x="404" y="660"/>
                  </a:lnTo>
                  <a:lnTo>
                    <a:pt x="422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8" y="720"/>
                  </a:lnTo>
                  <a:lnTo>
                    <a:pt x="539" y="714"/>
                  </a:lnTo>
                  <a:lnTo>
                    <a:pt x="586" y="684"/>
                  </a:lnTo>
                  <a:lnTo>
                    <a:pt x="638" y="642"/>
                  </a:lnTo>
                  <a:lnTo>
                    <a:pt x="691" y="564"/>
                  </a:lnTo>
                  <a:lnTo>
                    <a:pt x="720" y="504"/>
                  </a:lnTo>
                  <a:lnTo>
                    <a:pt x="744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50" y="174"/>
                  </a:lnTo>
                  <a:lnTo>
                    <a:pt x="726" y="138"/>
                  </a:lnTo>
                  <a:lnTo>
                    <a:pt x="697" y="114"/>
                  </a:lnTo>
                  <a:lnTo>
                    <a:pt x="650" y="102"/>
                  </a:lnTo>
                  <a:lnTo>
                    <a:pt x="597" y="108"/>
                  </a:lnTo>
                  <a:lnTo>
                    <a:pt x="539" y="126"/>
                  </a:lnTo>
                  <a:lnTo>
                    <a:pt x="463" y="156"/>
                  </a:lnTo>
                  <a:lnTo>
                    <a:pt x="387" y="210"/>
                  </a:lnTo>
                  <a:lnTo>
                    <a:pt x="305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70" y="564"/>
                  </a:lnTo>
                  <a:lnTo>
                    <a:pt x="199" y="600"/>
                  </a:lnTo>
                  <a:lnTo>
                    <a:pt x="223" y="636"/>
                  </a:lnTo>
                  <a:lnTo>
                    <a:pt x="246" y="666"/>
                  </a:lnTo>
                  <a:lnTo>
                    <a:pt x="281" y="714"/>
                  </a:lnTo>
                  <a:lnTo>
                    <a:pt x="305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5" y="894"/>
                  </a:lnTo>
                  <a:lnTo>
                    <a:pt x="275" y="966"/>
                  </a:lnTo>
                  <a:lnTo>
                    <a:pt x="228" y="1032"/>
                  </a:lnTo>
                  <a:lnTo>
                    <a:pt x="170" y="1068"/>
                  </a:lnTo>
                  <a:lnTo>
                    <a:pt x="106" y="1086"/>
                  </a:lnTo>
                  <a:lnTo>
                    <a:pt x="59" y="1074"/>
                  </a:lnTo>
                  <a:lnTo>
                    <a:pt x="24" y="1050"/>
                  </a:lnTo>
                  <a:lnTo>
                    <a:pt x="6" y="1008"/>
                  </a:lnTo>
                  <a:lnTo>
                    <a:pt x="0" y="954"/>
                  </a:lnTo>
                  <a:lnTo>
                    <a:pt x="6" y="900"/>
                  </a:lnTo>
                  <a:lnTo>
                    <a:pt x="18" y="828"/>
                  </a:lnTo>
                  <a:lnTo>
                    <a:pt x="35" y="756"/>
                  </a:lnTo>
                  <a:lnTo>
                    <a:pt x="59" y="678"/>
                  </a:lnTo>
                  <a:lnTo>
                    <a:pt x="76" y="606"/>
                  </a:lnTo>
                  <a:lnTo>
                    <a:pt x="53" y="576"/>
                  </a:lnTo>
                  <a:lnTo>
                    <a:pt x="29" y="540"/>
                  </a:lnTo>
                  <a:lnTo>
                    <a:pt x="18" y="492"/>
                  </a:lnTo>
                  <a:lnTo>
                    <a:pt x="12" y="432"/>
                  </a:lnTo>
                  <a:lnTo>
                    <a:pt x="24" y="330"/>
                  </a:lnTo>
                  <a:lnTo>
                    <a:pt x="53" y="228"/>
                  </a:lnTo>
                  <a:lnTo>
                    <a:pt x="100" y="138"/>
                  </a:lnTo>
                  <a:lnTo>
                    <a:pt x="152" y="66"/>
                  </a:lnTo>
                  <a:lnTo>
                    <a:pt x="217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3922" y="2202"/>
              <a:ext cx="182" cy="486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23" y="12"/>
                </a:cxn>
                <a:cxn ang="0">
                  <a:pos x="153" y="42"/>
                </a:cxn>
                <a:cxn ang="0">
                  <a:pos x="176" y="96"/>
                </a:cxn>
                <a:cxn ang="0">
                  <a:pos x="182" y="168"/>
                </a:cxn>
                <a:cxn ang="0">
                  <a:pos x="182" y="168"/>
                </a:cxn>
                <a:cxn ang="0">
                  <a:pos x="176" y="258"/>
                </a:cxn>
                <a:cxn ang="0">
                  <a:pos x="147" y="336"/>
                </a:cxn>
                <a:cxn ang="0">
                  <a:pos x="117" y="402"/>
                </a:cxn>
                <a:cxn ang="0">
                  <a:pos x="82" y="450"/>
                </a:cxn>
                <a:cxn ang="0">
                  <a:pos x="53" y="474"/>
                </a:cxn>
                <a:cxn ang="0">
                  <a:pos x="36" y="486"/>
                </a:cxn>
                <a:cxn ang="0">
                  <a:pos x="30" y="486"/>
                </a:cxn>
                <a:cxn ang="0">
                  <a:pos x="24" y="480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24" y="462"/>
                </a:cxn>
                <a:cxn ang="0">
                  <a:pos x="30" y="456"/>
                </a:cxn>
                <a:cxn ang="0">
                  <a:pos x="30" y="450"/>
                </a:cxn>
                <a:cxn ang="0">
                  <a:pos x="41" y="444"/>
                </a:cxn>
                <a:cxn ang="0">
                  <a:pos x="77" y="396"/>
                </a:cxn>
                <a:cxn ang="0">
                  <a:pos x="112" y="330"/>
                </a:cxn>
                <a:cxn ang="0">
                  <a:pos x="141" y="258"/>
                </a:cxn>
                <a:cxn ang="0">
                  <a:pos x="147" y="168"/>
                </a:cxn>
                <a:cxn ang="0">
                  <a:pos x="147" y="156"/>
                </a:cxn>
                <a:cxn ang="0">
                  <a:pos x="147" y="150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1" y="144"/>
                </a:cxn>
                <a:cxn ang="0">
                  <a:pos x="141" y="150"/>
                </a:cxn>
                <a:cxn ang="0">
                  <a:pos x="135" y="150"/>
                </a:cxn>
                <a:cxn ang="0">
                  <a:pos x="117" y="162"/>
                </a:cxn>
                <a:cxn ang="0">
                  <a:pos x="100" y="168"/>
                </a:cxn>
                <a:cxn ang="0">
                  <a:pos x="82" y="174"/>
                </a:cxn>
                <a:cxn ang="0">
                  <a:pos x="59" y="168"/>
                </a:cxn>
                <a:cxn ang="0">
                  <a:pos x="36" y="162"/>
                </a:cxn>
                <a:cxn ang="0">
                  <a:pos x="18" y="144"/>
                </a:cxn>
                <a:cxn ang="0">
                  <a:pos x="6" y="126"/>
                </a:cxn>
                <a:cxn ang="0">
                  <a:pos x="0" y="108"/>
                </a:cxn>
                <a:cxn ang="0">
                  <a:pos x="0" y="84"/>
                </a:cxn>
                <a:cxn ang="0">
                  <a:pos x="0" y="66"/>
                </a:cxn>
                <a:cxn ang="0">
                  <a:pos x="6" y="42"/>
                </a:cxn>
                <a:cxn ang="0">
                  <a:pos x="18" y="24"/>
                </a:cxn>
                <a:cxn ang="0">
                  <a:pos x="36" y="12"/>
                </a:cxn>
                <a:cxn ang="0">
                  <a:pos x="59" y="6"/>
                </a:cxn>
                <a:cxn ang="0">
                  <a:pos x="82" y="0"/>
                </a:cxn>
              </a:cxnLst>
              <a:rect l="0" t="0" r="r" b="b"/>
              <a:pathLst>
                <a:path w="182" h="486">
                  <a:moveTo>
                    <a:pt x="82" y="0"/>
                  </a:moveTo>
                  <a:lnTo>
                    <a:pt x="123" y="12"/>
                  </a:lnTo>
                  <a:lnTo>
                    <a:pt x="153" y="42"/>
                  </a:lnTo>
                  <a:lnTo>
                    <a:pt x="176" y="96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76" y="258"/>
                  </a:lnTo>
                  <a:lnTo>
                    <a:pt x="147" y="336"/>
                  </a:lnTo>
                  <a:lnTo>
                    <a:pt x="117" y="402"/>
                  </a:lnTo>
                  <a:lnTo>
                    <a:pt x="82" y="450"/>
                  </a:lnTo>
                  <a:lnTo>
                    <a:pt x="53" y="474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24" y="480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24" y="462"/>
                  </a:lnTo>
                  <a:lnTo>
                    <a:pt x="30" y="456"/>
                  </a:lnTo>
                  <a:lnTo>
                    <a:pt x="30" y="450"/>
                  </a:lnTo>
                  <a:lnTo>
                    <a:pt x="41" y="444"/>
                  </a:lnTo>
                  <a:lnTo>
                    <a:pt x="77" y="396"/>
                  </a:lnTo>
                  <a:lnTo>
                    <a:pt x="112" y="330"/>
                  </a:lnTo>
                  <a:lnTo>
                    <a:pt x="141" y="258"/>
                  </a:lnTo>
                  <a:lnTo>
                    <a:pt x="147" y="168"/>
                  </a:lnTo>
                  <a:lnTo>
                    <a:pt x="147" y="156"/>
                  </a:lnTo>
                  <a:lnTo>
                    <a:pt x="147" y="150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1" y="144"/>
                  </a:lnTo>
                  <a:lnTo>
                    <a:pt x="141" y="150"/>
                  </a:lnTo>
                  <a:lnTo>
                    <a:pt x="135" y="150"/>
                  </a:lnTo>
                  <a:lnTo>
                    <a:pt x="117" y="162"/>
                  </a:lnTo>
                  <a:lnTo>
                    <a:pt x="100" y="168"/>
                  </a:lnTo>
                  <a:lnTo>
                    <a:pt x="82" y="174"/>
                  </a:lnTo>
                  <a:lnTo>
                    <a:pt x="59" y="168"/>
                  </a:lnTo>
                  <a:lnTo>
                    <a:pt x="36" y="162"/>
                  </a:lnTo>
                  <a:lnTo>
                    <a:pt x="18" y="144"/>
                  </a:lnTo>
                  <a:lnTo>
                    <a:pt x="6" y="126"/>
                  </a:lnTo>
                  <a:lnTo>
                    <a:pt x="0" y="108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6" y="42"/>
                  </a:lnTo>
                  <a:lnTo>
                    <a:pt x="18" y="24"/>
                  </a:lnTo>
                  <a:lnTo>
                    <a:pt x="36" y="12"/>
                  </a:lnTo>
                  <a:lnTo>
                    <a:pt x="59" y="6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 noEditPoints="1"/>
            </p:cNvSpPr>
            <p:nvPr/>
          </p:nvSpPr>
          <p:spPr bwMode="auto">
            <a:xfrm>
              <a:off x="4537" y="1230"/>
              <a:ext cx="843" cy="1164"/>
            </a:xfrm>
            <a:custGeom>
              <a:avLst/>
              <a:gdLst/>
              <a:ahLst/>
              <a:cxnLst>
                <a:cxn ang="0">
                  <a:pos x="504" y="96"/>
                </a:cxn>
                <a:cxn ang="0">
                  <a:pos x="428" y="294"/>
                </a:cxn>
                <a:cxn ang="0">
                  <a:pos x="509" y="456"/>
                </a:cxn>
                <a:cxn ang="0">
                  <a:pos x="656" y="534"/>
                </a:cxn>
                <a:cxn ang="0">
                  <a:pos x="656" y="534"/>
                </a:cxn>
                <a:cxn ang="0">
                  <a:pos x="703" y="228"/>
                </a:cxn>
                <a:cxn ang="0">
                  <a:pos x="668" y="54"/>
                </a:cxn>
                <a:cxn ang="0">
                  <a:pos x="621" y="0"/>
                </a:cxn>
                <a:cxn ang="0">
                  <a:pos x="750" y="84"/>
                </a:cxn>
                <a:cxn ang="0">
                  <a:pos x="796" y="246"/>
                </a:cxn>
                <a:cxn ang="0">
                  <a:pos x="796" y="348"/>
                </a:cxn>
                <a:cxn ang="0">
                  <a:pos x="767" y="564"/>
                </a:cxn>
                <a:cxn ang="0">
                  <a:pos x="826" y="576"/>
                </a:cxn>
                <a:cxn ang="0">
                  <a:pos x="843" y="594"/>
                </a:cxn>
                <a:cxn ang="0">
                  <a:pos x="837" y="612"/>
                </a:cxn>
                <a:cxn ang="0">
                  <a:pos x="808" y="612"/>
                </a:cxn>
                <a:cxn ang="0">
                  <a:pos x="755" y="600"/>
                </a:cxn>
                <a:cxn ang="0">
                  <a:pos x="580" y="996"/>
                </a:cxn>
                <a:cxn ang="0">
                  <a:pos x="340" y="1164"/>
                </a:cxn>
                <a:cxn ang="0">
                  <a:pos x="193" y="1128"/>
                </a:cxn>
                <a:cxn ang="0">
                  <a:pos x="123" y="978"/>
                </a:cxn>
                <a:cxn ang="0">
                  <a:pos x="158" y="798"/>
                </a:cxn>
                <a:cxn ang="0">
                  <a:pos x="187" y="672"/>
                </a:cxn>
                <a:cxn ang="0">
                  <a:pos x="211" y="534"/>
                </a:cxn>
                <a:cxn ang="0">
                  <a:pos x="199" y="474"/>
                </a:cxn>
                <a:cxn ang="0">
                  <a:pos x="164" y="462"/>
                </a:cxn>
                <a:cxn ang="0">
                  <a:pos x="70" y="576"/>
                </a:cxn>
                <a:cxn ang="0">
                  <a:pos x="35" y="684"/>
                </a:cxn>
                <a:cxn ang="0">
                  <a:pos x="18" y="690"/>
                </a:cxn>
                <a:cxn ang="0">
                  <a:pos x="6" y="690"/>
                </a:cxn>
                <a:cxn ang="0">
                  <a:pos x="6" y="660"/>
                </a:cxn>
                <a:cxn ang="0">
                  <a:pos x="47" y="516"/>
                </a:cxn>
                <a:cxn ang="0">
                  <a:pos x="117" y="438"/>
                </a:cxn>
                <a:cxn ang="0">
                  <a:pos x="269" y="462"/>
                </a:cxn>
                <a:cxn ang="0">
                  <a:pos x="310" y="600"/>
                </a:cxn>
                <a:cxn ang="0">
                  <a:pos x="275" y="738"/>
                </a:cxn>
                <a:cxn ang="0">
                  <a:pos x="234" y="930"/>
                </a:cxn>
                <a:cxn ang="0">
                  <a:pos x="234" y="1062"/>
                </a:cxn>
                <a:cxn ang="0">
                  <a:pos x="346" y="1128"/>
                </a:cxn>
                <a:cxn ang="0">
                  <a:pos x="486" y="1014"/>
                </a:cxn>
                <a:cxn ang="0">
                  <a:pos x="580" y="810"/>
                </a:cxn>
                <a:cxn ang="0">
                  <a:pos x="591" y="546"/>
                </a:cxn>
                <a:cxn ang="0">
                  <a:pos x="428" y="426"/>
                </a:cxn>
                <a:cxn ang="0">
                  <a:pos x="398" y="216"/>
                </a:cxn>
                <a:cxn ang="0">
                  <a:pos x="545" y="18"/>
                </a:cxn>
              </a:cxnLst>
              <a:rect l="0" t="0" r="r" b="b"/>
              <a:pathLst>
                <a:path w="843" h="1164">
                  <a:moveTo>
                    <a:pt x="621" y="36"/>
                  </a:moveTo>
                  <a:lnTo>
                    <a:pt x="556" y="54"/>
                  </a:lnTo>
                  <a:lnTo>
                    <a:pt x="504" y="96"/>
                  </a:lnTo>
                  <a:lnTo>
                    <a:pt x="463" y="156"/>
                  </a:lnTo>
                  <a:lnTo>
                    <a:pt x="433" y="228"/>
                  </a:lnTo>
                  <a:lnTo>
                    <a:pt x="428" y="294"/>
                  </a:lnTo>
                  <a:lnTo>
                    <a:pt x="439" y="360"/>
                  </a:lnTo>
                  <a:lnTo>
                    <a:pt x="468" y="414"/>
                  </a:lnTo>
                  <a:lnTo>
                    <a:pt x="509" y="456"/>
                  </a:lnTo>
                  <a:lnTo>
                    <a:pt x="562" y="492"/>
                  </a:lnTo>
                  <a:lnTo>
                    <a:pt x="609" y="516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56" y="534"/>
                  </a:lnTo>
                  <a:lnTo>
                    <a:pt x="679" y="438"/>
                  </a:lnTo>
                  <a:lnTo>
                    <a:pt x="697" y="330"/>
                  </a:lnTo>
                  <a:lnTo>
                    <a:pt x="703" y="228"/>
                  </a:lnTo>
                  <a:lnTo>
                    <a:pt x="697" y="144"/>
                  </a:lnTo>
                  <a:lnTo>
                    <a:pt x="685" y="84"/>
                  </a:lnTo>
                  <a:lnTo>
                    <a:pt x="668" y="54"/>
                  </a:lnTo>
                  <a:lnTo>
                    <a:pt x="644" y="36"/>
                  </a:lnTo>
                  <a:lnTo>
                    <a:pt x="621" y="36"/>
                  </a:lnTo>
                  <a:close/>
                  <a:moveTo>
                    <a:pt x="621" y="0"/>
                  </a:moveTo>
                  <a:lnTo>
                    <a:pt x="673" y="12"/>
                  </a:lnTo>
                  <a:lnTo>
                    <a:pt x="720" y="42"/>
                  </a:lnTo>
                  <a:lnTo>
                    <a:pt x="750" y="84"/>
                  </a:lnTo>
                  <a:lnTo>
                    <a:pt x="773" y="138"/>
                  </a:lnTo>
                  <a:lnTo>
                    <a:pt x="785" y="192"/>
                  </a:lnTo>
                  <a:lnTo>
                    <a:pt x="796" y="246"/>
                  </a:lnTo>
                  <a:lnTo>
                    <a:pt x="796" y="288"/>
                  </a:lnTo>
                  <a:lnTo>
                    <a:pt x="796" y="318"/>
                  </a:lnTo>
                  <a:lnTo>
                    <a:pt x="796" y="348"/>
                  </a:lnTo>
                  <a:lnTo>
                    <a:pt x="796" y="402"/>
                  </a:lnTo>
                  <a:lnTo>
                    <a:pt x="785" y="474"/>
                  </a:lnTo>
                  <a:lnTo>
                    <a:pt x="767" y="564"/>
                  </a:lnTo>
                  <a:lnTo>
                    <a:pt x="767" y="564"/>
                  </a:lnTo>
                  <a:lnTo>
                    <a:pt x="814" y="576"/>
                  </a:lnTo>
                  <a:lnTo>
                    <a:pt x="826" y="576"/>
                  </a:lnTo>
                  <a:lnTo>
                    <a:pt x="837" y="582"/>
                  </a:lnTo>
                  <a:lnTo>
                    <a:pt x="843" y="588"/>
                  </a:lnTo>
                  <a:lnTo>
                    <a:pt x="843" y="594"/>
                  </a:lnTo>
                  <a:lnTo>
                    <a:pt x="843" y="606"/>
                  </a:lnTo>
                  <a:lnTo>
                    <a:pt x="837" y="612"/>
                  </a:lnTo>
                  <a:lnTo>
                    <a:pt x="837" y="612"/>
                  </a:lnTo>
                  <a:lnTo>
                    <a:pt x="831" y="612"/>
                  </a:lnTo>
                  <a:lnTo>
                    <a:pt x="820" y="612"/>
                  </a:lnTo>
                  <a:lnTo>
                    <a:pt x="808" y="612"/>
                  </a:lnTo>
                  <a:lnTo>
                    <a:pt x="790" y="606"/>
                  </a:lnTo>
                  <a:lnTo>
                    <a:pt x="773" y="600"/>
                  </a:lnTo>
                  <a:lnTo>
                    <a:pt x="755" y="600"/>
                  </a:lnTo>
                  <a:lnTo>
                    <a:pt x="709" y="750"/>
                  </a:lnTo>
                  <a:lnTo>
                    <a:pt x="650" y="882"/>
                  </a:lnTo>
                  <a:lnTo>
                    <a:pt x="580" y="996"/>
                  </a:lnTo>
                  <a:lnTo>
                    <a:pt x="504" y="1086"/>
                  </a:lnTo>
                  <a:lnTo>
                    <a:pt x="422" y="1140"/>
                  </a:lnTo>
                  <a:lnTo>
                    <a:pt x="340" y="1164"/>
                  </a:lnTo>
                  <a:lnTo>
                    <a:pt x="287" y="1158"/>
                  </a:lnTo>
                  <a:lnTo>
                    <a:pt x="240" y="1146"/>
                  </a:lnTo>
                  <a:lnTo>
                    <a:pt x="193" y="1128"/>
                  </a:lnTo>
                  <a:lnTo>
                    <a:pt x="158" y="1092"/>
                  </a:lnTo>
                  <a:lnTo>
                    <a:pt x="135" y="1044"/>
                  </a:lnTo>
                  <a:lnTo>
                    <a:pt x="123" y="978"/>
                  </a:lnTo>
                  <a:lnTo>
                    <a:pt x="129" y="906"/>
                  </a:lnTo>
                  <a:lnTo>
                    <a:pt x="146" y="840"/>
                  </a:lnTo>
                  <a:lnTo>
                    <a:pt x="158" y="798"/>
                  </a:lnTo>
                  <a:lnTo>
                    <a:pt x="170" y="756"/>
                  </a:lnTo>
                  <a:lnTo>
                    <a:pt x="176" y="720"/>
                  </a:lnTo>
                  <a:lnTo>
                    <a:pt x="187" y="672"/>
                  </a:lnTo>
                  <a:lnTo>
                    <a:pt x="199" y="618"/>
                  </a:lnTo>
                  <a:lnTo>
                    <a:pt x="205" y="570"/>
                  </a:lnTo>
                  <a:lnTo>
                    <a:pt x="211" y="534"/>
                  </a:lnTo>
                  <a:lnTo>
                    <a:pt x="211" y="510"/>
                  </a:lnTo>
                  <a:lnTo>
                    <a:pt x="205" y="492"/>
                  </a:lnTo>
                  <a:lnTo>
                    <a:pt x="199" y="474"/>
                  </a:lnTo>
                  <a:lnTo>
                    <a:pt x="187" y="468"/>
                  </a:lnTo>
                  <a:lnTo>
                    <a:pt x="176" y="462"/>
                  </a:lnTo>
                  <a:lnTo>
                    <a:pt x="164" y="462"/>
                  </a:lnTo>
                  <a:lnTo>
                    <a:pt x="123" y="474"/>
                  </a:lnTo>
                  <a:lnTo>
                    <a:pt x="94" y="516"/>
                  </a:lnTo>
                  <a:lnTo>
                    <a:pt x="70" y="576"/>
                  </a:lnTo>
                  <a:lnTo>
                    <a:pt x="47" y="654"/>
                  </a:lnTo>
                  <a:lnTo>
                    <a:pt x="41" y="672"/>
                  </a:lnTo>
                  <a:lnTo>
                    <a:pt x="35" y="684"/>
                  </a:lnTo>
                  <a:lnTo>
                    <a:pt x="35" y="690"/>
                  </a:lnTo>
                  <a:lnTo>
                    <a:pt x="29" y="690"/>
                  </a:lnTo>
                  <a:lnTo>
                    <a:pt x="18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6" y="690"/>
                  </a:lnTo>
                  <a:lnTo>
                    <a:pt x="0" y="684"/>
                  </a:lnTo>
                  <a:lnTo>
                    <a:pt x="0" y="678"/>
                  </a:lnTo>
                  <a:lnTo>
                    <a:pt x="6" y="660"/>
                  </a:lnTo>
                  <a:lnTo>
                    <a:pt x="12" y="618"/>
                  </a:lnTo>
                  <a:lnTo>
                    <a:pt x="29" y="564"/>
                  </a:lnTo>
                  <a:lnTo>
                    <a:pt x="47" y="516"/>
                  </a:lnTo>
                  <a:lnTo>
                    <a:pt x="65" y="492"/>
                  </a:lnTo>
                  <a:lnTo>
                    <a:pt x="88" y="462"/>
                  </a:lnTo>
                  <a:lnTo>
                    <a:pt x="117" y="438"/>
                  </a:lnTo>
                  <a:lnTo>
                    <a:pt x="164" y="426"/>
                  </a:lnTo>
                  <a:lnTo>
                    <a:pt x="223" y="438"/>
                  </a:lnTo>
                  <a:lnTo>
                    <a:pt x="269" y="462"/>
                  </a:lnTo>
                  <a:lnTo>
                    <a:pt x="299" y="510"/>
                  </a:lnTo>
                  <a:lnTo>
                    <a:pt x="310" y="576"/>
                  </a:lnTo>
                  <a:lnTo>
                    <a:pt x="310" y="600"/>
                  </a:lnTo>
                  <a:lnTo>
                    <a:pt x="305" y="630"/>
                  </a:lnTo>
                  <a:lnTo>
                    <a:pt x="299" y="660"/>
                  </a:lnTo>
                  <a:lnTo>
                    <a:pt x="275" y="738"/>
                  </a:lnTo>
                  <a:lnTo>
                    <a:pt x="264" y="804"/>
                  </a:lnTo>
                  <a:lnTo>
                    <a:pt x="246" y="864"/>
                  </a:lnTo>
                  <a:lnTo>
                    <a:pt x="234" y="930"/>
                  </a:lnTo>
                  <a:lnTo>
                    <a:pt x="228" y="996"/>
                  </a:lnTo>
                  <a:lnTo>
                    <a:pt x="228" y="1026"/>
                  </a:lnTo>
                  <a:lnTo>
                    <a:pt x="234" y="1062"/>
                  </a:lnTo>
                  <a:lnTo>
                    <a:pt x="258" y="1092"/>
                  </a:lnTo>
                  <a:lnTo>
                    <a:pt x="293" y="1116"/>
                  </a:lnTo>
                  <a:lnTo>
                    <a:pt x="346" y="1128"/>
                  </a:lnTo>
                  <a:lnTo>
                    <a:pt x="398" y="1110"/>
                  </a:lnTo>
                  <a:lnTo>
                    <a:pt x="445" y="1068"/>
                  </a:lnTo>
                  <a:lnTo>
                    <a:pt x="486" y="1014"/>
                  </a:lnTo>
                  <a:lnTo>
                    <a:pt x="515" y="960"/>
                  </a:lnTo>
                  <a:lnTo>
                    <a:pt x="533" y="918"/>
                  </a:lnTo>
                  <a:lnTo>
                    <a:pt x="580" y="810"/>
                  </a:lnTo>
                  <a:lnTo>
                    <a:pt x="615" y="702"/>
                  </a:lnTo>
                  <a:lnTo>
                    <a:pt x="650" y="570"/>
                  </a:lnTo>
                  <a:lnTo>
                    <a:pt x="591" y="546"/>
                  </a:lnTo>
                  <a:lnTo>
                    <a:pt x="533" y="516"/>
                  </a:lnTo>
                  <a:lnTo>
                    <a:pt x="474" y="480"/>
                  </a:lnTo>
                  <a:lnTo>
                    <a:pt x="428" y="426"/>
                  </a:lnTo>
                  <a:lnTo>
                    <a:pt x="398" y="366"/>
                  </a:lnTo>
                  <a:lnTo>
                    <a:pt x="387" y="294"/>
                  </a:lnTo>
                  <a:lnTo>
                    <a:pt x="398" y="216"/>
                  </a:lnTo>
                  <a:lnTo>
                    <a:pt x="433" y="138"/>
                  </a:lnTo>
                  <a:lnTo>
                    <a:pt x="480" y="66"/>
                  </a:lnTo>
                  <a:lnTo>
                    <a:pt x="545" y="1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5521" y="1152"/>
              <a:ext cx="369" cy="16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2"/>
                </a:cxn>
                <a:cxn ang="0">
                  <a:pos x="64" y="36"/>
                </a:cxn>
                <a:cxn ang="0">
                  <a:pos x="111" y="84"/>
                </a:cxn>
                <a:cxn ang="0">
                  <a:pos x="158" y="144"/>
                </a:cxn>
                <a:cxn ang="0">
                  <a:pos x="210" y="216"/>
                </a:cxn>
                <a:cxn ang="0">
                  <a:pos x="263" y="312"/>
                </a:cxn>
                <a:cxn ang="0">
                  <a:pos x="316" y="450"/>
                </a:cxn>
                <a:cxn ang="0">
                  <a:pos x="351" y="582"/>
                </a:cxn>
                <a:cxn ang="0">
                  <a:pos x="363" y="708"/>
                </a:cxn>
                <a:cxn ang="0">
                  <a:pos x="369" y="816"/>
                </a:cxn>
                <a:cxn ang="0">
                  <a:pos x="369" y="816"/>
                </a:cxn>
                <a:cxn ang="0">
                  <a:pos x="363" y="966"/>
                </a:cxn>
                <a:cxn ang="0">
                  <a:pos x="328" y="1134"/>
                </a:cxn>
                <a:cxn ang="0">
                  <a:pos x="269" y="1314"/>
                </a:cxn>
                <a:cxn ang="0">
                  <a:pos x="216" y="1404"/>
                </a:cxn>
                <a:cxn ang="0">
                  <a:pos x="164" y="1488"/>
                </a:cxn>
                <a:cxn ang="0">
                  <a:pos x="111" y="1548"/>
                </a:cxn>
                <a:cxn ang="0">
                  <a:pos x="70" y="1590"/>
                </a:cxn>
                <a:cxn ang="0">
                  <a:pos x="35" y="1620"/>
                </a:cxn>
                <a:cxn ang="0">
                  <a:pos x="17" y="1626"/>
                </a:cxn>
                <a:cxn ang="0">
                  <a:pos x="6" y="1626"/>
                </a:cxn>
                <a:cxn ang="0">
                  <a:pos x="0" y="1620"/>
                </a:cxn>
                <a:cxn ang="0">
                  <a:pos x="0" y="1614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6" y="1602"/>
                </a:cxn>
                <a:cxn ang="0">
                  <a:pos x="11" y="1596"/>
                </a:cxn>
                <a:cxn ang="0">
                  <a:pos x="23" y="1584"/>
                </a:cxn>
                <a:cxn ang="0">
                  <a:pos x="111" y="1476"/>
                </a:cxn>
                <a:cxn ang="0">
                  <a:pos x="175" y="1356"/>
                </a:cxn>
                <a:cxn ang="0">
                  <a:pos x="222" y="1230"/>
                </a:cxn>
                <a:cxn ang="0">
                  <a:pos x="251" y="1092"/>
                </a:cxn>
                <a:cxn ang="0">
                  <a:pos x="269" y="954"/>
                </a:cxn>
                <a:cxn ang="0">
                  <a:pos x="275" y="816"/>
                </a:cxn>
                <a:cxn ang="0">
                  <a:pos x="263" y="624"/>
                </a:cxn>
                <a:cxn ang="0">
                  <a:pos x="234" y="450"/>
                </a:cxn>
                <a:cxn ang="0">
                  <a:pos x="181" y="294"/>
                </a:cxn>
                <a:cxn ang="0">
                  <a:pos x="117" y="162"/>
                </a:cxn>
                <a:cxn ang="0">
                  <a:pos x="29" y="54"/>
                </a:cxn>
                <a:cxn ang="0">
                  <a:pos x="17" y="42"/>
                </a:cxn>
                <a:cxn ang="0">
                  <a:pos x="6" y="36"/>
                </a:cxn>
                <a:cxn ang="0">
                  <a:pos x="6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7" y="0"/>
                </a:cxn>
              </a:cxnLst>
              <a:rect l="0" t="0" r="r" b="b"/>
              <a:pathLst>
                <a:path w="369" h="1626">
                  <a:moveTo>
                    <a:pt x="17" y="0"/>
                  </a:moveTo>
                  <a:lnTo>
                    <a:pt x="35" y="12"/>
                  </a:lnTo>
                  <a:lnTo>
                    <a:pt x="64" y="36"/>
                  </a:lnTo>
                  <a:lnTo>
                    <a:pt x="111" y="84"/>
                  </a:lnTo>
                  <a:lnTo>
                    <a:pt x="158" y="144"/>
                  </a:lnTo>
                  <a:lnTo>
                    <a:pt x="210" y="216"/>
                  </a:lnTo>
                  <a:lnTo>
                    <a:pt x="263" y="312"/>
                  </a:lnTo>
                  <a:lnTo>
                    <a:pt x="316" y="450"/>
                  </a:lnTo>
                  <a:lnTo>
                    <a:pt x="351" y="582"/>
                  </a:lnTo>
                  <a:lnTo>
                    <a:pt x="363" y="708"/>
                  </a:lnTo>
                  <a:lnTo>
                    <a:pt x="369" y="816"/>
                  </a:lnTo>
                  <a:lnTo>
                    <a:pt x="369" y="816"/>
                  </a:lnTo>
                  <a:lnTo>
                    <a:pt x="363" y="966"/>
                  </a:lnTo>
                  <a:lnTo>
                    <a:pt x="328" y="1134"/>
                  </a:lnTo>
                  <a:lnTo>
                    <a:pt x="269" y="1314"/>
                  </a:lnTo>
                  <a:lnTo>
                    <a:pt x="216" y="1404"/>
                  </a:lnTo>
                  <a:lnTo>
                    <a:pt x="164" y="1488"/>
                  </a:lnTo>
                  <a:lnTo>
                    <a:pt x="111" y="1548"/>
                  </a:lnTo>
                  <a:lnTo>
                    <a:pt x="70" y="1590"/>
                  </a:lnTo>
                  <a:lnTo>
                    <a:pt x="35" y="1620"/>
                  </a:lnTo>
                  <a:lnTo>
                    <a:pt x="17" y="1626"/>
                  </a:lnTo>
                  <a:lnTo>
                    <a:pt x="6" y="1626"/>
                  </a:lnTo>
                  <a:lnTo>
                    <a:pt x="0" y="1620"/>
                  </a:lnTo>
                  <a:lnTo>
                    <a:pt x="0" y="1614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6" y="1602"/>
                  </a:lnTo>
                  <a:lnTo>
                    <a:pt x="11" y="1596"/>
                  </a:lnTo>
                  <a:lnTo>
                    <a:pt x="23" y="1584"/>
                  </a:lnTo>
                  <a:lnTo>
                    <a:pt x="111" y="1476"/>
                  </a:lnTo>
                  <a:lnTo>
                    <a:pt x="175" y="1356"/>
                  </a:lnTo>
                  <a:lnTo>
                    <a:pt x="222" y="1230"/>
                  </a:lnTo>
                  <a:lnTo>
                    <a:pt x="251" y="1092"/>
                  </a:lnTo>
                  <a:lnTo>
                    <a:pt x="269" y="954"/>
                  </a:lnTo>
                  <a:lnTo>
                    <a:pt x="275" y="816"/>
                  </a:lnTo>
                  <a:lnTo>
                    <a:pt x="263" y="624"/>
                  </a:lnTo>
                  <a:lnTo>
                    <a:pt x="234" y="450"/>
                  </a:lnTo>
                  <a:lnTo>
                    <a:pt x="181" y="294"/>
                  </a:lnTo>
                  <a:lnTo>
                    <a:pt x="117" y="162"/>
                  </a:lnTo>
                  <a:lnTo>
                    <a:pt x="29" y="54"/>
                  </a:lnTo>
                  <a:lnTo>
                    <a:pt x="17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6100" y="1272"/>
              <a:ext cx="1130" cy="1104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6" y="258"/>
                </a:cxn>
                <a:cxn ang="0">
                  <a:pos x="1060" y="168"/>
                </a:cxn>
                <a:cxn ang="0">
                  <a:pos x="984" y="66"/>
                </a:cxn>
                <a:cxn ang="0">
                  <a:pos x="627" y="48"/>
                </a:cxn>
                <a:cxn ang="0">
                  <a:pos x="568" y="54"/>
                </a:cxn>
                <a:cxn ang="0">
                  <a:pos x="545" y="90"/>
                </a:cxn>
                <a:cxn ang="0">
                  <a:pos x="580" y="522"/>
                </a:cxn>
                <a:cxn ang="0">
                  <a:pos x="738" y="480"/>
                </a:cxn>
                <a:cxn ang="0">
                  <a:pos x="791" y="348"/>
                </a:cxn>
                <a:cxn ang="0">
                  <a:pos x="814" y="330"/>
                </a:cxn>
                <a:cxn ang="0">
                  <a:pos x="826" y="348"/>
                </a:cxn>
                <a:cxn ang="0">
                  <a:pos x="826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3" y="762"/>
                </a:cxn>
                <a:cxn ang="0">
                  <a:pos x="697" y="738"/>
                </a:cxn>
                <a:cxn ang="0">
                  <a:pos x="709" y="678"/>
                </a:cxn>
                <a:cxn ang="0">
                  <a:pos x="709" y="648"/>
                </a:cxn>
                <a:cxn ang="0">
                  <a:pos x="679" y="588"/>
                </a:cxn>
                <a:cxn ang="0">
                  <a:pos x="428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6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8" y="1056"/>
                </a:cxn>
                <a:cxn ang="0">
                  <a:pos x="510" y="1074"/>
                </a:cxn>
                <a:cxn ang="0">
                  <a:pos x="498" y="1098"/>
                </a:cxn>
                <a:cxn ang="0">
                  <a:pos x="475" y="1104"/>
                </a:cxn>
                <a:cxn ang="0">
                  <a:pos x="240" y="1098"/>
                </a:cxn>
                <a:cxn ang="0">
                  <a:pos x="71" y="1104"/>
                </a:cxn>
                <a:cxn ang="0">
                  <a:pos x="18" y="1098"/>
                </a:cxn>
                <a:cxn ang="0">
                  <a:pos x="0" y="1080"/>
                </a:cxn>
                <a:cxn ang="0">
                  <a:pos x="18" y="1050"/>
                </a:cxn>
                <a:cxn ang="0">
                  <a:pos x="112" y="1050"/>
                </a:cxn>
                <a:cxn ang="0">
                  <a:pos x="182" y="1008"/>
                </a:cxn>
                <a:cxn ang="0">
                  <a:pos x="404" y="96"/>
                </a:cxn>
                <a:cxn ang="0">
                  <a:pos x="410" y="78"/>
                </a:cxn>
                <a:cxn ang="0">
                  <a:pos x="346" y="48"/>
                </a:cxn>
                <a:cxn ang="0">
                  <a:pos x="281" y="48"/>
                </a:cxn>
                <a:cxn ang="0">
                  <a:pos x="264" y="30"/>
                </a:cxn>
                <a:cxn ang="0">
                  <a:pos x="281" y="0"/>
                </a:cxn>
              </a:cxnLst>
              <a:rect l="0" t="0" r="r" b="b"/>
              <a:pathLst>
                <a:path w="1130" h="1104">
                  <a:moveTo>
                    <a:pt x="311" y="0"/>
                  </a:moveTo>
                  <a:lnTo>
                    <a:pt x="1089" y="0"/>
                  </a:lnTo>
                  <a:lnTo>
                    <a:pt x="1107" y="0"/>
                  </a:lnTo>
                  <a:lnTo>
                    <a:pt x="1119" y="0"/>
                  </a:lnTo>
                  <a:lnTo>
                    <a:pt x="1124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8" y="366"/>
                  </a:lnTo>
                  <a:lnTo>
                    <a:pt x="1072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6" y="294"/>
                  </a:lnTo>
                  <a:lnTo>
                    <a:pt x="1066" y="276"/>
                  </a:lnTo>
                  <a:lnTo>
                    <a:pt x="1066" y="258"/>
                  </a:lnTo>
                  <a:lnTo>
                    <a:pt x="1066" y="246"/>
                  </a:lnTo>
                  <a:lnTo>
                    <a:pt x="1066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5" y="90"/>
                  </a:lnTo>
                  <a:lnTo>
                    <a:pt x="984" y="66"/>
                  </a:lnTo>
                  <a:lnTo>
                    <a:pt x="919" y="48"/>
                  </a:lnTo>
                  <a:lnTo>
                    <a:pt x="832" y="48"/>
                  </a:lnTo>
                  <a:lnTo>
                    <a:pt x="627" y="48"/>
                  </a:lnTo>
                  <a:lnTo>
                    <a:pt x="597" y="48"/>
                  </a:lnTo>
                  <a:lnTo>
                    <a:pt x="580" y="48"/>
                  </a:lnTo>
                  <a:lnTo>
                    <a:pt x="568" y="54"/>
                  </a:lnTo>
                  <a:lnTo>
                    <a:pt x="556" y="60"/>
                  </a:lnTo>
                  <a:lnTo>
                    <a:pt x="551" y="72"/>
                  </a:lnTo>
                  <a:lnTo>
                    <a:pt x="545" y="90"/>
                  </a:lnTo>
                  <a:lnTo>
                    <a:pt x="539" y="108"/>
                  </a:lnTo>
                  <a:lnTo>
                    <a:pt x="439" y="522"/>
                  </a:lnTo>
                  <a:lnTo>
                    <a:pt x="580" y="522"/>
                  </a:lnTo>
                  <a:lnTo>
                    <a:pt x="650" y="522"/>
                  </a:lnTo>
                  <a:lnTo>
                    <a:pt x="703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5" y="366"/>
                  </a:lnTo>
                  <a:lnTo>
                    <a:pt x="791" y="348"/>
                  </a:lnTo>
                  <a:lnTo>
                    <a:pt x="797" y="342"/>
                  </a:lnTo>
                  <a:lnTo>
                    <a:pt x="802" y="336"/>
                  </a:lnTo>
                  <a:lnTo>
                    <a:pt x="814" y="330"/>
                  </a:lnTo>
                  <a:lnTo>
                    <a:pt x="820" y="336"/>
                  </a:lnTo>
                  <a:lnTo>
                    <a:pt x="826" y="342"/>
                  </a:lnTo>
                  <a:lnTo>
                    <a:pt x="826" y="348"/>
                  </a:lnTo>
                  <a:lnTo>
                    <a:pt x="832" y="348"/>
                  </a:lnTo>
                  <a:lnTo>
                    <a:pt x="832" y="354"/>
                  </a:lnTo>
                  <a:lnTo>
                    <a:pt x="826" y="360"/>
                  </a:lnTo>
                  <a:lnTo>
                    <a:pt x="826" y="366"/>
                  </a:lnTo>
                  <a:lnTo>
                    <a:pt x="826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32" y="756"/>
                  </a:lnTo>
                  <a:lnTo>
                    <a:pt x="726" y="762"/>
                  </a:lnTo>
                  <a:lnTo>
                    <a:pt x="720" y="762"/>
                  </a:lnTo>
                  <a:lnTo>
                    <a:pt x="715" y="762"/>
                  </a:lnTo>
                  <a:lnTo>
                    <a:pt x="703" y="762"/>
                  </a:lnTo>
                  <a:lnTo>
                    <a:pt x="697" y="756"/>
                  </a:lnTo>
                  <a:lnTo>
                    <a:pt x="697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3" y="702"/>
                  </a:lnTo>
                  <a:lnTo>
                    <a:pt x="709" y="678"/>
                  </a:lnTo>
                  <a:lnTo>
                    <a:pt x="709" y="666"/>
                  </a:lnTo>
                  <a:lnTo>
                    <a:pt x="709" y="654"/>
                  </a:lnTo>
                  <a:lnTo>
                    <a:pt x="709" y="648"/>
                  </a:lnTo>
                  <a:lnTo>
                    <a:pt x="709" y="624"/>
                  </a:lnTo>
                  <a:lnTo>
                    <a:pt x="697" y="600"/>
                  </a:lnTo>
                  <a:lnTo>
                    <a:pt x="679" y="588"/>
                  </a:lnTo>
                  <a:lnTo>
                    <a:pt x="638" y="576"/>
                  </a:lnTo>
                  <a:lnTo>
                    <a:pt x="580" y="570"/>
                  </a:lnTo>
                  <a:lnTo>
                    <a:pt x="428" y="570"/>
                  </a:lnTo>
                  <a:lnTo>
                    <a:pt x="422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22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6" y="1044"/>
                  </a:lnTo>
                  <a:lnTo>
                    <a:pt x="369" y="1050"/>
                  </a:lnTo>
                  <a:lnTo>
                    <a:pt x="393" y="1050"/>
                  </a:lnTo>
                  <a:lnTo>
                    <a:pt x="404" y="1050"/>
                  </a:lnTo>
                  <a:lnTo>
                    <a:pt x="422" y="1050"/>
                  </a:lnTo>
                  <a:lnTo>
                    <a:pt x="434" y="1050"/>
                  </a:lnTo>
                  <a:lnTo>
                    <a:pt x="451" y="1050"/>
                  </a:lnTo>
                  <a:lnTo>
                    <a:pt x="469" y="1050"/>
                  </a:lnTo>
                  <a:lnTo>
                    <a:pt x="480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8" y="1056"/>
                  </a:lnTo>
                  <a:lnTo>
                    <a:pt x="498" y="1056"/>
                  </a:lnTo>
                  <a:lnTo>
                    <a:pt x="504" y="1056"/>
                  </a:lnTo>
                  <a:lnTo>
                    <a:pt x="504" y="1062"/>
                  </a:lnTo>
                  <a:lnTo>
                    <a:pt x="510" y="1074"/>
                  </a:lnTo>
                  <a:lnTo>
                    <a:pt x="504" y="1086"/>
                  </a:lnTo>
                  <a:lnTo>
                    <a:pt x="504" y="1092"/>
                  </a:lnTo>
                  <a:lnTo>
                    <a:pt x="498" y="1098"/>
                  </a:lnTo>
                  <a:lnTo>
                    <a:pt x="486" y="1104"/>
                  </a:lnTo>
                  <a:lnTo>
                    <a:pt x="480" y="1104"/>
                  </a:lnTo>
                  <a:lnTo>
                    <a:pt x="475" y="1104"/>
                  </a:lnTo>
                  <a:lnTo>
                    <a:pt x="422" y="1104"/>
                  </a:lnTo>
                  <a:lnTo>
                    <a:pt x="287" y="1098"/>
                  </a:lnTo>
                  <a:lnTo>
                    <a:pt x="240" y="1098"/>
                  </a:lnTo>
                  <a:lnTo>
                    <a:pt x="193" y="1098"/>
                  </a:lnTo>
                  <a:lnTo>
                    <a:pt x="129" y="1098"/>
                  </a:lnTo>
                  <a:lnTo>
                    <a:pt x="71" y="1104"/>
                  </a:lnTo>
                  <a:lnTo>
                    <a:pt x="30" y="1104"/>
                  </a:lnTo>
                  <a:lnTo>
                    <a:pt x="24" y="1104"/>
                  </a:lnTo>
                  <a:lnTo>
                    <a:pt x="18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8" y="1050"/>
                  </a:lnTo>
                  <a:lnTo>
                    <a:pt x="35" y="1050"/>
                  </a:lnTo>
                  <a:lnTo>
                    <a:pt x="47" y="1050"/>
                  </a:lnTo>
                  <a:lnTo>
                    <a:pt x="112" y="1050"/>
                  </a:lnTo>
                  <a:lnTo>
                    <a:pt x="147" y="1044"/>
                  </a:lnTo>
                  <a:lnTo>
                    <a:pt x="170" y="1026"/>
                  </a:lnTo>
                  <a:lnTo>
                    <a:pt x="182" y="1008"/>
                  </a:lnTo>
                  <a:lnTo>
                    <a:pt x="193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404" y="60"/>
                  </a:lnTo>
                  <a:lnTo>
                    <a:pt x="381" y="48"/>
                  </a:lnTo>
                  <a:lnTo>
                    <a:pt x="346" y="48"/>
                  </a:lnTo>
                  <a:lnTo>
                    <a:pt x="305" y="48"/>
                  </a:lnTo>
                  <a:lnTo>
                    <a:pt x="293" y="48"/>
                  </a:lnTo>
                  <a:lnTo>
                    <a:pt x="281" y="48"/>
                  </a:lnTo>
                  <a:lnTo>
                    <a:pt x="270" y="42"/>
                  </a:lnTo>
                  <a:lnTo>
                    <a:pt x="264" y="36"/>
                  </a:lnTo>
                  <a:lnTo>
                    <a:pt x="264" y="30"/>
                  </a:lnTo>
                  <a:lnTo>
                    <a:pt x="264" y="12"/>
                  </a:lnTo>
                  <a:lnTo>
                    <a:pt x="270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7447" y="1152"/>
              <a:ext cx="369" cy="162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7" y="6"/>
                </a:cxn>
                <a:cxn ang="0">
                  <a:pos x="363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9" y="24"/>
                </a:cxn>
                <a:cxn ang="0">
                  <a:pos x="363" y="30"/>
                </a:cxn>
                <a:cxn ang="0">
                  <a:pos x="357" y="36"/>
                </a:cxn>
                <a:cxn ang="0">
                  <a:pos x="345" y="48"/>
                </a:cxn>
                <a:cxn ang="0">
                  <a:pos x="257" y="156"/>
                </a:cxn>
                <a:cxn ang="0">
                  <a:pos x="193" y="276"/>
                </a:cxn>
                <a:cxn ang="0">
                  <a:pos x="146" y="402"/>
                </a:cxn>
                <a:cxn ang="0">
                  <a:pos x="111" y="534"/>
                </a:cxn>
                <a:cxn ang="0">
                  <a:pos x="94" y="672"/>
                </a:cxn>
                <a:cxn ang="0">
                  <a:pos x="88" y="816"/>
                </a:cxn>
                <a:cxn ang="0">
                  <a:pos x="94" y="942"/>
                </a:cxn>
                <a:cxn ang="0">
                  <a:pos x="111" y="1080"/>
                </a:cxn>
                <a:cxn ang="0">
                  <a:pos x="140" y="1212"/>
                </a:cxn>
                <a:cxn ang="0">
                  <a:pos x="187" y="1344"/>
                </a:cxn>
                <a:cxn ang="0">
                  <a:pos x="252" y="1464"/>
                </a:cxn>
                <a:cxn ang="0">
                  <a:pos x="339" y="1578"/>
                </a:cxn>
                <a:cxn ang="0">
                  <a:pos x="351" y="1590"/>
                </a:cxn>
                <a:cxn ang="0">
                  <a:pos x="363" y="1602"/>
                </a:cxn>
                <a:cxn ang="0">
                  <a:pos x="369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3" y="1620"/>
                </a:cxn>
                <a:cxn ang="0">
                  <a:pos x="357" y="1626"/>
                </a:cxn>
                <a:cxn ang="0">
                  <a:pos x="351" y="1626"/>
                </a:cxn>
                <a:cxn ang="0">
                  <a:pos x="334" y="1620"/>
                </a:cxn>
                <a:cxn ang="0">
                  <a:pos x="298" y="1596"/>
                </a:cxn>
                <a:cxn ang="0">
                  <a:pos x="257" y="1548"/>
                </a:cxn>
                <a:cxn ang="0">
                  <a:pos x="205" y="1494"/>
                </a:cxn>
                <a:cxn ang="0">
                  <a:pos x="152" y="1416"/>
                </a:cxn>
                <a:cxn ang="0">
                  <a:pos x="105" y="1320"/>
                </a:cxn>
                <a:cxn ang="0">
                  <a:pos x="53" y="1182"/>
                </a:cxn>
                <a:cxn ang="0">
                  <a:pos x="17" y="1050"/>
                </a:cxn>
                <a:cxn ang="0">
                  <a:pos x="0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5" y="498"/>
                </a:cxn>
                <a:cxn ang="0">
                  <a:pos x="99" y="318"/>
                </a:cxn>
                <a:cxn ang="0">
                  <a:pos x="146" y="222"/>
                </a:cxn>
                <a:cxn ang="0">
                  <a:pos x="205" y="144"/>
                </a:cxn>
                <a:cxn ang="0">
                  <a:pos x="252" y="84"/>
                </a:cxn>
                <a:cxn ang="0">
                  <a:pos x="298" y="36"/>
                </a:cxn>
                <a:cxn ang="0">
                  <a:pos x="334" y="12"/>
                </a:cxn>
                <a:cxn ang="0">
                  <a:pos x="351" y="0"/>
                </a:cxn>
              </a:cxnLst>
              <a:rect l="0" t="0" r="r" b="b"/>
              <a:pathLst>
                <a:path w="369" h="1626">
                  <a:moveTo>
                    <a:pt x="351" y="0"/>
                  </a:moveTo>
                  <a:lnTo>
                    <a:pt x="357" y="6"/>
                  </a:lnTo>
                  <a:lnTo>
                    <a:pt x="363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3" y="30"/>
                  </a:lnTo>
                  <a:lnTo>
                    <a:pt x="357" y="36"/>
                  </a:lnTo>
                  <a:lnTo>
                    <a:pt x="345" y="48"/>
                  </a:lnTo>
                  <a:lnTo>
                    <a:pt x="257" y="156"/>
                  </a:lnTo>
                  <a:lnTo>
                    <a:pt x="193" y="276"/>
                  </a:lnTo>
                  <a:lnTo>
                    <a:pt x="146" y="402"/>
                  </a:lnTo>
                  <a:lnTo>
                    <a:pt x="111" y="534"/>
                  </a:lnTo>
                  <a:lnTo>
                    <a:pt x="94" y="672"/>
                  </a:lnTo>
                  <a:lnTo>
                    <a:pt x="88" y="816"/>
                  </a:lnTo>
                  <a:lnTo>
                    <a:pt x="94" y="942"/>
                  </a:lnTo>
                  <a:lnTo>
                    <a:pt x="111" y="1080"/>
                  </a:lnTo>
                  <a:lnTo>
                    <a:pt x="140" y="1212"/>
                  </a:lnTo>
                  <a:lnTo>
                    <a:pt x="187" y="1344"/>
                  </a:lnTo>
                  <a:lnTo>
                    <a:pt x="252" y="1464"/>
                  </a:lnTo>
                  <a:lnTo>
                    <a:pt x="339" y="1578"/>
                  </a:lnTo>
                  <a:lnTo>
                    <a:pt x="351" y="1590"/>
                  </a:lnTo>
                  <a:lnTo>
                    <a:pt x="363" y="1602"/>
                  </a:lnTo>
                  <a:lnTo>
                    <a:pt x="369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3" y="1620"/>
                  </a:lnTo>
                  <a:lnTo>
                    <a:pt x="357" y="1626"/>
                  </a:lnTo>
                  <a:lnTo>
                    <a:pt x="351" y="1626"/>
                  </a:lnTo>
                  <a:lnTo>
                    <a:pt x="334" y="1620"/>
                  </a:lnTo>
                  <a:lnTo>
                    <a:pt x="298" y="1596"/>
                  </a:lnTo>
                  <a:lnTo>
                    <a:pt x="257" y="1548"/>
                  </a:lnTo>
                  <a:lnTo>
                    <a:pt x="205" y="1494"/>
                  </a:lnTo>
                  <a:lnTo>
                    <a:pt x="152" y="1416"/>
                  </a:lnTo>
                  <a:lnTo>
                    <a:pt x="105" y="1320"/>
                  </a:lnTo>
                  <a:lnTo>
                    <a:pt x="53" y="1182"/>
                  </a:lnTo>
                  <a:lnTo>
                    <a:pt x="17" y="1050"/>
                  </a:lnTo>
                  <a:lnTo>
                    <a:pt x="0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5" y="498"/>
                  </a:lnTo>
                  <a:lnTo>
                    <a:pt x="99" y="318"/>
                  </a:lnTo>
                  <a:lnTo>
                    <a:pt x="146" y="222"/>
                  </a:lnTo>
                  <a:lnTo>
                    <a:pt x="205" y="144"/>
                  </a:lnTo>
                  <a:lnTo>
                    <a:pt x="252" y="84"/>
                  </a:lnTo>
                  <a:lnTo>
                    <a:pt x="298" y="36"/>
                  </a:lnTo>
                  <a:lnTo>
                    <a:pt x="334" y="12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 noEditPoints="1"/>
            </p:cNvSpPr>
            <p:nvPr/>
          </p:nvSpPr>
          <p:spPr bwMode="auto">
            <a:xfrm>
              <a:off x="8021" y="1638"/>
              <a:ext cx="866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46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222" y="798"/>
                </a:cxn>
                <a:cxn ang="0">
                  <a:pos x="275" y="0"/>
                </a:cxn>
                <a:cxn ang="0">
                  <a:pos x="292" y="12"/>
                </a:cxn>
                <a:cxn ang="0">
                  <a:pos x="275" y="36"/>
                </a:cxn>
                <a:cxn ang="0">
                  <a:pos x="164" y="126"/>
                </a:cxn>
                <a:cxn ang="0">
                  <a:pos x="87" y="390"/>
                </a:cxn>
                <a:cxn ang="0">
                  <a:pos x="123" y="498"/>
                </a:cxn>
                <a:cxn ang="0">
                  <a:pos x="363" y="180"/>
                </a:cxn>
                <a:cxn ang="0">
                  <a:pos x="591" y="72"/>
                </a:cxn>
                <a:cxn ang="0">
                  <a:pos x="784" y="120"/>
                </a:cxn>
                <a:cxn ang="0">
                  <a:pos x="866" y="312"/>
                </a:cxn>
                <a:cxn ang="0">
                  <a:pos x="749" y="618"/>
                </a:cxn>
                <a:cxn ang="0">
                  <a:pos x="497" y="756"/>
                </a:cxn>
                <a:cxn ang="0">
                  <a:pos x="363" y="666"/>
                </a:cxn>
                <a:cxn ang="0">
                  <a:pos x="357" y="588"/>
                </a:cxn>
                <a:cxn ang="0">
                  <a:pos x="374" y="552"/>
                </a:cxn>
                <a:cxn ang="0">
                  <a:pos x="409" y="546"/>
                </a:cxn>
                <a:cxn ang="0">
                  <a:pos x="427" y="564"/>
                </a:cxn>
                <a:cxn ang="0">
                  <a:pos x="427" y="576"/>
                </a:cxn>
                <a:cxn ang="0">
                  <a:pos x="421" y="600"/>
                </a:cxn>
                <a:cxn ang="0">
                  <a:pos x="404" y="660"/>
                </a:cxn>
                <a:cxn ang="0">
                  <a:pos x="474" y="714"/>
                </a:cxn>
                <a:cxn ang="0">
                  <a:pos x="585" y="684"/>
                </a:cxn>
                <a:cxn ang="0">
                  <a:pos x="714" y="504"/>
                </a:cxn>
                <a:cxn ang="0">
                  <a:pos x="767" y="264"/>
                </a:cxn>
                <a:cxn ang="0">
                  <a:pos x="726" y="138"/>
                </a:cxn>
                <a:cxn ang="0">
                  <a:pos x="597" y="108"/>
                </a:cxn>
                <a:cxn ang="0">
                  <a:pos x="386" y="210"/>
                </a:cxn>
                <a:cxn ang="0">
                  <a:pos x="152" y="534"/>
                </a:cxn>
                <a:cxn ang="0">
                  <a:pos x="199" y="600"/>
                </a:cxn>
                <a:cxn ang="0">
                  <a:pos x="281" y="714"/>
                </a:cxn>
                <a:cxn ang="0">
                  <a:pos x="316" y="816"/>
                </a:cxn>
                <a:cxn ang="0">
                  <a:pos x="222" y="1032"/>
                </a:cxn>
                <a:cxn ang="0">
                  <a:pos x="58" y="1074"/>
                </a:cxn>
                <a:cxn ang="0">
                  <a:pos x="0" y="954"/>
                </a:cxn>
                <a:cxn ang="0">
                  <a:pos x="35" y="756"/>
                </a:cxn>
                <a:cxn ang="0">
                  <a:pos x="52" y="576"/>
                </a:cxn>
                <a:cxn ang="0">
                  <a:pos x="11" y="432"/>
                </a:cxn>
                <a:cxn ang="0">
                  <a:pos x="99" y="138"/>
                </a:cxn>
                <a:cxn ang="0">
                  <a:pos x="275" y="0"/>
                </a:cxn>
              </a:cxnLst>
              <a:rect l="0" t="0" r="r" b="b"/>
              <a:pathLst>
                <a:path w="866" h="1086">
                  <a:moveTo>
                    <a:pt x="105" y="648"/>
                  </a:moveTo>
                  <a:lnTo>
                    <a:pt x="87" y="714"/>
                  </a:lnTo>
                  <a:lnTo>
                    <a:pt x="64" y="798"/>
                  </a:lnTo>
                  <a:lnTo>
                    <a:pt x="46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1" y="1002"/>
                  </a:lnTo>
                  <a:lnTo>
                    <a:pt x="46" y="1014"/>
                  </a:lnTo>
                  <a:lnTo>
                    <a:pt x="58" y="1032"/>
                  </a:lnTo>
                  <a:lnTo>
                    <a:pt x="70" y="1038"/>
                  </a:lnTo>
                  <a:lnTo>
                    <a:pt x="82" y="1050"/>
                  </a:lnTo>
                  <a:lnTo>
                    <a:pt x="105" y="1050"/>
                  </a:lnTo>
                  <a:lnTo>
                    <a:pt x="152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0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75" y="0"/>
                  </a:moveTo>
                  <a:lnTo>
                    <a:pt x="275" y="0"/>
                  </a:lnTo>
                  <a:lnTo>
                    <a:pt x="286" y="0"/>
                  </a:lnTo>
                  <a:lnTo>
                    <a:pt x="292" y="6"/>
                  </a:lnTo>
                  <a:lnTo>
                    <a:pt x="292" y="12"/>
                  </a:lnTo>
                  <a:lnTo>
                    <a:pt x="292" y="24"/>
                  </a:lnTo>
                  <a:lnTo>
                    <a:pt x="286" y="30"/>
                  </a:lnTo>
                  <a:lnTo>
                    <a:pt x="275" y="36"/>
                  </a:lnTo>
                  <a:lnTo>
                    <a:pt x="269" y="36"/>
                  </a:lnTo>
                  <a:lnTo>
                    <a:pt x="210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3" y="300"/>
                  </a:lnTo>
                  <a:lnTo>
                    <a:pt x="87" y="390"/>
                  </a:lnTo>
                  <a:lnTo>
                    <a:pt x="87" y="420"/>
                  </a:lnTo>
                  <a:lnTo>
                    <a:pt x="93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49" y="66"/>
                  </a:lnTo>
                  <a:lnTo>
                    <a:pt x="726" y="84"/>
                  </a:lnTo>
                  <a:lnTo>
                    <a:pt x="784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6" y="312"/>
                  </a:lnTo>
                  <a:lnTo>
                    <a:pt x="848" y="426"/>
                  </a:lnTo>
                  <a:lnTo>
                    <a:pt x="808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85" y="738"/>
                  </a:lnTo>
                  <a:lnTo>
                    <a:pt x="497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57" y="576"/>
                  </a:lnTo>
                  <a:lnTo>
                    <a:pt x="363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398" y="546"/>
                  </a:lnTo>
                  <a:lnTo>
                    <a:pt x="409" y="546"/>
                  </a:lnTo>
                  <a:lnTo>
                    <a:pt x="421" y="552"/>
                  </a:lnTo>
                  <a:lnTo>
                    <a:pt x="427" y="558"/>
                  </a:lnTo>
                  <a:lnTo>
                    <a:pt x="427" y="564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09" y="606"/>
                  </a:lnTo>
                  <a:lnTo>
                    <a:pt x="392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85" y="684"/>
                  </a:lnTo>
                  <a:lnTo>
                    <a:pt x="638" y="642"/>
                  </a:lnTo>
                  <a:lnTo>
                    <a:pt x="690" y="564"/>
                  </a:lnTo>
                  <a:lnTo>
                    <a:pt x="714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49" y="174"/>
                  </a:lnTo>
                  <a:lnTo>
                    <a:pt x="726" y="138"/>
                  </a:lnTo>
                  <a:lnTo>
                    <a:pt x="696" y="114"/>
                  </a:lnTo>
                  <a:lnTo>
                    <a:pt x="649" y="102"/>
                  </a:lnTo>
                  <a:lnTo>
                    <a:pt x="597" y="108"/>
                  </a:lnTo>
                  <a:lnTo>
                    <a:pt x="532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69" y="564"/>
                  </a:lnTo>
                  <a:lnTo>
                    <a:pt x="199" y="600"/>
                  </a:lnTo>
                  <a:lnTo>
                    <a:pt x="222" y="636"/>
                  </a:lnTo>
                  <a:lnTo>
                    <a:pt x="245" y="666"/>
                  </a:lnTo>
                  <a:lnTo>
                    <a:pt x="281" y="714"/>
                  </a:lnTo>
                  <a:lnTo>
                    <a:pt x="298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69" y="966"/>
                  </a:lnTo>
                  <a:lnTo>
                    <a:pt x="222" y="1032"/>
                  </a:lnTo>
                  <a:lnTo>
                    <a:pt x="169" y="1068"/>
                  </a:lnTo>
                  <a:lnTo>
                    <a:pt x="105" y="1086"/>
                  </a:lnTo>
                  <a:lnTo>
                    <a:pt x="58" y="1074"/>
                  </a:lnTo>
                  <a:lnTo>
                    <a:pt x="23" y="1050"/>
                  </a:lnTo>
                  <a:lnTo>
                    <a:pt x="5" y="1008"/>
                  </a:lnTo>
                  <a:lnTo>
                    <a:pt x="0" y="954"/>
                  </a:lnTo>
                  <a:lnTo>
                    <a:pt x="5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2" y="678"/>
                  </a:lnTo>
                  <a:lnTo>
                    <a:pt x="76" y="606"/>
                  </a:lnTo>
                  <a:lnTo>
                    <a:pt x="52" y="576"/>
                  </a:lnTo>
                  <a:lnTo>
                    <a:pt x="29" y="540"/>
                  </a:lnTo>
                  <a:lnTo>
                    <a:pt x="17" y="492"/>
                  </a:lnTo>
                  <a:lnTo>
                    <a:pt x="11" y="432"/>
                  </a:lnTo>
                  <a:lnTo>
                    <a:pt x="23" y="330"/>
                  </a:lnTo>
                  <a:lnTo>
                    <a:pt x="52" y="228"/>
                  </a:lnTo>
                  <a:lnTo>
                    <a:pt x="99" y="138"/>
                  </a:lnTo>
                  <a:lnTo>
                    <a:pt x="152" y="66"/>
                  </a:lnTo>
                  <a:lnTo>
                    <a:pt x="210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8975" y="1140"/>
              <a:ext cx="281" cy="600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34" y="6"/>
                </a:cxn>
                <a:cxn ang="0">
                  <a:pos x="252" y="12"/>
                </a:cxn>
                <a:cxn ang="0">
                  <a:pos x="263" y="24"/>
                </a:cxn>
                <a:cxn ang="0">
                  <a:pos x="275" y="42"/>
                </a:cxn>
                <a:cxn ang="0">
                  <a:pos x="281" y="66"/>
                </a:cxn>
                <a:cxn ang="0">
                  <a:pos x="281" y="72"/>
                </a:cxn>
                <a:cxn ang="0">
                  <a:pos x="275" y="84"/>
                </a:cxn>
                <a:cxn ang="0">
                  <a:pos x="269" y="102"/>
                </a:cxn>
                <a:cxn ang="0">
                  <a:pos x="269" y="102"/>
                </a:cxn>
                <a:cxn ang="0">
                  <a:pos x="58" y="576"/>
                </a:cxn>
                <a:cxn ang="0">
                  <a:pos x="53" y="588"/>
                </a:cxn>
                <a:cxn ang="0">
                  <a:pos x="47" y="594"/>
                </a:cxn>
                <a:cxn ang="0">
                  <a:pos x="47" y="600"/>
                </a:cxn>
                <a:cxn ang="0">
                  <a:pos x="41" y="600"/>
                </a:cxn>
                <a:cxn ang="0">
                  <a:pos x="35" y="600"/>
                </a:cxn>
                <a:cxn ang="0">
                  <a:pos x="23" y="594"/>
                </a:cxn>
                <a:cxn ang="0">
                  <a:pos x="12" y="588"/>
                </a:cxn>
                <a:cxn ang="0">
                  <a:pos x="0" y="582"/>
                </a:cxn>
                <a:cxn ang="0">
                  <a:pos x="0" y="576"/>
                </a:cxn>
                <a:cxn ang="0">
                  <a:pos x="0" y="570"/>
                </a:cxn>
                <a:cxn ang="0">
                  <a:pos x="0" y="558"/>
                </a:cxn>
                <a:cxn ang="0">
                  <a:pos x="0" y="552"/>
                </a:cxn>
                <a:cxn ang="0">
                  <a:pos x="152" y="54"/>
                </a:cxn>
                <a:cxn ang="0">
                  <a:pos x="152" y="48"/>
                </a:cxn>
                <a:cxn ang="0">
                  <a:pos x="158" y="30"/>
                </a:cxn>
                <a:cxn ang="0">
                  <a:pos x="170" y="18"/>
                </a:cxn>
                <a:cxn ang="0">
                  <a:pos x="181" y="12"/>
                </a:cxn>
                <a:cxn ang="0">
                  <a:pos x="193" y="6"/>
                </a:cxn>
                <a:cxn ang="0">
                  <a:pos x="211" y="0"/>
                </a:cxn>
              </a:cxnLst>
              <a:rect l="0" t="0" r="r" b="b"/>
              <a:pathLst>
                <a:path w="281" h="600">
                  <a:moveTo>
                    <a:pt x="211" y="0"/>
                  </a:moveTo>
                  <a:lnTo>
                    <a:pt x="234" y="6"/>
                  </a:lnTo>
                  <a:lnTo>
                    <a:pt x="252" y="12"/>
                  </a:lnTo>
                  <a:lnTo>
                    <a:pt x="263" y="24"/>
                  </a:lnTo>
                  <a:lnTo>
                    <a:pt x="275" y="42"/>
                  </a:lnTo>
                  <a:lnTo>
                    <a:pt x="281" y="66"/>
                  </a:lnTo>
                  <a:lnTo>
                    <a:pt x="281" y="72"/>
                  </a:lnTo>
                  <a:lnTo>
                    <a:pt x="275" y="84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58" y="576"/>
                  </a:lnTo>
                  <a:lnTo>
                    <a:pt x="53" y="588"/>
                  </a:lnTo>
                  <a:lnTo>
                    <a:pt x="47" y="594"/>
                  </a:lnTo>
                  <a:lnTo>
                    <a:pt x="47" y="600"/>
                  </a:lnTo>
                  <a:lnTo>
                    <a:pt x="41" y="600"/>
                  </a:lnTo>
                  <a:lnTo>
                    <a:pt x="35" y="600"/>
                  </a:lnTo>
                  <a:lnTo>
                    <a:pt x="23" y="594"/>
                  </a:lnTo>
                  <a:lnTo>
                    <a:pt x="12" y="588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58"/>
                  </a:lnTo>
                  <a:lnTo>
                    <a:pt x="0" y="552"/>
                  </a:lnTo>
                  <a:lnTo>
                    <a:pt x="152" y="54"/>
                  </a:lnTo>
                  <a:lnTo>
                    <a:pt x="152" y="48"/>
                  </a:lnTo>
                  <a:lnTo>
                    <a:pt x="158" y="30"/>
                  </a:lnTo>
                  <a:lnTo>
                    <a:pt x="170" y="18"/>
                  </a:lnTo>
                  <a:lnTo>
                    <a:pt x="181" y="12"/>
                  </a:lnTo>
                  <a:lnTo>
                    <a:pt x="193" y="6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9513" y="2202"/>
              <a:ext cx="188" cy="486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9" y="12"/>
                </a:cxn>
                <a:cxn ang="0">
                  <a:pos x="159" y="42"/>
                </a:cxn>
                <a:cxn ang="0">
                  <a:pos x="182" y="96"/>
                </a:cxn>
                <a:cxn ang="0">
                  <a:pos x="188" y="168"/>
                </a:cxn>
                <a:cxn ang="0">
                  <a:pos x="188" y="168"/>
                </a:cxn>
                <a:cxn ang="0">
                  <a:pos x="176" y="258"/>
                </a:cxn>
                <a:cxn ang="0">
                  <a:pos x="153" y="336"/>
                </a:cxn>
                <a:cxn ang="0">
                  <a:pos x="123" y="402"/>
                </a:cxn>
                <a:cxn ang="0">
                  <a:pos x="88" y="450"/>
                </a:cxn>
                <a:cxn ang="0">
                  <a:pos x="59" y="474"/>
                </a:cxn>
                <a:cxn ang="0">
                  <a:pos x="41" y="486"/>
                </a:cxn>
                <a:cxn ang="0">
                  <a:pos x="36" y="486"/>
                </a:cxn>
                <a:cxn ang="0">
                  <a:pos x="30" y="480"/>
                </a:cxn>
                <a:cxn ang="0">
                  <a:pos x="24" y="468"/>
                </a:cxn>
                <a:cxn ang="0">
                  <a:pos x="24" y="468"/>
                </a:cxn>
                <a:cxn ang="0">
                  <a:pos x="30" y="462"/>
                </a:cxn>
                <a:cxn ang="0">
                  <a:pos x="30" y="456"/>
                </a:cxn>
                <a:cxn ang="0">
                  <a:pos x="36" y="450"/>
                </a:cxn>
                <a:cxn ang="0">
                  <a:pos x="41" y="444"/>
                </a:cxn>
                <a:cxn ang="0">
                  <a:pos x="82" y="396"/>
                </a:cxn>
                <a:cxn ang="0">
                  <a:pos x="118" y="330"/>
                </a:cxn>
                <a:cxn ang="0">
                  <a:pos x="141" y="258"/>
                </a:cxn>
                <a:cxn ang="0">
                  <a:pos x="153" y="168"/>
                </a:cxn>
                <a:cxn ang="0">
                  <a:pos x="153" y="156"/>
                </a:cxn>
                <a:cxn ang="0">
                  <a:pos x="153" y="150"/>
                </a:cxn>
                <a:cxn ang="0">
                  <a:pos x="153" y="144"/>
                </a:cxn>
                <a:cxn ang="0">
                  <a:pos x="147" y="144"/>
                </a:cxn>
                <a:cxn ang="0">
                  <a:pos x="147" y="144"/>
                </a:cxn>
                <a:cxn ang="0">
                  <a:pos x="147" y="150"/>
                </a:cxn>
                <a:cxn ang="0">
                  <a:pos x="141" y="150"/>
                </a:cxn>
                <a:cxn ang="0">
                  <a:pos x="123" y="162"/>
                </a:cxn>
                <a:cxn ang="0">
                  <a:pos x="106" y="168"/>
                </a:cxn>
                <a:cxn ang="0">
                  <a:pos x="88" y="174"/>
                </a:cxn>
                <a:cxn ang="0">
                  <a:pos x="59" y="168"/>
                </a:cxn>
                <a:cxn ang="0">
                  <a:pos x="41" y="162"/>
                </a:cxn>
                <a:cxn ang="0">
                  <a:pos x="24" y="144"/>
                </a:cxn>
                <a:cxn ang="0">
                  <a:pos x="12" y="126"/>
                </a:cxn>
                <a:cxn ang="0">
                  <a:pos x="6" y="108"/>
                </a:cxn>
                <a:cxn ang="0">
                  <a:pos x="0" y="84"/>
                </a:cxn>
                <a:cxn ang="0">
                  <a:pos x="6" y="66"/>
                </a:cxn>
                <a:cxn ang="0">
                  <a:pos x="12" y="42"/>
                </a:cxn>
                <a:cxn ang="0">
                  <a:pos x="24" y="24"/>
                </a:cxn>
                <a:cxn ang="0">
                  <a:pos x="41" y="12"/>
                </a:cxn>
                <a:cxn ang="0">
                  <a:pos x="59" y="6"/>
                </a:cxn>
                <a:cxn ang="0">
                  <a:pos x="88" y="0"/>
                </a:cxn>
              </a:cxnLst>
              <a:rect l="0" t="0" r="r" b="b"/>
              <a:pathLst>
                <a:path w="188" h="486">
                  <a:moveTo>
                    <a:pt x="88" y="0"/>
                  </a:moveTo>
                  <a:lnTo>
                    <a:pt x="129" y="12"/>
                  </a:lnTo>
                  <a:lnTo>
                    <a:pt x="159" y="42"/>
                  </a:lnTo>
                  <a:lnTo>
                    <a:pt x="182" y="96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76" y="258"/>
                  </a:lnTo>
                  <a:lnTo>
                    <a:pt x="153" y="336"/>
                  </a:lnTo>
                  <a:lnTo>
                    <a:pt x="123" y="402"/>
                  </a:lnTo>
                  <a:lnTo>
                    <a:pt x="88" y="450"/>
                  </a:lnTo>
                  <a:lnTo>
                    <a:pt x="59" y="474"/>
                  </a:lnTo>
                  <a:lnTo>
                    <a:pt x="41" y="486"/>
                  </a:lnTo>
                  <a:lnTo>
                    <a:pt x="36" y="486"/>
                  </a:lnTo>
                  <a:lnTo>
                    <a:pt x="30" y="480"/>
                  </a:lnTo>
                  <a:lnTo>
                    <a:pt x="24" y="468"/>
                  </a:lnTo>
                  <a:lnTo>
                    <a:pt x="24" y="468"/>
                  </a:lnTo>
                  <a:lnTo>
                    <a:pt x="30" y="462"/>
                  </a:lnTo>
                  <a:lnTo>
                    <a:pt x="30" y="456"/>
                  </a:lnTo>
                  <a:lnTo>
                    <a:pt x="36" y="450"/>
                  </a:lnTo>
                  <a:lnTo>
                    <a:pt x="41" y="444"/>
                  </a:lnTo>
                  <a:lnTo>
                    <a:pt x="82" y="396"/>
                  </a:lnTo>
                  <a:lnTo>
                    <a:pt x="118" y="330"/>
                  </a:lnTo>
                  <a:lnTo>
                    <a:pt x="141" y="258"/>
                  </a:lnTo>
                  <a:lnTo>
                    <a:pt x="153" y="168"/>
                  </a:lnTo>
                  <a:lnTo>
                    <a:pt x="153" y="156"/>
                  </a:lnTo>
                  <a:lnTo>
                    <a:pt x="153" y="150"/>
                  </a:lnTo>
                  <a:lnTo>
                    <a:pt x="153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50"/>
                  </a:lnTo>
                  <a:lnTo>
                    <a:pt x="141" y="150"/>
                  </a:lnTo>
                  <a:lnTo>
                    <a:pt x="123" y="162"/>
                  </a:lnTo>
                  <a:lnTo>
                    <a:pt x="106" y="168"/>
                  </a:lnTo>
                  <a:lnTo>
                    <a:pt x="88" y="174"/>
                  </a:lnTo>
                  <a:lnTo>
                    <a:pt x="59" y="168"/>
                  </a:lnTo>
                  <a:lnTo>
                    <a:pt x="41" y="162"/>
                  </a:lnTo>
                  <a:lnTo>
                    <a:pt x="24" y="144"/>
                  </a:lnTo>
                  <a:lnTo>
                    <a:pt x="12" y="126"/>
                  </a:lnTo>
                  <a:lnTo>
                    <a:pt x="6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12" y="42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59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66"/>
            <p:cNvSpPr>
              <a:spLocks noEditPoints="1"/>
            </p:cNvSpPr>
            <p:nvPr/>
          </p:nvSpPr>
          <p:spPr bwMode="auto">
            <a:xfrm>
              <a:off x="10128" y="1230"/>
              <a:ext cx="849" cy="1164"/>
            </a:xfrm>
            <a:custGeom>
              <a:avLst/>
              <a:gdLst/>
              <a:ahLst/>
              <a:cxnLst>
                <a:cxn ang="0">
                  <a:pos x="510" y="96"/>
                </a:cxn>
                <a:cxn ang="0">
                  <a:pos x="428" y="294"/>
                </a:cxn>
                <a:cxn ang="0">
                  <a:pos x="515" y="456"/>
                </a:cxn>
                <a:cxn ang="0">
                  <a:pos x="662" y="534"/>
                </a:cxn>
                <a:cxn ang="0">
                  <a:pos x="709" y="228"/>
                </a:cxn>
                <a:cxn ang="0">
                  <a:pos x="668" y="54"/>
                </a:cxn>
                <a:cxn ang="0">
                  <a:pos x="627" y="0"/>
                </a:cxn>
                <a:cxn ang="0">
                  <a:pos x="755" y="84"/>
                </a:cxn>
                <a:cxn ang="0">
                  <a:pos x="796" y="246"/>
                </a:cxn>
                <a:cxn ang="0">
                  <a:pos x="802" y="348"/>
                </a:cxn>
                <a:cxn ang="0">
                  <a:pos x="767" y="564"/>
                </a:cxn>
                <a:cxn ang="0">
                  <a:pos x="832" y="576"/>
                </a:cxn>
                <a:cxn ang="0">
                  <a:pos x="849" y="594"/>
                </a:cxn>
                <a:cxn ang="0">
                  <a:pos x="837" y="612"/>
                </a:cxn>
                <a:cxn ang="0">
                  <a:pos x="808" y="612"/>
                </a:cxn>
                <a:cxn ang="0">
                  <a:pos x="761" y="600"/>
                </a:cxn>
                <a:cxn ang="0">
                  <a:pos x="586" y="996"/>
                </a:cxn>
                <a:cxn ang="0">
                  <a:pos x="340" y="1164"/>
                </a:cxn>
                <a:cxn ang="0">
                  <a:pos x="199" y="1128"/>
                </a:cxn>
                <a:cxn ang="0">
                  <a:pos x="129" y="978"/>
                </a:cxn>
                <a:cxn ang="0">
                  <a:pos x="158" y="798"/>
                </a:cxn>
                <a:cxn ang="0">
                  <a:pos x="193" y="672"/>
                </a:cxn>
                <a:cxn ang="0">
                  <a:pos x="217" y="534"/>
                </a:cxn>
                <a:cxn ang="0">
                  <a:pos x="199" y="474"/>
                </a:cxn>
                <a:cxn ang="0">
                  <a:pos x="164" y="462"/>
                </a:cxn>
                <a:cxn ang="0">
                  <a:pos x="70" y="576"/>
                </a:cxn>
                <a:cxn ang="0">
                  <a:pos x="41" y="684"/>
                </a:cxn>
                <a:cxn ang="0">
                  <a:pos x="24" y="690"/>
                </a:cxn>
                <a:cxn ang="0">
                  <a:pos x="12" y="690"/>
                </a:cxn>
                <a:cxn ang="0">
                  <a:pos x="6" y="660"/>
                </a:cxn>
                <a:cxn ang="0">
                  <a:pos x="53" y="516"/>
                </a:cxn>
                <a:cxn ang="0">
                  <a:pos x="123" y="438"/>
                </a:cxn>
                <a:cxn ang="0">
                  <a:pos x="270" y="462"/>
                </a:cxn>
                <a:cxn ang="0">
                  <a:pos x="311" y="600"/>
                </a:cxn>
                <a:cxn ang="0">
                  <a:pos x="281" y="738"/>
                </a:cxn>
                <a:cxn ang="0">
                  <a:pos x="234" y="930"/>
                </a:cxn>
                <a:cxn ang="0">
                  <a:pos x="240" y="1062"/>
                </a:cxn>
                <a:cxn ang="0">
                  <a:pos x="346" y="1128"/>
                </a:cxn>
                <a:cxn ang="0">
                  <a:pos x="486" y="1014"/>
                </a:cxn>
                <a:cxn ang="0">
                  <a:pos x="580" y="810"/>
                </a:cxn>
                <a:cxn ang="0">
                  <a:pos x="592" y="546"/>
                </a:cxn>
                <a:cxn ang="0">
                  <a:pos x="433" y="426"/>
                </a:cxn>
                <a:cxn ang="0">
                  <a:pos x="404" y="216"/>
                </a:cxn>
                <a:cxn ang="0">
                  <a:pos x="551" y="18"/>
                </a:cxn>
              </a:cxnLst>
              <a:rect l="0" t="0" r="r" b="b"/>
              <a:pathLst>
                <a:path w="849" h="1164">
                  <a:moveTo>
                    <a:pt x="627" y="36"/>
                  </a:moveTo>
                  <a:lnTo>
                    <a:pt x="562" y="54"/>
                  </a:lnTo>
                  <a:lnTo>
                    <a:pt x="510" y="96"/>
                  </a:lnTo>
                  <a:lnTo>
                    <a:pt x="469" y="156"/>
                  </a:lnTo>
                  <a:lnTo>
                    <a:pt x="439" y="228"/>
                  </a:lnTo>
                  <a:lnTo>
                    <a:pt x="428" y="294"/>
                  </a:lnTo>
                  <a:lnTo>
                    <a:pt x="439" y="360"/>
                  </a:lnTo>
                  <a:lnTo>
                    <a:pt x="474" y="414"/>
                  </a:lnTo>
                  <a:lnTo>
                    <a:pt x="515" y="456"/>
                  </a:lnTo>
                  <a:lnTo>
                    <a:pt x="568" y="492"/>
                  </a:lnTo>
                  <a:lnTo>
                    <a:pt x="615" y="516"/>
                  </a:lnTo>
                  <a:lnTo>
                    <a:pt x="662" y="534"/>
                  </a:lnTo>
                  <a:lnTo>
                    <a:pt x="679" y="438"/>
                  </a:lnTo>
                  <a:lnTo>
                    <a:pt x="697" y="330"/>
                  </a:lnTo>
                  <a:lnTo>
                    <a:pt x="709" y="228"/>
                  </a:lnTo>
                  <a:lnTo>
                    <a:pt x="703" y="144"/>
                  </a:lnTo>
                  <a:lnTo>
                    <a:pt x="691" y="84"/>
                  </a:lnTo>
                  <a:lnTo>
                    <a:pt x="668" y="54"/>
                  </a:lnTo>
                  <a:lnTo>
                    <a:pt x="650" y="36"/>
                  </a:lnTo>
                  <a:lnTo>
                    <a:pt x="627" y="36"/>
                  </a:lnTo>
                  <a:close/>
                  <a:moveTo>
                    <a:pt x="627" y="0"/>
                  </a:moveTo>
                  <a:lnTo>
                    <a:pt x="679" y="12"/>
                  </a:lnTo>
                  <a:lnTo>
                    <a:pt x="720" y="42"/>
                  </a:lnTo>
                  <a:lnTo>
                    <a:pt x="755" y="84"/>
                  </a:lnTo>
                  <a:lnTo>
                    <a:pt x="773" y="138"/>
                  </a:lnTo>
                  <a:lnTo>
                    <a:pt x="791" y="192"/>
                  </a:lnTo>
                  <a:lnTo>
                    <a:pt x="796" y="246"/>
                  </a:lnTo>
                  <a:lnTo>
                    <a:pt x="802" y="288"/>
                  </a:lnTo>
                  <a:lnTo>
                    <a:pt x="802" y="318"/>
                  </a:lnTo>
                  <a:lnTo>
                    <a:pt x="802" y="348"/>
                  </a:lnTo>
                  <a:lnTo>
                    <a:pt x="796" y="402"/>
                  </a:lnTo>
                  <a:lnTo>
                    <a:pt x="791" y="474"/>
                  </a:lnTo>
                  <a:lnTo>
                    <a:pt x="767" y="564"/>
                  </a:lnTo>
                  <a:lnTo>
                    <a:pt x="767" y="564"/>
                  </a:lnTo>
                  <a:lnTo>
                    <a:pt x="814" y="576"/>
                  </a:lnTo>
                  <a:lnTo>
                    <a:pt x="832" y="576"/>
                  </a:lnTo>
                  <a:lnTo>
                    <a:pt x="843" y="582"/>
                  </a:lnTo>
                  <a:lnTo>
                    <a:pt x="849" y="588"/>
                  </a:lnTo>
                  <a:lnTo>
                    <a:pt x="849" y="594"/>
                  </a:lnTo>
                  <a:lnTo>
                    <a:pt x="849" y="606"/>
                  </a:lnTo>
                  <a:lnTo>
                    <a:pt x="843" y="612"/>
                  </a:lnTo>
                  <a:lnTo>
                    <a:pt x="837" y="612"/>
                  </a:lnTo>
                  <a:lnTo>
                    <a:pt x="832" y="612"/>
                  </a:lnTo>
                  <a:lnTo>
                    <a:pt x="826" y="612"/>
                  </a:lnTo>
                  <a:lnTo>
                    <a:pt x="808" y="612"/>
                  </a:lnTo>
                  <a:lnTo>
                    <a:pt x="791" y="606"/>
                  </a:lnTo>
                  <a:lnTo>
                    <a:pt x="773" y="600"/>
                  </a:lnTo>
                  <a:lnTo>
                    <a:pt x="761" y="600"/>
                  </a:lnTo>
                  <a:lnTo>
                    <a:pt x="714" y="750"/>
                  </a:lnTo>
                  <a:lnTo>
                    <a:pt x="656" y="882"/>
                  </a:lnTo>
                  <a:lnTo>
                    <a:pt x="586" y="996"/>
                  </a:lnTo>
                  <a:lnTo>
                    <a:pt x="510" y="1086"/>
                  </a:lnTo>
                  <a:lnTo>
                    <a:pt x="428" y="1140"/>
                  </a:lnTo>
                  <a:lnTo>
                    <a:pt x="340" y="1164"/>
                  </a:lnTo>
                  <a:lnTo>
                    <a:pt x="293" y="1158"/>
                  </a:lnTo>
                  <a:lnTo>
                    <a:pt x="240" y="1146"/>
                  </a:lnTo>
                  <a:lnTo>
                    <a:pt x="199" y="1128"/>
                  </a:lnTo>
                  <a:lnTo>
                    <a:pt x="158" y="1092"/>
                  </a:lnTo>
                  <a:lnTo>
                    <a:pt x="135" y="1044"/>
                  </a:lnTo>
                  <a:lnTo>
                    <a:pt x="129" y="978"/>
                  </a:lnTo>
                  <a:lnTo>
                    <a:pt x="135" y="906"/>
                  </a:lnTo>
                  <a:lnTo>
                    <a:pt x="152" y="840"/>
                  </a:lnTo>
                  <a:lnTo>
                    <a:pt x="158" y="798"/>
                  </a:lnTo>
                  <a:lnTo>
                    <a:pt x="170" y="756"/>
                  </a:lnTo>
                  <a:lnTo>
                    <a:pt x="182" y="720"/>
                  </a:lnTo>
                  <a:lnTo>
                    <a:pt x="193" y="672"/>
                  </a:lnTo>
                  <a:lnTo>
                    <a:pt x="205" y="618"/>
                  </a:lnTo>
                  <a:lnTo>
                    <a:pt x="211" y="570"/>
                  </a:lnTo>
                  <a:lnTo>
                    <a:pt x="217" y="534"/>
                  </a:lnTo>
                  <a:lnTo>
                    <a:pt x="211" y="510"/>
                  </a:lnTo>
                  <a:lnTo>
                    <a:pt x="211" y="492"/>
                  </a:lnTo>
                  <a:lnTo>
                    <a:pt x="199" y="474"/>
                  </a:lnTo>
                  <a:lnTo>
                    <a:pt x="188" y="468"/>
                  </a:lnTo>
                  <a:lnTo>
                    <a:pt x="176" y="462"/>
                  </a:lnTo>
                  <a:lnTo>
                    <a:pt x="164" y="462"/>
                  </a:lnTo>
                  <a:lnTo>
                    <a:pt x="129" y="474"/>
                  </a:lnTo>
                  <a:lnTo>
                    <a:pt x="94" y="516"/>
                  </a:lnTo>
                  <a:lnTo>
                    <a:pt x="70" y="576"/>
                  </a:lnTo>
                  <a:lnTo>
                    <a:pt x="53" y="654"/>
                  </a:lnTo>
                  <a:lnTo>
                    <a:pt x="47" y="672"/>
                  </a:lnTo>
                  <a:lnTo>
                    <a:pt x="41" y="684"/>
                  </a:lnTo>
                  <a:lnTo>
                    <a:pt x="35" y="690"/>
                  </a:lnTo>
                  <a:lnTo>
                    <a:pt x="29" y="690"/>
                  </a:lnTo>
                  <a:lnTo>
                    <a:pt x="24" y="690"/>
                  </a:lnTo>
                  <a:lnTo>
                    <a:pt x="18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6" y="684"/>
                  </a:lnTo>
                  <a:lnTo>
                    <a:pt x="0" y="678"/>
                  </a:lnTo>
                  <a:lnTo>
                    <a:pt x="6" y="660"/>
                  </a:lnTo>
                  <a:lnTo>
                    <a:pt x="18" y="618"/>
                  </a:lnTo>
                  <a:lnTo>
                    <a:pt x="35" y="564"/>
                  </a:lnTo>
                  <a:lnTo>
                    <a:pt x="53" y="516"/>
                  </a:lnTo>
                  <a:lnTo>
                    <a:pt x="65" y="492"/>
                  </a:lnTo>
                  <a:lnTo>
                    <a:pt x="88" y="462"/>
                  </a:lnTo>
                  <a:lnTo>
                    <a:pt x="123" y="438"/>
                  </a:lnTo>
                  <a:lnTo>
                    <a:pt x="170" y="426"/>
                  </a:lnTo>
                  <a:lnTo>
                    <a:pt x="223" y="438"/>
                  </a:lnTo>
                  <a:lnTo>
                    <a:pt x="270" y="462"/>
                  </a:lnTo>
                  <a:lnTo>
                    <a:pt x="305" y="510"/>
                  </a:lnTo>
                  <a:lnTo>
                    <a:pt x="316" y="576"/>
                  </a:lnTo>
                  <a:lnTo>
                    <a:pt x="311" y="600"/>
                  </a:lnTo>
                  <a:lnTo>
                    <a:pt x="305" y="630"/>
                  </a:lnTo>
                  <a:lnTo>
                    <a:pt x="299" y="660"/>
                  </a:lnTo>
                  <a:lnTo>
                    <a:pt x="281" y="738"/>
                  </a:lnTo>
                  <a:lnTo>
                    <a:pt x="264" y="804"/>
                  </a:lnTo>
                  <a:lnTo>
                    <a:pt x="252" y="864"/>
                  </a:lnTo>
                  <a:lnTo>
                    <a:pt x="234" y="930"/>
                  </a:lnTo>
                  <a:lnTo>
                    <a:pt x="229" y="996"/>
                  </a:lnTo>
                  <a:lnTo>
                    <a:pt x="234" y="1026"/>
                  </a:lnTo>
                  <a:lnTo>
                    <a:pt x="240" y="1062"/>
                  </a:lnTo>
                  <a:lnTo>
                    <a:pt x="258" y="1092"/>
                  </a:lnTo>
                  <a:lnTo>
                    <a:pt x="293" y="1116"/>
                  </a:lnTo>
                  <a:lnTo>
                    <a:pt x="346" y="1128"/>
                  </a:lnTo>
                  <a:lnTo>
                    <a:pt x="404" y="1110"/>
                  </a:lnTo>
                  <a:lnTo>
                    <a:pt x="451" y="1068"/>
                  </a:lnTo>
                  <a:lnTo>
                    <a:pt x="486" y="1014"/>
                  </a:lnTo>
                  <a:lnTo>
                    <a:pt x="521" y="960"/>
                  </a:lnTo>
                  <a:lnTo>
                    <a:pt x="539" y="918"/>
                  </a:lnTo>
                  <a:lnTo>
                    <a:pt x="580" y="810"/>
                  </a:lnTo>
                  <a:lnTo>
                    <a:pt x="621" y="702"/>
                  </a:lnTo>
                  <a:lnTo>
                    <a:pt x="650" y="570"/>
                  </a:lnTo>
                  <a:lnTo>
                    <a:pt x="592" y="546"/>
                  </a:lnTo>
                  <a:lnTo>
                    <a:pt x="533" y="516"/>
                  </a:lnTo>
                  <a:lnTo>
                    <a:pt x="480" y="480"/>
                  </a:lnTo>
                  <a:lnTo>
                    <a:pt x="433" y="426"/>
                  </a:lnTo>
                  <a:lnTo>
                    <a:pt x="404" y="366"/>
                  </a:lnTo>
                  <a:lnTo>
                    <a:pt x="392" y="294"/>
                  </a:lnTo>
                  <a:lnTo>
                    <a:pt x="404" y="216"/>
                  </a:lnTo>
                  <a:lnTo>
                    <a:pt x="433" y="138"/>
                  </a:lnTo>
                  <a:lnTo>
                    <a:pt x="486" y="66"/>
                  </a:lnTo>
                  <a:lnTo>
                    <a:pt x="551" y="18"/>
                  </a:lnTo>
                  <a:lnTo>
                    <a:pt x="6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11112" y="1152"/>
              <a:ext cx="374" cy="16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12"/>
                </a:cxn>
                <a:cxn ang="0">
                  <a:pos x="70" y="36"/>
                </a:cxn>
                <a:cxn ang="0">
                  <a:pos x="111" y="84"/>
                </a:cxn>
                <a:cxn ang="0">
                  <a:pos x="164" y="144"/>
                </a:cxn>
                <a:cxn ang="0">
                  <a:pos x="216" y="216"/>
                </a:cxn>
                <a:cxn ang="0">
                  <a:pos x="269" y="312"/>
                </a:cxn>
                <a:cxn ang="0">
                  <a:pos x="322" y="450"/>
                </a:cxn>
                <a:cxn ang="0">
                  <a:pos x="351" y="582"/>
                </a:cxn>
                <a:cxn ang="0">
                  <a:pos x="369" y="708"/>
                </a:cxn>
                <a:cxn ang="0">
                  <a:pos x="374" y="816"/>
                </a:cxn>
                <a:cxn ang="0">
                  <a:pos x="374" y="816"/>
                </a:cxn>
                <a:cxn ang="0">
                  <a:pos x="363" y="966"/>
                </a:cxn>
                <a:cxn ang="0">
                  <a:pos x="333" y="1134"/>
                </a:cxn>
                <a:cxn ang="0">
                  <a:pos x="275" y="1314"/>
                </a:cxn>
                <a:cxn ang="0">
                  <a:pos x="222" y="1404"/>
                </a:cxn>
                <a:cxn ang="0">
                  <a:pos x="170" y="1488"/>
                </a:cxn>
                <a:cxn ang="0">
                  <a:pos x="117" y="1548"/>
                </a:cxn>
                <a:cxn ang="0">
                  <a:pos x="70" y="1590"/>
                </a:cxn>
                <a:cxn ang="0">
                  <a:pos x="35" y="1620"/>
                </a:cxn>
                <a:cxn ang="0">
                  <a:pos x="17" y="1626"/>
                </a:cxn>
                <a:cxn ang="0">
                  <a:pos x="11" y="1626"/>
                </a:cxn>
                <a:cxn ang="0">
                  <a:pos x="6" y="1620"/>
                </a:cxn>
                <a:cxn ang="0">
                  <a:pos x="0" y="1614"/>
                </a:cxn>
                <a:cxn ang="0">
                  <a:pos x="6" y="1608"/>
                </a:cxn>
                <a:cxn ang="0">
                  <a:pos x="6" y="1608"/>
                </a:cxn>
                <a:cxn ang="0">
                  <a:pos x="6" y="1602"/>
                </a:cxn>
                <a:cxn ang="0">
                  <a:pos x="11" y="1596"/>
                </a:cxn>
                <a:cxn ang="0">
                  <a:pos x="23" y="1584"/>
                </a:cxn>
                <a:cxn ang="0">
                  <a:pos x="111" y="1476"/>
                </a:cxn>
                <a:cxn ang="0">
                  <a:pos x="181" y="1356"/>
                </a:cxn>
                <a:cxn ang="0">
                  <a:pos x="228" y="1230"/>
                </a:cxn>
                <a:cxn ang="0">
                  <a:pos x="257" y="1092"/>
                </a:cxn>
                <a:cxn ang="0">
                  <a:pos x="275" y="954"/>
                </a:cxn>
                <a:cxn ang="0">
                  <a:pos x="281" y="816"/>
                </a:cxn>
                <a:cxn ang="0">
                  <a:pos x="269" y="624"/>
                </a:cxn>
                <a:cxn ang="0">
                  <a:pos x="240" y="450"/>
                </a:cxn>
                <a:cxn ang="0">
                  <a:pos x="187" y="294"/>
                </a:cxn>
                <a:cxn ang="0">
                  <a:pos x="117" y="162"/>
                </a:cxn>
                <a:cxn ang="0">
                  <a:pos x="35" y="54"/>
                </a:cxn>
                <a:cxn ang="0">
                  <a:pos x="17" y="42"/>
                </a:cxn>
                <a:cxn ang="0">
                  <a:pos x="11" y="36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6" y="24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7" y="0"/>
                </a:cxn>
              </a:cxnLst>
              <a:rect l="0" t="0" r="r" b="b"/>
              <a:pathLst>
                <a:path w="374" h="1626">
                  <a:moveTo>
                    <a:pt x="17" y="0"/>
                  </a:moveTo>
                  <a:lnTo>
                    <a:pt x="35" y="12"/>
                  </a:lnTo>
                  <a:lnTo>
                    <a:pt x="70" y="36"/>
                  </a:lnTo>
                  <a:lnTo>
                    <a:pt x="111" y="84"/>
                  </a:lnTo>
                  <a:lnTo>
                    <a:pt x="164" y="144"/>
                  </a:lnTo>
                  <a:lnTo>
                    <a:pt x="216" y="216"/>
                  </a:lnTo>
                  <a:lnTo>
                    <a:pt x="269" y="312"/>
                  </a:lnTo>
                  <a:lnTo>
                    <a:pt x="322" y="450"/>
                  </a:lnTo>
                  <a:lnTo>
                    <a:pt x="351" y="582"/>
                  </a:lnTo>
                  <a:lnTo>
                    <a:pt x="369" y="708"/>
                  </a:lnTo>
                  <a:lnTo>
                    <a:pt x="374" y="816"/>
                  </a:lnTo>
                  <a:lnTo>
                    <a:pt x="374" y="816"/>
                  </a:lnTo>
                  <a:lnTo>
                    <a:pt x="363" y="966"/>
                  </a:lnTo>
                  <a:lnTo>
                    <a:pt x="333" y="1134"/>
                  </a:lnTo>
                  <a:lnTo>
                    <a:pt x="275" y="1314"/>
                  </a:lnTo>
                  <a:lnTo>
                    <a:pt x="222" y="1404"/>
                  </a:lnTo>
                  <a:lnTo>
                    <a:pt x="170" y="1488"/>
                  </a:lnTo>
                  <a:lnTo>
                    <a:pt x="117" y="1548"/>
                  </a:lnTo>
                  <a:lnTo>
                    <a:pt x="70" y="1590"/>
                  </a:lnTo>
                  <a:lnTo>
                    <a:pt x="35" y="1620"/>
                  </a:lnTo>
                  <a:lnTo>
                    <a:pt x="17" y="1626"/>
                  </a:lnTo>
                  <a:lnTo>
                    <a:pt x="11" y="1626"/>
                  </a:lnTo>
                  <a:lnTo>
                    <a:pt x="6" y="1620"/>
                  </a:lnTo>
                  <a:lnTo>
                    <a:pt x="0" y="1614"/>
                  </a:lnTo>
                  <a:lnTo>
                    <a:pt x="6" y="1608"/>
                  </a:lnTo>
                  <a:lnTo>
                    <a:pt x="6" y="1608"/>
                  </a:lnTo>
                  <a:lnTo>
                    <a:pt x="6" y="1602"/>
                  </a:lnTo>
                  <a:lnTo>
                    <a:pt x="11" y="1596"/>
                  </a:lnTo>
                  <a:lnTo>
                    <a:pt x="23" y="1584"/>
                  </a:lnTo>
                  <a:lnTo>
                    <a:pt x="111" y="1476"/>
                  </a:lnTo>
                  <a:lnTo>
                    <a:pt x="181" y="1356"/>
                  </a:lnTo>
                  <a:lnTo>
                    <a:pt x="228" y="1230"/>
                  </a:lnTo>
                  <a:lnTo>
                    <a:pt x="257" y="1092"/>
                  </a:lnTo>
                  <a:lnTo>
                    <a:pt x="275" y="954"/>
                  </a:lnTo>
                  <a:lnTo>
                    <a:pt x="281" y="816"/>
                  </a:lnTo>
                  <a:lnTo>
                    <a:pt x="269" y="624"/>
                  </a:lnTo>
                  <a:lnTo>
                    <a:pt x="240" y="450"/>
                  </a:lnTo>
                  <a:lnTo>
                    <a:pt x="187" y="294"/>
                  </a:lnTo>
                  <a:lnTo>
                    <a:pt x="117" y="162"/>
                  </a:lnTo>
                  <a:lnTo>
                    <a:pt x="35" y="54"/>
                  </a:lnTo>
                  <a:lnTo>
                    <a:pt x="17" y="42"/>
                  </a:lnTo>
                  <a:lnTo>
                    <a:pt x="11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68"/>
            <p:cNvSpPr>
              <a:spLocks noEditPoints="1"/>
            </p:cNvSpPr>
            <p:nvPr/>
          </p:nvSpPr>
          <p:spPr bwMode="auto">
            <a:xfrm>
              <a:off x="12171" y="1776"/>
              <a:ext cx="1054" cy="378"/>
            </a:xfrm>
            <a:custGeom>
              <a:avLst/>
              <a:gdLst/>
              <a:ahLst/>
              <a:cxnLst>
                <a:cxn ang="0">
                  <a:pos x="47" y="318"/>
                </a:cxn>
                <a:cxn ang="0">
                  <a:pos x="996" y="318"/>
                </a:cxn>
                <a:cxn ang="0">
                  <a:pos x="1013" y="318"/>
                </a:cxn>
                <a:cxn ang="0">
                  <a:pos x="1025" y="318"/>
                </a:cxn>
                <a:cxn ang="0">
                  <a:pos x="1037" y="324"/>
                </a:cxn>
                <a:cxn ang="0">
                  <a:pos x="1043" y="324"/>
                </a:cxn>
                <a:cxn ang="0">
                  <a:pos x="1048" y="336"/>
                </a:cxn>
                <a:cxn ang="0">
                  <a:pos x="1054" y="348"/>
                </a:cxn>
                <a:cxn ang="0">
                  <a:pos x="1048" y="366"/>
                </a:cxn>
                <a:cxn ang="0">
                  <a:pos x="1043" y="372"/>
                </a:cxn>
                <a:cxn ang="0">
                  <a:pos x="1037" y="378"/>
                </a:cxn>
                <a:cxn ang="0">
                  <a:pos x="1025" y="378"/>
                </a:cxn>
                <a:cxn ang="0">
                  <a:pos x="1013" y="378"/>
                </a:cxn>
                <a:cxn ang="0">
                  <a:pos x="1002" y="378"/>
                </a:cxn>
                <a:cxn ang="0">
                  <a:pos x="47" y="378"/>
                </a:cxn>
                <a:cxn ang="0">
                  <a:pos x="36" y="378"/>
                </a:cxn>
                <a:cxn ang="0">
                  <a:pos x="24" y="378"/>
                </a:cxn>
                <a:cxn ang="0">
                  <a:pos x="18" y="378"/>
                </a:cxn>
                <a:cxn ang="0">
                  <a:pos x="6" y="372"/>
                </a:cxn>
                <a:cxn ang="0">
                  <a:pos x="0" y="366"/>
                </a:cxn>
                <a:cxn ang="0">
                  <a:pos x="0" y="348"/>
                </a:cxn>
                <a:cxn ang="0">
                  <a:pos x="0" y="336"/>
                </a:cxn>
                <a:cxn ang="0">
                  <a:pos x="6" y="324"/>
                </a:cxn>
                <a:cxn ang="0">
                  <a:pos x="18" y="324"/>
                </a:cxn>
                <a:cxn ang="0">
                  <a:pos x="24" y="318"/>
                </a:cxn>
                <a:cxn ang="0">
                  <a:pos x="36" y="318"/>
                </a:cxn>
                <a:cxn ang="0">
                  <a:pos x="47" y="318"/>
                </a:cxn>
                <a:cxn ang="0">
                  <a:pos x="47" y="0"/>
                </a:cxn>
                <a:cxn ang="0">
                  <a:pos x="1002" y="0"/>
                </a:cxn>
                <a:cxn ang="0">
                  <a:pos x="1013" y="0"/>
                </a:cxn>
                <a:cxn ang="0">
                  <a:pos x="1025" y="6"/>
                </a:cxn>
                <a:cxn ang="0">
                  <a:pos x="1037" y="6"/>
                </a:cxn>
                <a:cxn ang="0">
                  <a:pos x="1043" y="12"/>
                </a:cxn>
                <a:cxn ang="0">
                  <a:pos x="1048" y="18"/>
                </a:cxn>
                <a:cxn ang="0">
                  <a:pos x="1054" y="36"/>
                </a:cxn>
                <a:cxn ang="0">
                  <a:pos x="1048" y="48"/>
                </a:cxn>
                <a:cxn ang="0">
                  <a:pos x="1043" y="54"/>
                </a:cxn>
                <a:cxn ang="0">
                  <a:pos x="1037" y="60"/>
                </a:cxn>
                <a:cxn ang="0">
                  <a:pos x="1025" y="66"/>
                </a:cxn>
                <a:cxn ang="0">
                  <a:pos x="1013" y="66"/>
                </a:cxn>
                <a:cxn ang="0">
                  <a:pos x="996" y="66"/>
                </a:cxn>
                <a:cxn ang="0">
                  <a:pos x="47" y="66"/>
                </a:cxn>
                <a:cxn ang="0">
                  <a:pos x="36" y="66"/>
                </a:cxn>
                <a:cxn ang="0">
                  <a:pos x="24" y="66"/>
                </a:cxn>
                <a:cxn ang="0">
                  <a:pos x="18" y="60"/>
                </a:cxn>
                <a:cxn ang="0">
                  <a:pos x="6" y="54"/>
                </a:cxn>
                <a:cxn ang="0">
                  <a:pos x="0" y="48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36" y="0"/>
                </a:cxn>
                <a:cxn ang="0">
                  <a:pos x="47" y="0"/>
                </a:cxn>
              </a:cxnLst>
              <a:rect l="0" t="0" r="r" b="b"/>
              <a:pathLst>
                <a:path w="1054" h="378">
                  <a:moveTo>
                    <a:pt x="47" y="318"/>
                  </a:moveTo>
                  <a:lnTo>
                    <a:pt x="996" y="318"/>
                  </a:lnTo>
                  <a:lnTo>
                    <a:pt x="1013" y="318"/>
                  </a:lnTo>
                  <a:lnTo>
                    <a:pt x="1025" y="318"/>
                  </a:lnTo>
                  <a:lnTo>
                    <a:pt x="1037" y="324"/>
                  </a:lnTo>
                  <a:lnTo>
                    <a:pt x="1043" y="324"/>
                  </a:lnTo>
                  <a:lnTo>
                    <a:pt x="1048" y="336"/>
                  </a:lnTo>
                  <a:lnTo>
                    <a:pt x="1054" y="348"/>
                  </a:lnTo>
                  <a:lnTo>
                    <a:pt x="1048" y="366"/>
                  </a:lnTo>
                  <a:lnTo>
                    <a:pt x="1043" y="372"/>
                  </a:lnTo>
                  <a:lnTo>
                    <a:pt x="1037" y="378"/>
                  </a:lnTo>
                  <a:lnTo>
                    <a:pt x="1025" y="378"/>
                  </a:lnTo>
                  <a:lnTo>
                    <a:pt x="1013" y="378"/>
                  </a:lnTo>
                  <a:lnTo>
                    <a:pt x="1002" y="378"/>
                  </a:lnTo>
                  <a:lnTo>
                    <a:pt x="47" y="378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78"/>
                  </a:lnTo>
                  <a:lnTo>
                    <a:pt x="6" y="372"/>
                  </a:lnTo>
                  <a:lnTo>
                    <a:pt x="0" y="366"/>
                  </a:lnTo>
                  <a:lnTo>
                    <a:pt x="0" y="348"/>
                  </a:lnTo>
                  <a:lnTo>
                    <a:pt x="0" y="336"/>
                  </a:lnTo>
                  <a:lnTo>
                    <a:pt x="6" y="324"/>
                  </a:lnTo>
                  <a:lnTo>
                    <a:pt x="18" y="324"/>
                  </a:lnTo>
                  <a:lnTo>
                    <a:pt x="24" y="318"/>
                  </a:lnTo>
                  <a:lnTo>
                    <a:pt x="36" y="318"/>
                  </a:lnTo>
                  <a:lnTo>
                    <a:pt x="47" y="318"/>
                  </a:lnTo>
                  <a:close/>
                  <a:moveTo>
                    <a:pt x="47" y="0"/>
                  </a:moveTo>
                  <a:lnTo>
                    <a:pt x="1002" y="0"/>
                  </a:lnTo>
                  <a:lnTo>
                    <a:pt x="1013" y="0"/>
                  </a:lnTo>
                  <a:lnTo>
                    <a:pt x="1025" y="6"/>
                  </a:lnTo>
                  <a:lnTo>
                    <a:pt x="1037" y="6"/>
                  </a:lnTo>
                  <a:lnTo>
                    <a:pt x="1043" y="12"/>
                  </a:lnTo>
                  <a:lnTo>
                    <a:pt x="1048" y="18"/>
                  </a:lnTo>
                  <a:lnTo>
                    <a:pt x="1054" y="36"/>
                  </a:lnTo>
                  <a:lnTo>
                    <a:pt x="1048" y="48"/>
                  </a:lnTo>
                  <a:lnTo>
                    <a:pt x="1043" y="54"/>
                  </a:lnTo>
                  <a:lnTo>
                    <a:pt x="1037" y="60"/>
                  </a:lnTo>
                  <a:lnTo>
                    <a:pt x="1025" y="66"/>
                  </a:lnTo>
                  <a:lnTo>
                    <a:pt x="1013" y="66"/>
                  </a:lnTo>
                  <a:lnTo>
                    <a:pt x="996" y="66"/>
                  </a:lnTo>
                  <a:lnTo>
                    <a:pt x="47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13822" y="1272"/>
              <a:ext cx="1130" cy="1104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30" y="12"/>
                </a:cxn>
                <a:cxn ang="0">
                  <a:pos x="1101" y="324"/>
                </a:cxn>
                <a:cxn ang="0">
                  <a:pos x="1089" y="360"/>
                </a:cxn>
                <a:cxn ang="0">
                  <a:pos x="1060" y="354"/>
                </a:cxn>
                <a:cxn ang="0">
                  <a:pos x="1060" y="342"/>
                </a:cxn>
                <a:cxn ang="0">
                  <a:pos x="1060" y="312"/>
                </a:cxn>
                <a:cxn ang="0">
                  <a:pos x="1066" y="258"/>
                </a:cxn>
                <a:cxn ang="0">
                  <a:pos x="1060" y="168"/>
                </a:cxn>
                <a:cxn ang="0">
                  <a:pos x="984" y="66"/>
                </a:cxn>
                <a:cxn ang="0">
                  <a:pos x="621" y="48"/>
                </a:cxn>
                <a:cxn ang="0">
                  <a:pos x="568" y="54"/>
                </a:cxn>
                <a:cxn ang="0">
                  <a:pos x="545" y="90"/>
                </a:cxn>
                <a:cxn ang="0">
                  <a:pos x="580" y="522"/>
                </a:cxn>
                <a:cxn ang="0">
                  <a:pos x="738" y="480"/>
                </a:cxn>
                <a:cxn ang="0">
                  <a:pos x="791" y="348"/>
                </a:cxn>
                <a:cxn ang="0">
                  <a:pos x="808" y="330"/>
                </a:cxn>
                <a:cxn ang="0">
                  <a:pos x="826" y="348"/>
                </a:cxn>
                <a:cxn ang="0">
                  <a:pos x="826" y="360"/>
                </a:cxn>
                <a:cxn ang="0">
                  <a:pos x="738" y="726"/>
                </a:cxn>
                <a:cxn ang="0">
                  <a:pos x="726" y="762"/>
                </a:cxn>
                <a:cxn ang="0">
                  <a:pos x="703" y="762"/>
                </a:cxn>
                <a:cxn ang="0">
                  <a:pos x="697" y="738"/>
                </a:cxn>
                <a:cxn ang="0">
                  <a:pos x="709" y="678"/>
                </a:cxn>
                <a:cxn ang="0">
                  <a:pos x="709" y="648"/>
                </a:cxn>
                <a:cxn ang="0">
                  <a:pos x="674" y="588"/>
                </a:cxn>
                <a:cxn ang="0">
                  <a:pos x="422" y="570"/>
                </a:cxn>
                <a:cxn ang="0">
                  <a:pos x="322" y="996"/>
                </a:cxn>
                <a:cxn ang="0">
                  <a:pos x="322" y="1026"/>
                </a:cxn>
                <a:cxn ang="0">
                  <a:pos x="346" y="1044"/>
                </a:cxn>
                <a:cxn ang="0">
                  <a:pos x="404" y="1050"/>
                </a:cxn>
                <a:cxn ang="0">
                  <a:pos x="451" y="1050"/>
                </a:cxn>
                <a:cxn ang="0">
                  <a:pos x="492" y="1050"/>
                </a:cxn>
                <a:cxn ang="0">
                  <a:pos x="498" y="1056"/>
                </a:cxn>
                <a:cxn ang="0">
                  <a:pos x="504" y="1074"/>
                </a:cxn>
                <a:cxn ang="0">
                  <a:pos x="492" y="1098"/>
                </a:cxn>
                <a:cxn ang="0">
                  <a:pos x="475" y="1104"/>
                </a:cxn>
                <a:cxn ang="0">
                  <a:pos x="235" y="1098"/>
                </a:cxn>
                <a:cxn ang="0">
                  <a:pos x="71" y="1104"/>
                </a:cxn>
                <a:cxn ang="0">
                  <a:pos x="18" y="1098"/>
                </a:cxn>
                <a:cxn ang="0">
                  <a:pos x="0" y="1080"/>
                </a:cxn>
                <a:cxn ang="0">
                  <a:pos x="18" y="1050"/>
                </a:cxn>
                <a:cxn ang="0">
                  <a:pos x="112" y="1050"/>
                </a:cxn>
                <a:cxn ang="0">
                  <a:pos x="182" y="1008"/>
                </a:cxn>
                <a:cxn ang="0">
                  <a:pos x="404" y="96"/>
                </a:cxn>
                <a:cxn ang="0">
                  <a:pos x="410" y="78"/>
                </a:cxn>
                <a:cxn ang="0">
                  <a:pos x="346" y="48"/>
                </a:cxn>
                <a:cxn ang="0">
                  <a:pos x="276" y="48"/>
                </a:cxn>
                <a:cxn ang="0">
                  <a:pos x="264" y="30"/>
                </a:cxn>
                <a:cxn ang="0">
                  <a:pos x="281" y="0"/>
                </a:cxn>
              </a:cxnLst>
              <a:rect l="0" t="0" r="r" b="b"/>
              <a:pathLst>
                <a:path w="1130" h="1104">
                  <a:moveTo>
                    <a:pt x="311" y="0"/>
                  </a:moveTo>
                  <a:lnTo>
                    <a:pt x="1089" y="0"/>
                  </a:lnTo>
                  <a:lnTo>
                    <a:pt x="1107" y="0"/>
                  </a:lnTo>
                  <a:lnTo>
                    <a:pt x="1119" y="0"/>
                  </a:lnTo>
                  <a:lnTo>
                    <a:pt x="1125" y="6"/>
                  </a:lnTo>
                  <a:lnTo>
                    <a:pt x="1130" y="12"/>
                  </a:lnTo>
                  <a:lnTo>
                    <a:pt x="1130" y="24"/>
                  </a:lnTo>
                  <a:lnTo>
                    <a:pt x="1130" y="42"/>
                  </a:lnTo>
                  <a:lnTo>
                    <a:pt x="1101" y="324"/>
                  </a:lnTo>
                  <a:lnTo>
                    <a:pt x="1095" y="342"/>
                  </a:lnTo>
                  <a:lnTo>
                    <a:pt x="1095" y="354"/>
                  </a:lnTo>
                  <a:lnTo>
                    <a:pt x="1089" y="360"/>
                  </a:lnTo>
                  <a:lnTo>
                    <a:pt x="1078" y="366"/>
                  </a:lnTo>
                  <a:lnTo>
                    <a:pt x="1066" y="360"/>
                  </a:lnTo>
                  <a:lnTo>
                    <a:pt x="1060" y="354"/>
                  </a:lnTo>
                  <a:lnTo>
                    <a:pt x="1060" y="348"/>
                  </a:lnTo>
                  <a:lnTo>
                    <a:pt x="1060" y="342"/>
                  </a:lnTo>
                  <a:lnTo>
                    <a:pt x="1060" y="342"/>
                  </a:lnTo>
                  <a:lnTo>
                    <a:pt x="1060" y="336"/>
                  </a:lnTo>
                  <a:lnTo>
                    <a:pt x="1060" y="324"/>
                  </a:lnTo>
                  <a:lnTo>
                    <a:pt x="1060" y="312"/>
                  </a:lnTo>
                  <a:lnTo>
                    <a:pt x="1060" y="294"/>
                  </a:lnTo>
                  <a:lnTo>
                    <a:pt x="1066" y="276"/>
                  </a:lnTo>
                  <a:lnTo>
                    <a:pt x="1066" y="258"/>
                  </a:lnTo>
                  <a:lnTo>
                    <a:pt x="1066" y="246"/>
                  </a:lnTo>
                  <a:lnTo>
                    <a:pt x="1066" y="228"/>
                  </a:lnTo>
                  <a:lnTo>
                    <a:pt x="1060" y="168"/>
                  </a:lnTo>
                  <a:lnTo>
                    <a:pt x="1048" y="126"/>
                  </a:lnTo>
                  <a:lnTo>
                    <a:pt x="1025" y="90"/>
                  </a:lnTo>
                  <a:lnTo>
                    <a:pt x="984" y="66"/>
                  </a:lnTo>
                  <a:lnTo>
                    <a:pt x="920" y="48"/>
                  </a:lnTo>
                  <a:lnTo>
                    <a:pt x="832" y="48"/>
                  </a:lnTo>
                  <a:lnTo>
                    <a:pt x="621" y="48"/>
                  </a:lnTo>
                  <a:lnTo>
                    <a:pt x="598" y="48"/>
                  </a:lnTo>
                  <a:lnTo>
                    <a:pt x="580" y="48"/>
                  </a:lnTo>
                  <a:lnTo>
                    <a:pt x="568" y="54"/>
                  </a:lnTo>
                  <a:lnTo>
                    <a:pt x="557" y="60"/>
                  </a:lnTo>
                  <a:lnTo>
                    <a:pt x="551" y="72"/>
                  </a:lnTo>
                  <a:lnTo>
                    <a:pt x="545" y="90"/>
                  </a:lnTo>
                  <a:lnTo>
                    <a:pt x="539" y="108"/>
                  </a:lnTo>
                  <a:lnTo>
                    <a:pt x="440" y="522"/>
                  </a:lnTo>
                  <a:lnTo>
                    <a:pt x="580" y="522"/>
                  </a:lnTo>
                  <a:lnTo>
                    <a:pt x="650" y="522"/>
                  </a:lnTo>
                  <a:lnTo>
                    <a:pt x="703" y="504"/>
                  </a:lnTo>
                  <a:lnTo>
                    <a:pt x="738" y="480"/>
                  </a:lnTo>
                  <a:lnTo>
                    <a:pt x="767" y="432"/>
                  </a:lnTo>
                  <a:lnTo>
                    <a:pt x="785" y="366"/>
                  </a:lnTo>
                  <a:lnTo>
                    <a:pt x="791" y="348"/>
                  </a:lnTo>
                  <a:lnTo>
                    <a:pt x="797" y="342"/>
                  </a:lnTo>
                  <a:lnTo>
                    <a:pt x="803" y="336"/>
                  </a:lnTo>
                  <a:lnTo>
                    <a:pt x="808" y="330"/>
                  </a:lnTo>
                  <a:lnTo>
                    <a:pt x="820" y="336"/>
                  </a:lnTo>
                  <a:lnTo>
                    <a:pt x="826" y="342"/>
                  </a:lnTo>
                  <a:lnTo>
                    <a:pt x="826" y="348"/>
                  </a:lnTo>
                  <a:lnTo>
                    <a:pt x="826" y="348"/>
                  </a:lnTo>
                  <a:lnTo>
                    <a:pt x="826" y="354"/>
                  </a:lnTo>
                  <a:lnTo>
                    <a:pt x="826" y="360"/>
                  </a:lnTo>
                  <a:lnTo>
                    <a:pt x="826" y="366"/>
                  </a:lnTo>
                  <a:lnTo>
                    <a:pt x="826" y="378"/>
                  </a:lnTo>
                  <a:lnTo>
                    <a:pt x="738" y="726"/>
                  </a:lnTo>
                  <a:lnTo>
                    <a:pt x="732" y="744"/>
                  </a:lnTo>
                  <a:lnTo>
                    <a:pt x="726" y="756"/>
                  </a:lnTo>
                  <a:lnTo>
                    <a:pt x="726" y="762"/>
                  </a:lnTo>
                  <a:lnTo>
                    <a:pt x="721" y="762"/>
                  </a:lnTo>
                  <a:lnTo>
                    <a:pt x="715" y="762"/>
                  </a:lnTo>
                  <a:lnTo>
                    <a:pt x="703" y="762"/>
                  </a:lnTo>
                  <a:lnTo>
                    <a:pt x="697" y="756"/>
                  </a:lnTo>
                  <a:lnTo>
                    <a:pt x="691" y="744"/>
                  </a:lnTo>
                  <a:lnTo>
                    <a:pt x="697" y="738"/>
                  </a:lnTo>
                  <a:lnTo>
                    <a:pt x="697" y="726"/>
                  </a:lnTo>
                  <a:lnTo>
                    <a:pt x="703" y="702"/>
                  </a:lnTo>
                  <a:lnTo>
                    <a:pt x="709" y="678"/>
                  </a:lnTo>
                  <a:lnTo>
                    <a:pt x="709" y="666"/>
                  </a:lnTo>
                  <a:lnTo>
                    <a:pt x="709" y="654"/>
                  </a:lnTo>
                  <a:lnTo>
                    <a:pt x="709" y="648"/>
                  </a:lnTo>
                  <a:lnTo>
                    <a:pt x="709" y="624"/>
                  </a:lnTo>
                  <a:lnTo>
                    <a:pt x="697" y="600"/>
                  </a:lnTo>
                  <a:lnTo>
                    <a:pt x="674" y="588"/>
                  </a:lnTo>
                  <a:lnTo>
                    <a:pt x="639" y="576"/>
                  </a:lnTo>
                  <a:lnTo>
                    <a:pt x="580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322" y="978"/>
                  </a:lnTo>
                  <a:lnTo>
                    <a:pt x="322" y="996"/>
                  </a:lnTo>
                  <a:lnTo>
                    <a:pt x="322" y="1008"/>
                  </a:lnTo>
                  <a:lnTo>
                    <a:pt x="317" y="1014"/>
                  </a:lnTo>
                  <a:lnTo>
                    <a:pt x="322" y="1026"/>
                  </a:lnTo>
                  <a:lnTo>
                    <a:pt x="322" y="1038"/>
                  </a:lnTo>
                  <a:lnTo>
                    <a:pt x="334" y="1044"/>
                  </a:lnTo>
                  <a:lnTo>
                    <a:pt x="346" y="1044"/>
                  </a:lnTo>
                  <a:lnTo>
                    <a:pt x="369" y="1050"/>
                  </a:lnTo>
                  <a:lnTo>
                    <a:pt x="393" y="1050"/>
                  </a:lnTo>
                  <a:lnTo>
                    <a:pt x="404" y="1050"/>
                  </a:lnTo>
                  <a:lnTo>
                    <a:pt x="422" y="1050"/>
                  </a:lnTo>
                  <a:lnTo>
                    <a:pt x="434" y="1050"/>
                  </a:lnTo>
                  <a:lnTo>
                    <a:pt x="451" y="1050"/>
                  </a:lnTo>
                  <a:lnTo>
                    <a:pt x="469" y="1050"/>
                  </a:lnTo>
                  <a:lnTo>
                    <a:pt x="481" y="1050"/>
                  </a:lnTo>
                  <a:lnTo>
                    <a:pt x="492" y="1050"/>
                  </a:lnTo>
                  <a:lnTo>
                    <a:pt x="492" y="1050"/>
                  </a:lnTo>
                  <a:lnTo>
                    <a:pt x="498" y="1056"/>
                  </a:lnTo>
                  <a:lnTo>
                    <a:pt x="498" y="1056"/>
                  </a:lnTo>
                  <a:lnTo>
                    <a:pt x="504" y="1056"/>
                  </a:lnTo>
                  <a:lnTo>
                    <a:pt x="504" y="1062"/>
                  </a:lnTo>
                  <a:lnTo>
                    <a:pt x="504" y="1074"/>
                  </a:lnTo>
                  <a:lnTo>
                    <a:pt x="504" y="1086"/>
                  </a:lnTo>
                  <a:lnTo>
                    <a:pt x="498" y="1092"/>
                  </a:lnTo>
                  <a:lnTo>
                    <a:pt x="492" y="1098"/>
                  </a:lnTo>
                  <a:lnTo>
                    <a:pt x="486" y="1104"/>
                  </a:lnTo>
                  <a:lnTo>
                    <a:pt x="481" y="1104"/>
                  </a:lnTo>
                  <a:lnTo>
                    <a:pt x="475" y="1104"/>
                  </a:lnTo>
                  <a:lnTo>
                    <a:pt x="422" y="1104"/>
                  </a:lnTo>
                  <a:lnTo>
                    <a:pt x="287" y="1098"/>
                  </a:lnTo>
                  <a:lnTo>
                    <a:pt x="235" y="1098"/>
                  </a:lnTo>
                  <a:lnTo>
                    <a:pt x="188" y="1098"/>
                  </a:lnTo>
                  <a:lnTo>
                    <a:pt x="129" y="1098"/>
                  </a:lnTo>
                  <a:lnTo>
                    <a:pt x="71" y="1104"/>
                  </a:lnTo>
                  <a:lnTo>
                    <a:pt x="30" y="1104"/>
                  </a:lnTo>
                  <a:lnTo>
                    <a:pt x="24" y="1104"/>
                  </a:lnTo>
                  <a:lnTo>
                    <a:pt x="18" y="1098"/>
                  </a:lnTo>
                  <a:lnTo>
                    <a:pt x="12" y="1098"/>
                  </a:lnTo>
                  <a:lnTo>
                    <a:pt x="6" y="1092"/>
                  </a:lnTo>
                  <a:lnTo>
                    <a:pt x="0" y="1080"/>
                  </a:lnTo>
                  <a:lnTo>
                    <a:pt x="6" y="1068"/>
                  </a:lnTo>
                  <a:lnTo>
                    <a:pt x="12" y="1056"/>
                  </a:lnTo>
                  <a:lnTo>
                    <a:pt x="18" y="1050"/>
                  </a:lnTo>
                  <a:lnTo>
                    <a:pt x="30" y="1050"/>
                  </a:lnTo>
                  <a:lnTo>
                    <a:pt x="47" y="1050"/>
                  </a:lnTo>
                  <a:lnTo>
                    <a:pt x="112" y="1050"/>
                  </a:lnTo>
                  <a:lnTo>
                    <a:pt x="147" y="1044"/>
                  </a:lnTo>
                  <a:lnTo>
                    <a:pt x="170" y="1026"/>
                  </a:lnTo>
                  <a:lnTo>
                    <a:pt x="182" y="1008"/>
                  </a:lnTo>
                  <a:lnTo>
                    <a:pt x="194" y="972"/>
                  </a:lnTo>
                  <a:lnTo>
                    <a:pt x="404" y="114"/>
                  </a:lnTo>
                  <a:lnTo>
                    <a:pt x="404" y="96"/>
                  </a:lnTo>
                  <a:lnTo>
                    <a:pt x="410" y="90"/>
                  </a:lnTo>
                  <a:lnTo>
                    <a:pt x="410" y="84"/>
                  </a:lnTo>
                  <a:lnTo>
                    <a:pt x="410" y="78"/>
                  </a:lnTo>
                  <a:lnTo>
                    <a:pt x="399" y="60"/>
                  </a:lnTo>
                  <a:lnTo>
                    <a:pt x="381" y="48"/>
                  </a:lnTo>
                  <a:lnTo>
                    <a:pt x="346" y="48"/>
                  </a:lnTo>
                  <a:lnTo>
                    <a:pt x="305" y="48"/>
                  </a:lnTo>
                  <a:lnTo>
                    <a:pt x="293" y="48"/>
                  </a:lnTo>
                  <a:lnTo>
                    <a:pt x="276" y="48"/>
                  </a:lnTo>
                  <a:lnTo>
                    <a:pt x="270" y="42"/>
                  </a:lnTo>
                  <a:lnTo>
                    <a:pt x="264" y="36"/>
                  </a:lnTo>
                  <a:lnTo>
                    <a:pt x="264" y="30"/>
                  </a:lnTo>
                  <a:lnTo>
                    <a:pt x="264" y="12"/>
                  </a:lnTo>
                  <a:lnTo>
                    <a:pt x="270" y="6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15169" y="1152"/>
              <a:ext cx="369" cy="162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7" y="6"/>
                </a:cxn>
                <a:cxn ang="0">
                  <a:pos x="363" y="12"/>
                </a:cxn>
                <a:cxn ang="0">
                  <a:pos x="369" y="18"/>
                </a:cxn>
                <a:cxn ang="0">
                  <a:pos x="369" y="24"/>
                </a:cxn>
                <a:cxn ang="0">
                  <a:pos x="363" y="24"/>
                </a:cxn>
                <a:cxn ang="0">
                  <a:pos x="363" y="30"/>
                </a:cxn>
                <a:cxn ang="0">
                  <a:pos x="357" y="36"/>
                </a:cxn>
                <a:cxn ang="0">
                  <a:pos x="345" y="48"/>
                </a:cxn>
                <a:cxn ang="0">
                  <a:pos x="258" y="156"/>
                </a:cxn>
                <a:cxn ang="0">
                  <a:pos x="193" y="276"/>
                </a:cxn>
                <a:cxn ang="0">
                  <a:pos x="146" y="402"/>
                </a:cxn>
                <a:cxn ang="0">
                  <a:pos x="111" y="534"/>
                </a:cxn>
                <a:cxn ang="0">
                  <a:pos x="94" y="672"/>
                </a:cxn>
                <a:cxn ang="0">
                  <a:pos x="88" y="816"/>
                </a:cxn>
                <a:cxn ang="0">
                  <a:pos x="94" y="942"/>
                </a:cxn>
                <a:cxn ang="0">
                  <a:pos x="111" y="1080"/>
                </a:cxn>
                <a:cxn ang="0">
                  <a:pos x="140" y="1212"/>
                </a:cxn>
                <a:cxn ang="0">
                  <a:pos x="187" y="1344"/>
                </a:cxn>
                <a:cxn ang="0">
                  <a:pos x="252" y="1464"/>
                </a:cxn>
                <a:cxn ang="0">
                  <a:pos x="340" y="1578"/>
                </a:cxn>
                <a:cxn ang="0">
                  <a:pos x="351" y="1590"/>
                </a:cxn>
                <a:cxn ang="0">
                  <a:pos x="363" y="1602"/>
                </a:cxn>
                <a:cxn ang="0">
                  <a:pos x="363" y="1608"/>
                </a:cxn>
                <a:cxn ang="0">
                  <a:pos x="369" y="1608"/>
                </a:cxn>
                <a:cxn ang="0">
                  <a:pos x="369" y="1614"/>
                </a:cxn>
                <a:cxn ang="0">
                  <a:pos x="369" y="1614"/>
                </a:cxn>
                <a:cxn ang="0">
                  <a:pos x="363" y="1620"/>
                </a:cxn>
                <a:cxn ang="0">
                  <a:pos x="357" y="1626"/>
                </a:cxn>
                <a:cxn ang="0">
                  <a:pos x="351" y="1626"/>
                </a:cxn>
                <a:cxn ang="0">
                  <a:pos x="334" y="1620"/>
                </a:cxn>
                <a:cxn ang="0">
                  <a:pos x="299" y="1596"/>
                </a:cxn>
                <a:cxn ang="0">
                  <a:pos x="258" y="1548"/>
                </a:cxn>
                <a:cxn ang="0">
                  <a:pos x="205" y="1494"/>
                </a:cxn>
                <a:cxn ang="0">
                  <a:pos x="152" y="1416"/>
                </a:cxn>
                <a:cxn ang="0">
                  <a:pos x="105" y="1320"/>
                </a:cxn>
                <a:cxn ang="0">
                  <a:pos x="47" y="1182"/>
                </a:cxn>
                <a:cxn ang="0">
                  <a:pos x="18" y="1050"/>
                </a:cxn>
                <a:cxn ang="0">
                  <a:pos x="0" y="924"/>
                </a:cxn>
                <a:cxn ang="0">
                  <a:pos x="0" y="816"/>
                </a:cxn>
                <a:cxn ang="0">
                  <a:pos x="6" y="666"/>
                </a:cxn>
                <a:cxn ang="0">
                  <a:pos x="35" y="498"/>
                </a:cxn>
                <a:cxn ang="0">
                  <a:pos x="100" y="318"/>
                </a:cxn>
                <a:cxn ang="0">
                  <a:pos x="146" y="222"/>
                </a:cxn>
                <a:cxn ang="0">
                  <a:pos x="199" y="144"/>
                </a:cxn>
                <a:cxn ang="0">
                  <a:pos x="252" y="84"/>
                </a:cxn>
                <a:cxn ang="0">
                  <a:pos x="299" y="36"/>
                </a:cxn>
                <a:cxn ang="0">
                  <a:pos x="334" y="12"/>
                </a:cxn>
                <a:cxn ang="0">
                  <a:pos x="351" y="0"/>
                </a:cxn>
              </a:cxnLst>
              <a:rect l="0" t="0" r="r" b="b"/>
              <a:pathLst>
                <a:path w="369" h="1626">
                  <a:moveTo>
                    <a:pt x="351" y="0"/>
                  </a:moveTo>
                  <a:lnTo>
                    <a:pt x="357" y="6"/>
                  </a:lnTo>
                  <a:lnTo>
                    <a:pt x="363" y="12"/>
                  </a:lnTo>
                  <a:lnTo>
                    <a:pt x="369" y="18"/>
                  </a:lnTo>
                  <a:lnTo>
                    <a:pt x="369" y="24"/>
                  </a:lnTo>
                  <a:lnTo>
                    <a:pt x="363" y="24"/>
                  </a:lnTo>
                  <a:lnTo>
                    <a:pt x="363" y="30"/>
                  </a:lnTo>
                  <a:lnTo>
                    <a:pt x="357" y="36"/>
                  </a:lnTo>
                  <a:lnTo>
                    <a:pt x="345" y="48"/>
                  </a:lnTo>
                  <a:lnTo>
                    <a:pt x="258" y="156"/>
                  </a:lnTo>
                  <a:lnTo>
                    <a:pt x="193" y="276"/>
                  </a:lnTo>
                  <a:lnTo>
                    <a:pt x="146" y="402"/>
                  </a:lnTo>
                  <a:lnTo>
                    <a:pt x="111" y="534"/>
                  </a:lnTo>
                  <a:lnTo>
                    <a:pt x="94" y="672"/>
                  </a:lnTo>
                  <a:lnTo>
                    <a:pt x="88" y="816"/>
                  </a:lnTo>
                  <a:lnTo>
                    <a:pt x="94" y="942"/>
                  </a:lnTo>
                  <a:lnTo>
                    <a:pt x="111" y="1080"/>
                  </a:lnTo>
                  <a:lnTo>
                    <a:pt x="140" y="1212"/>
                  </a:lnTo>
                  <a:lnTo>
                    <a:pt x="187" y="1344"/>
                  </a:lnTo>
                  <a:lnTo>
                    <a:pt x="252" y="1464"/>
                  </a:lnTo>
                  <a:lnTo>
                    <a:pt x="340" y="1578"/>
                  </a:lnTo>
                  <a:lnTo>
                    <a:pt x="351" y="1590"/>
                  </a:lnTo>
                  <a:lnTo>
                    <a:pt x="363" y="1602"/>
                  </a:lnTo>
                  <a:lnTo>
                    <a:pt x="363" y="1608"/>
                  </a:lnTo>
                  <a:lnTo>
                    <a:pt x="369" y="1608"/>
                  </a:lnTo>
                  <a:lnTo>
                    <a:pt x="369" y="1614"/>
                  </a:lnTo>
                  <a:lnTo>
                    <a:pt x="369" y="1614"/>
                  </a:lnTo>
                  <a:lnTo>
                    <a:pt x="363" y="1620"/>
                  </a:lnTo>
                  <a:lnTo>
                    <a:pt x="357" y="1626"/>
                  </a:lnTo>
                  <a:lnTo>
                    <a:pt x="351" y="1626"/>
                  </a:lnTo>
                  <a:lnTo>
                    <a:pt x="334" y="1620"/>
                  </a:lnTo>
                  <a:lnTo>
                    <a:pt x="299" y="1596"/>
                  </a:lnTo>
                  <a:lnTo>
                    <a:pt x="258" y="1548"/>
                  </a:lnTo>
                  <a:lnTo>
                    <a:pt x="205" y="1494"/>
                  </a:lnTo>
                  <a:lnTo>
                    <a:pt x="152" y="1416"/>
                  </a:lnTo>
                  <a:lnTo>
                    <a:pt x="105" y="1320"/>
                  </a:lnTo>
                  <a:lnTo>
                    <a:pt x="47" y="1182"/>
                  </a:lnTo>
                  <a:lnTo>
                    <a:pt x="18" y="1050"/>
                  </a:lnTo>
                  <a:lnTo>
                    <a:pt x="0" y="924"/>
                  </a:lnTo>
                  <a:lnTo>
                    <a:pt x="0" y="816"/>
                  </a:lnTo>
                  <a:lnTo>
                    <a:pt x="6" y="666"/>
                  </a:lnTo>
                  <a:lnTo>
                    <a:pt x="35" y="498"/>
                  </a:lnTo>
                  <a:lnTo>
                    <a:pt x="100" y="318"/>
                  </a:lnTo>
                  <a:lnTo>
                    <a:pt x="146" y="222"/>
                  </a:lnTo>
                  <a:lnTo>
                    <a:pt x="199" y="144"/>
                  </a:lnTo>
                  <a:lnTo>
                    <a:pt x="252" y="84"/>
                  </a:lnTo>
                  <a:lnTo>
                    <a:pt x="299" y="36"/>
                  </a:lnTo>
                  <a:lnTo>
                    <a:pt x="334" y="12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71"/>
            <p:cNvSpPr>
              <a:spLocks noEditPoints="1"/>
            </p:cNvSpPr>
            <p:nvPr/>
          </p:nvSpPr>
          <p:spPr bwMode="auto">
            <a:xfrm>
              <a:off x="15743" y="1638"/>
              <a:ext cx="860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47" y="1014"/>
                </a:cxn>
                <a:cxn ang="0">
                  <a:pos x="82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105" y="648"/>
                </a:cxn>
                <a:cxn ang="0">
                  <a:pos x="281" y="0"/>
                </a:cxn>
                <a:cxn ang="0">
                  <a:pos x="287" y="24"/>
                </a:cxn>
                <a:cxn ang="0">
                  <a:pos x="269" y="36"/>
                </a:cxn>
                <a:cxn ang="0">
                  <a:pos x="123" y="210"/>
                </a:cxn>
                <a:cxn ang="0">
                  <a:pos x="88" y="420"/>
                </a:cxn>
                <a:cxn ang="0">
                  <a:pos x="199" y="360"/>
                </a:cxn>
                <a:cxn ang="0">
                  <a:pos x="445" y="126"/>
                </a:cxn>
                <a:cxn ang="0">
                  <a:pos x="650" y="66"/>
                </a:cxn>
                <a:cxn ang="0">
                  <a:pos x="831" y="174"/>
                </a:cxn>
                <a:cxn ang="0">
                  <a:pos x="849" y="426"/>
                </a:cxn>
                <a:cxn ang="0">
                  <a:pos x="673" y="690"/>
                </a:cxn>
                <a:cxn ang="0">
                  <a:pos x="439" y="744"/>
                </a:cxn>
                <a:cxn ang="0">
                  <a:pos x="351" y="618"/>
                </a:cxn>
                <a:cxn ang="0">
                  <a:pos x="357" y="576"/>
                </a:cxn>
                <a:cxn ang="0">
                  <a:pos x="386" y="546"/>
                </a:cxn>
                <a:cxn ang="0">
                  <a:pos x="421" y="552"/>
                </a:cxn>
                <a:cxn ang="0">
                  <a:pos x="427" y="570"/>
                </a:cxn>
                <a:cxn ang="0">
                  <a:pos x="427" y="582"/>
                </a:cxn>
                <a:cxn ang="0">
                  <a:pos x="410" y="606"/>
                </a:cxn>
                <a:cxn ang="0">
                  <a:pos x="421" y="690"/>
                </a:cxn>
                <a:cxn ang="0">
                  <a:pos x="497" y="720"/>
                </a:cxn>
                <a:cxn ang="0">
                  <a:pos x="638" y="642"/>
                </a:cxn>
                <a:cxn ang="0">
                  <a:pos x="743" y="420"/>
                </a:cxn>
                <a:cxn ang="0">
                  <a:pos x="761" y="216"/>
                </a:cxn>
                <a:cxn ang="0">
                  <a:pos x="696" y="114"/>
                </a:cxn>
                <a:cxn ang="0">
                  <a:pos x="532" y="126"/>
                </a:cxn>
                <a:cxn ang="0">
                  <a:pos x="304" y="288"/>
                </a:cxn>
                <a:cxn ang="0">
                  <a:pos x="152" y="534"/>
                </a:cxn>
                <a:cxn ang="0">
                  <a:pos x="170" y="564"/>
                </a:cxn>
                <a:cxn ang="0">
                  <a:pos x="246" y="666"/>
                </a:cxn>
                <a:cxn ang="0">
                  <a:pos x="310" y="780"/>
                </a:cxn>
                <a:cxn ang="0">
                  <a:pos x="269" y="966"/>
                </a:cxn>
                <a:cxn ang="0">
                  <a:pos x="105" y="1086"/>
                </a:cxn>
                <a:cxn ang="0">
                  <a:pos x="6" y="1008"/>
                </a:cxn>
                <a:cxn ang="0">
                  <a:pos x="17" y="828"/>
                </a:cxn>
                <a:cxn ang="0">
                  <a:pos x="76" y="606"/>
                </a:cxn>
                <a:cxn ang="0">
                  <a:pos x="17" y="492"/>
                </a:cxn>
                <a:cxn ang="0">
                  <a:pos x="52" y="228"/>
                </a:cxn>
                <a:cxn ang="0">
                  <a:pos x="210" y="18"/>
                </a:cxn>
              </a:cxnLst>
              <a:rect l="0" t="0" r="r" b="b"/>
              <a:pathLst>
                <a:path w="860" h="1086">
                  <a:moveTo>
                    <a:pt x="105" y="648"/>
                  </a:moveTo>
                  <a:lnTo>
                    <a:pt x="88" y="714"/>
                  </a:lnTo>
                  <a:lnTo>
                    <a:pt x="64" y="798"/>
                  </a:lnTo>
                  <a:lnTo>
                    <a:pt x="47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1" y="1002"/>
                  </a:lnTo>
                  <a:lnTo>
                    <a:pt x="47" y="1014"/>
                  </a:lnTo>
                  <a:lnTo>
                    <a:pt x="52" y="1032"/>
                  </a:lnTo>
                  <a:lnTo>
                    <a:pt x="64" y="1038"/>
                  </a:lnTo>
                  <a:lnTo>
                    <a:pt x="82" y="1050"/>
                  </a:lnTo>
                  <a:lnTo>
                    <a:pt x="105" y="1050"/>
                  </a:lnTo>
                  <a:lnTo>
                    <a:pt x="152" y="1032"/>
                  </a:lnTo>
                  <a:lnTo>
                    <a:pt x="199" y="996"/>
                  </a:lnTo>
                  <a:lnTo>
                    <a:pt x="228" y="936"/>
                  </a:lnTo>
                  <a:lnTo>
                    <a:pt x="240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69" y="0"/>
                  </a:moveTo>
                  <a:lnTo>
                    <a:pt x="275" y="0"/>
                  </a:lnTo>
                  <a:lnTo>
                    <a:pt x="281" y="0"/>
                  </a:lnTo>
                  <a:lnTo>
                    <a:pt x="287" y="6"/>
                  </a:lnTo>
                  <a:lnTo>
                    <a:pt x="292" y="12"/>
                  </a:lnTo>
                  <a:lnTo>
                    <a:pt x="287" y="24"/>
                  </a:lnTo>
                  <a:lnTo>
                    <a:pt x="287" y="30"/>
                  </a:lnTo>
                  <a:lnTo>
                    <a:pt x="275" y="36"/>
                  </a:lnTo>
                  <a:lnTo>
                    <a:pt x="269" y="36"/>
                  </a:lnTo>
                  <a:lnTo>
                    <a:pt x="210" y="66"/>
                  </a:lnTo>
                  <a:lnTo>
                    <a:pt x="164" y="126"/>
                  </a:lnTo>
                  <a:lnTo>
                    <a:pt x="123" y="210"/>
                  </a:lnTo>
                  <a:lnTo>
                    <a:pt x="93" y="300"/>
                  </a:lnTo>
                  <a:lnTo>
                    <a:pt x="82" y="390"/>
                  </a:lnTo>
                  <a:lnTo>
                    <a:pt x="88" y="420"/>
                  </a:lnTo>
                  <a:lnTo>
                    <a:pt x="93" y="462"/>
                  </a:lnTo>
                  <a:lnTo>
                    <a:pt x="123" y="498"/>
                  </a:lnTo>
                  <a:lnTo>
                    <a:pt x="199" y="360"/>
                  </a:lnTo>
                  <a:lnTo>
                    <a:pt x="281" y="258"/>
                  </a:lnTo>
                  <a:lnTo>
                    <a:pt x="363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0" y="66"/>
                  </a:lnTo>
                  <a:lnTo>
                    <a:pt x="726" y="84"/>
                  </a:lnTo>
                  <a:lnTo>
                    <a:pt x="784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0" y="312"/>
                  </a:lnTo>
                  <a:lnTo>
                    <a:pt x="849" y="426"/>
                  </a:lnTo>
                  <a:lnTo>
                    <a:pt x="808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85" y="738"/>
                  </a:lnTo>
                  <a:lnTo>
                    <a:pt x="497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3" y="666"/>
                  </a:lnTo>
                  <a:lnTo>
                    <a:pt x="351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57" y="576"/>
                  </a:lnTo>
                  <a:lnTo>
                    <a:pt x="363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398" y="546"/>
                  </a:lnTo>
                  <a:lnTo>
                    <a:pt x="410" y="546"/>
                  </a:lnTo>
                  <a:lnTo>
                    <a:pt x="421" y="552"/>
                  </a:lnTo>
                  <a:lnTo>
                    <a:pt x="421" y="558"/>
                  </a:lnTo>
                  <a:lnTo>
                    <a:pt x="427" y="564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10" y="606"/>
                  </a:lnTo>
                  <a:lnTo>
                    <a:pt x="392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68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85" y="684"/>
                  </a:lnTo>
                  <a:lnTo>
                    <a:pt x="638" y="642"/>
                  </a:lnTo>
                  <a:lnTo>
                    <a:pt x="691" y="564"/>
                  </a:lnTo>
                  <a:lnTo>
                    <a:pt x="714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1" y="216"/>
                  </a:lnTo>
                  <a:lnTo>
                    <a:pt x="749" y="174"/>
                  </a:lnTo>
                  <a:lnTo>
                    <a:pt x="726" y="138"/>
                  </a:lnTo>
                  <a:lnTo>
                    <a:pt x="696" y="114"/>
                  </a:lnTo>
                  <a:lnTo>
                    <a:pt x="650" y="102"/>
                  </a:lnTo>
                  <a:lnTo>
                    <a:pt x="597" y="108"/>
                  </a:lnTo>
                  <a:lnTo>
                    <a:pt x="532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2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70" y="564"/>
                  </a:lnTo>
                  <a:lnTo>
                    <a:pt x="199" y="600"/>
                  </a:lnTo>
                  <a:lnTo>
                    <a:pt x="222" y="636"/>
                  </a:lnTo>
                  <a:lnTo>
                    <a:pt x="246" y="666"/>
                  </a:lnTo>
                  <a:lnTo>
                    <a:pt x="281" y="714"/>
                  </a:lnTo>
                  <a:lnTo>
                    <a:pt x="298" y="744"/>
                  </a:lnTo>
                  <a:lnTo>
                    <a:pt x="310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69" y="966"/>
                  </a:lnTo>
                  <a:lnTo>
                    <a:pt x="222" y="1032"/>
                  </a:lnTo>
                  <a:lnTo>
                    <a:pt x="170" y="1068"/>
                  </a:lnTo>
                  <a:lnTo>
                    <a:pt x="105" y="1086"/>
                  </a:lnTo>
                  <a:lnTo>
                    <a:pt x="52" y="1074"/>
                  </a:lnTo>
                  <a:lnTo>
                    <a:pt x="23" y="1050"/>
                  </a:lnTo>
                  <a:lnTo>
                    <a:pt x="6" y="1008"/>
                  </a:lnTo>
                  <a:lnTo>
                    <a:pt x="0" y="954"/>
                  </a:lnTo>
                  <a:lnTo>
                    <a:pt x="6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2" y="678"/>
                  </a:lnTo>
                  <a:lnTo>
                    <a:pt x="76" y="606"/>
                  </a:lnTo>
                  <a:lnTo>
                    <a:pt x="52" y="576"/>
                  </a:lnTo>
                  <a:lnTo>
                    <a:pt x="29" y="540"/>
                  </a:lnTo>
                  <a:lnTo>
                    <a:pt x="17" y="492"/>
                  </a:lnTo>
                  <a:lnTo>
                    <a:pt x="11" y="432"/>
                  </a:lnTo>
                  <a:lnTo>
                    <a:pt x="23" y="330"/>
                  </a:lnTo>
                  <a:lnTo>
                    <a:pt x="52" y="228"/>
                  </a:lnTo>
                  <a:lnTo>
                    <a:pt x="99" y="138"/>
                  </a:lnTo>
                  <a:lnTo>
                    <a:pt x="152" y="66"/>
                  </a:lnTo>
                  <a:lnTo>
                    <a:pt x="210" y="18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72"/>
            <p:cNvSpPr>
              <a:spLocks noEditPoints="1"/>
            </p:cNvSpPr>
            <p:nvPr/>
          </p:nvSpPr>
          <p:spPr bwMode="auto">
            <a:xfrm>
              <a:off x="16756" y="1638"/>
              <a:ext cx="866" cy="1086"/>
            </a:xfrm>
            <a:custGeom>
              <a:avLst/>
              <a:gdLst/>
              <a:ahLst/>
              <a:cxnLst>
                <a:cxn ang="0">
                  <a:pos x="64" y="798"/>
                </a:cxn>
                <a:cxn ang="0">
                  <a:pos x="41" y="972"/>
                </a:cxn>
                <a:cxn ang="0">
                  <a:pos x="52" y="1014"/>
                </a:cxn>
                <a:cxn ang="0">
                  <a:pos x="87" y="1050"/>
                </a:cxn>
                <a:cxn ang="0">
                  <a:pos x="199" y="996"/>
                </a:cxn>
                <a:cxn ang="0">
                  <a:pos x="240" y="846"/>
                </a:cxn>
                <a:cxn ang="0">
                  <a:pos x="105" y="648"/>
                </a:cxn>
                <a:cxn ang="0">
                  <a:pos x="286" y="0"/>
                </a:cxn>
                <a:cxn ang="0">
                  <a:pos x="292" y="24"/>
                </a:cxn>
                <a:cxn ang="0">
                  <a:pos x="269" y="36"/>
                </a:cxn>
                <a:cxn ang="0">
                  <a:pos x="123" y="210"/>
                </a:cxn>
                <a:cxn ang="0">
                  <a:pos x="87" y="420"/>
                </a:cxn>
                <a:cxn ang="0">
                  <a:pos x="204" y="360"/>
                </a:cxn>
                <a:cxn ang="0">
                  <a:pos x="445" y="126"/>
                </a:cxn>
                <a:cxn ang="0">
                  <a:pos x="655" y="66"/>
                </a:cxn>
                <a:cxn ang="0">
                  <a:pos x="831" y="174"/>
                </a:cxn>
                <a:cxn ang="0">
                  <a:pos x="848" y="426"/>
                </a:cxn>
                <a:cxn ang="0">
                  <a:pos x="673" y="690"/>
                </a:cxn>
                <a:cxn ang="0">
                  <a:pos x="439" y="744"/>
                </a:cxn>
                <a:cxn ang="0">
                  <a:pos x="357" y="618"/>
                </a:cxn>
                <a:cxn ang="0">
                  <a:pos x="363" y="576"/>
                </a:cxn>
                <a:cxn ang="0">
                  <a:pos x="386" y="546"/>
                </a:cxn>
                <a:cxn ang="0">
                  <a:pos x="421" y="552"/>
                </a:cxn>
                <a:cxn ang="0">
                  <a:pos x="433" y="570"/>
                </a:cxn>
                <a:cxn ang="0">
                  <a:pos x="427" y="582"/>
                </a:cxn>
                <a:cxn ang="0">
                  <a:pos x="409" y="606"/>
                </a:cxn>
                <a:cxn ang="0">
                  <a:pos x="421" y="690"/>
                </a:cxn>
                <a:cxn ang="0">
                  <a:pos x="497" y="720"/>
                </a:cxn>
                <a:cxn ang="0">
                  <a:pos x="638" y="642"/>
                </a:cxn>
                <a:cxn ang="0">
                  <a:pos x="743" y="420"/>
                </a:cxn>
                <a:cxn ang="0">
                  <a:pos x="767" y="216"/>
                </a:cxn>
                <a:cxn ang="0">
                  <a:pos x="696" y="114"/>
                </a:cxn>
                <a:cxn ang="0">
                  <a:pos x="538" y="126"/>
                </a:cxn>
                <a:cxn ang="0">
                  <a:pos x="304" y="288"/>
                </a:cxn>
                <a:cxn ang="0">
                  <a:pos x="152" y="534"/>
                </a:cxn>
                <a:cxn ang="0">
                  <a:pos x="169" y="564"/>
                </a:cxn>
                <a:cxn ang="0">
                  <a:pos x="245" y="666"/>
                </a:cxn>
                <a:cxn ang="0">
                  <a:pos x="316" y="780"/>
                </a:cxn>
                <a:cxn ang="0">
                  <a:pos x="275" y="966"/>
                </a:cxn>
                <a:cxn ang="0">
                  <a:pos x="105" y="1086"/>
                </a:cxn>
                <a:cxn ang="0">
                  <a:pos x="5" y="1008"/>
                </a:cxn>
                <a:cxn ang="0">
                  <a:pos x="17" y="828"/>
                </a:cxn>
                <a:cxn ang="0">
                  <a:pos x="82" y="606"/>
                </a:cxn>
                <a:cxn ang="0">
                  <a:pos x="17" y="492"/>
                </a:cxn>
                <a:cxn ang="0">
                  <a:pos x="58" y="228"/>
                </a:cxn>
                <a:cxn ang="0">
                  <a:pos x="216" y="18"/>
                </a:cxn>
              </a:cxnLst>
              <a:rect l="0" t="0" r="r" b="b"/>
              <a:pathLst>
                <a:path w="866" h="1086">
                  <a:moveTo>
                    <a:pt x="105" y="648"/>
                  </a:moveTo>
                  <a:lnTo>
                    <a:pt x="87" y="714"/>
                  </a:lnTo>
                  <a:lnTo>
                    <a:pt x="64" y="798"/>
                  </a:lnTo>
                  <a:lnTo>
                    <a:pt x="46" y="882"/>
                  </a:lnTo>
                  <a:lnTo>
                    <a:pt x="41" y="954"/>
                  </a:lnTo>
                  <a:lnTo>
                    <a:pt x="41" y="972"/>
                  </a:lnTo>
                  <a:lnTo>
                    <a:pt x="41" y="984"/>
                  </a:lnTo>
                  <a:lnTo>
                    <a:pt x="46" y="1002"/>
                  </a:lnTo>
                  <a:lnTo>
                    <a:pt x="52" y="1014"/>
                  </a:lnTo>
                  <a:lnTo>
                    <a:pt x="58" y="1032"/>
                  </a:lnTo>
                  <a:lnTo>
                    <a:pt x="70" y="1038"/>
                  </a:lnTo>
                  <a:lnTo>
                    <a:pt x="87" y="1050"/>
                  </a:lnTo>
                  <a:lnTo>
                    <a:pt x="105" y="1050"/>
                  </a:lnTo>
                  <a:lnTo>
                    <a:pt x="158" y="1032"/>
                  </a:lnTo>
                  <a:lnTo>
                    <a:pt x="199" y="996"/>
                  </a:lnTo>
                  <a:lnTo>
                    <a:pt x="234" y="936"/>
                  </a:lnTo>
                  <a:lnTo>
                    <a:pt x="245" y="864"/>
                  </a:lnTo>
                  <a:lnTo>
                    <a:pt x="240" y="846"/>
                  </a:lnTo>
                  <a:lnTo>
                    <a:pt x="234" y="822"/>
                  </a:lnTo>
                  <a:lnTo>
                    <a:pt x="222" y="798"/>
                  </a:lnTo>
                  <a:lnTo>
                    <a:pt x="105" y="648"/>
                  </a:lnTo>
                  <a:close/>
                  <a:moveTo>
                    <a:pt x="275" y="0"/>
                  </a:moveTo>
                  <a:lnTo>
                    <a:pt x="281" y="0"/>
                  </a:lnTo>
                  <a:lnTo>
                    <a:pt x="286" y="0"/>
                  </a:lnTo>
                  <a:lnTo>
                    <a:pt x="292" y="6"/>
                  </a:lnTo>
                  <a:lnTo>
                    <a:pt x="292" y="12"/>
                  </a:lnTo>
                  <a:lnTo>
                    <a:pt x="292" y="24"/>
                  </a:lnTo>
                  <a:lnTo>
                    <a:pt x="286" y="30"/>
                  </a:lnTo>
                  <a:lnTo>
                    <a:pt x="281" y="36"/>
                  </a:lnTo>
                  <a:lnTo>
                    <a:pt x="269" y="36"/>
                  </a:lnTo>
                  <a:lnTo>
                    <a:pt x="216" y="66"/>
                  </a:lnTo>
                  <a:lnTo>
                    <a:pt x="163" y="126"/>
                  </a:lnTo>
                  <a:lnTo>
                    <a:pt x="123" y="210"/>
                  </a:lnTo>
                  <a:lnTo>
                    <a:pt x="99" y="300"/>
                  </a:lnTo>
                  <a:lnTo>
                    <a:pt x="87" y="390"/>
                  </a:lnTo>
                  <a:lnTo>
                    <a:pt x="87" y="420"/>
                  </a:lnTo>
                  <a:lnTo>
                    <a:pt x="99" y="462"/>
                  </a:lnTo>
                  <a:lnTo>
                    <a:pt x="123" y="498"/>
                  </a:lnTo>
                  <a:lnTo>
                    <a:pt x="204" y="360"/>
                  </a:lnTo>
                  <a:lnTo>
                    <a:pt x="286" y="258"/>
                  </a:lnTo>
                  <a:lnTo>
                    <a:pt x="368" y="180"/>
                  </a:lnTo>
                  <a:lnTo>
                    <a:pt x="445" y="126"/>
                  </a:lnTo>
                  <a:lnTo>
                    <a:pt x="521" y="90"/>
                  </a:lnTo>
                  <a:lnTo>
                    <a:pt x="591" y="72"/>
                  </a:lnTo>
                  <a:lnTo>
                    <a:pt x="655" y="66"/>
                  </a:lnTo>
                  <a:lnTo>
                    <a:pt x="731" y="84"/>
                  </a:lnTo>
                  <a:lnTo>
                    <a:pt x="790" y="120"/>
                  </a:lnTo>
                  <a:lnTo>
                    <a:pt x="831" y="174"/>
                  </a:lnTo>
                  <a:lnTo>
                    <a:pt x="854" y="240"/>
                  </a:lnTo>
                  <a:lnTo>
                    <a:pt x="866" y="312"/>
                  </a:lnTo>
                  <a:lnTo>
                    <a:pt x="848" y="426"/>
                  </a:lnTo>
                  <a:lnTo>
                    <a:pt x="807" y="528"/>
                  </a:lnTo>
                  <a:lnTo>
                    <a:pt x="749" y="618"/>
                  </a:lnTo>
                  <a:lnTo>
                    <a:pt x="673" y="690"/>
                  </a:lnTo>
                  <a:lnTo>
                    <a:pt x="591" y="738"/>
                  </a:lnTo>
                  <a:lnTo>
                    <a:pt x="503" y="756"/>
                  </a:lnTo>
                  <a:lnTo>
                    <a:pt x="439" y="744"/>
                  </a:lnTo>
                  <a:lnTo>
                    <a:pt x="392" y="714"/>
                  </a:lnTo>
                  <a:lnTo>
                    <a:pt x="368" y="666"/>
                  </a:lnTo>
                  <a:lnTo>
                    <a:pt x="357" y="618"/>
                  </a:lnTo>
                  <a:lnTo>
                    <a:pt x="357" y="606"/>
                  </a:lnTo>
                  <a:lnTo>
                    <a:pt x="357" y="588"/>
                  </a:lnTo>
                  <a:lnTo>
                    <a:pt x="363" y="576"/>
                  </a:lnTo>
                  <a:lnTo>
                    <a:pt x="368" y="564"/>
                  </a:lnTo>
                  <a:lnTo>
                    <a:pt x="374" y="552"/>
                  </a:lnTo>
                  <a:lnTo>
                    <a:pt x="386" y="546"/>
                  </a:lnTo>
                  <a:lnTo>
                    <a:pt x="404" y="546"/>
                  </a:lnTo>
                  <a:lnTo>
                    <a:pt x="415" y="546"/>
                  </a:lnTo>
                  <a:lnTo>
                    <a:pt x="421" y="552"/>
                  </a:lnTo>
                  <a:lnTo>
                    <a:pt x="427" y="558"/>
                  </a:lnTo>
                  <a:lnTo>
                    <a:pt x="427" y="564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6"/>
                  </a:lnTo>
                  <a:lnTo>
                    <a:pt x="427" y="582"/>
                  </a:lnTo>
                  <a:lnTo>
                    <a:pt x="427" y="594"/>
                  </a:lnTo>
                  <a:lnTo>
                    <a:pt x="421" y="600"/>
                  </a:lnTo>
                  <a:lnTo>
                    <a:pt x="409" y="606"/>
                  </a:lnTo>
                  <a:lnTo>
                    <a:pt x="398" y="612"/>
                  </a:lnTo>
                  <a:lnTo>
                    <a:pt x="404" y="660"/>
                  </a:lnTo>
                  <a:lnTo>
                    <a:pt x="421" y="690"/>
                  </a:lnTo>
                  <a:lnTo>
                    <a:pt x="445" y="708"/>
                  </a:lnTo>
                  <a:lnTo>
                    <a:pt x="474" y="714"/>
                  </a:lnTo>
                  <a:lnTo>
                    <a:pt x="497" y="720"/>
                  </a:lnTo>
                  <a:lnTo>
                    <a:pt x="538" y="714"/>
                  </a:lnTo>
                  <a:lnTo>
                    <a:pt x="591" y="684"/>
                  </a:lnTo>
                  <a:lnTo>
                    <a:pt x="638" y="642"/>
                  </a:lnTo>
                  <a:lnTo>
                    <a:pt x="690" y="564"/>
                  </a:lnTo>
                  <a:lnTo>
                    <a:pt x="720" y="504"/>
                  </a:lnTo>
                  <a:lnTo>
                    <a:pt x="743" y="420"/>
                  </a:lnTo>
                  <a:lnTo>
                    <a:pt x="761" y="336"/>
                  </a:lnTo>
                  <a:lnTo>
                    <a:pt x="767" y="264"/>
                  </a:lnTo>
                  <a:lnTo>
                    <a:pt x="767" y="216"/>
                  </a:lnTo>
                  <a:lnTo>
                    <a:pt x="749" y="174"/>
                  </a:lnTo>
                  <a:lnTo>
                    <a:pt x="731" y="138"/>
                  </a:lnTo>
                  <a:lnTo>
                    <a:pt x="696" y="114"/>
                  </a:lnTo>
                  <a:lnTo>
                    <a:pt x="649" y="102"/>
                  </a:lnTo>
                  <a:lnTo>
                    <a:pt x="597" y="108"/>
                  </a:lnTo>
                  <a:lnTo>
                    <a:pt x="538" y="126"/>
                  </a:lnTo>
                  <a:lnTo>
                    <a:pt x="462" y="156"/>
                  </a:lnTo>
                  <a:lnTo>
                    <a:pt x="386" y="210"/>
                  </a:lnTo>
                  <a:lnTo>
                    <a:pt x="304" y="288"/>
                  </a:lnTo>
                  <a:lnTo>
                    <a:pt x="228" y="396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52" y="534"/>
                  </a:lnTo>
                  <a:lnTo>
                    <a:pt x="169" y="564"/>
                  </a:lnTo>
                  <a:lnTo>
                    <a:pt x="199" y="600"/>
                  </a:lnTo>
                  <a:lnTo>
                    <a:pt x="228" y="636"/>
                  </a:lnTo>
                  <a:lnTo>
                    <a:pt x="245" y="666"/>
                  </a:lnTo>
                  <a:lnTo>
                    <a:pt x="281" y="714"/>
                  </a:lnTo>
                  <a:lnTo>
                    <a:pt x="304" y="744"/>
                  </a:lnTo>
                  <a:lnTo>
                    <a:pt x="316" y="780"/>
                  </a:lnTo>
                  <a:lnTo>
                    <a:pt x="316" y="816"/>
                  </a:lnTo>
                  <a:lnTo>
                    <a:pt x="304" y="894"/>
                  </a:lnTo>
                  <a:lnTo>
                    <a:pt x="275" y="966"/>
                  </a:lnTo>
                  <a:lnTo>
                    <a:pt x="228" y="1032"/>
                  </a:lnTo>
                  <a:lnTo>
                    <a:pt x="169" y="1068"/>
                  </a:lnTo>
                  <a:lnTo>
                    <a:pt x="105" y="1086"/>
                  </a:lnTo>
                  <a:lnTo>
                    <a:pt x="58" y="1074"/>
                  </a:lnTo>
                  <a:lnTo>
                    <a:pt x="23" y="1050"/>
                  </a:lnTo>
                  <a:lnTo>
                    <a:pt x="5" y="1008"/>
                  </a:lnTo>
                  <a:lnTo>
                    <a:pt x="0" y="954"/>
                  </a:lnTo>
                  <a:lnTo>
                    <a:pt x="5" y="900"/>
                  </a:lnTo>
                  <a:lnTo>
                    <a:pt x="17" y="828"/>
                  </a:lnTo>
                  <a:lnTo>
                    <a:pt x="35" y="756"/>
                  </a:lnTo>
                  <a:lnTo>
                    <a:pt x="58" y="678"/>
                  </a:lnTo>
                  <a:lnTo>
                    <a:pt x="82" y="606"/>
                  </a:lnTo>
                  <a:lnTo>
                    <a:pt x="52" y="576"/>
                  </a:lnTo>
                  <a:lnTo>
                    <a:pt x="35" y="540"/>
                  </a:lnTo>
                  <a:lnTo>
                    <a:pt x="17" y="492"/>
                  </a:lnTo>
                  <a:lnTo>
                    <a:pt x="17" y="432"/>
                  </a:lnTo>
                  <a:lnTo>
                    <a:pt x="23" y="330"/>
                  </a:lnTo>
                  <a:lnTo>
                    <a:pt x="58" y="228"/>
                  </a:lnTo>
                  <a:lnTo>
                    <a:pt x="99" y="138"/>
                  </a:lnTo>
                  <a:lnTo>
                    <a:pt x="158" y="66"/>
                  </a:lnTo>
                  <a:lnTo>
                    <a:pt x="216" y="18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17710" y="1140"/>
              <a:ext cx="281" cy="60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34" y="6"/>
                </a:cxn>
                <a:cxn ang="0">
                  <a:pos x="252" y="12"/>
                </a:cxn>
                <a:cxn ang="0">
                  <a:pos x="269" y="24"/>
                </a:cxn>
                <a:cxn ang="0">
                  <a:pos x="281" y="42"/>
                </a:cxn>
                <a:cxn ang="0">
                  <a:pos x="281" y="66"/>
                </a:cxn>
                <a:cxn ang="0">
                  <a:pos x="281" y="72"/>
                </a:cxn>
                <a:cxn ang="0">
                  <a:pos x="275" y="84"/>
                </a:cxn>
                <a:cxn ang="0">
                  <a:pos x="269" y="102"/>
                </a:cxn>
                <a:cxn ang="0">
                  <a:pos x="58" y="576"/>
                </a:cxn>
                <a:cxn ang="0">
                  <a:pos x="53" y="588"/>
                </a:cxn>
                <a:cxn ang="0">
                  <a:pos x="53" y="594"/>
                </a:cxn>
                <a:cxn ang="0">
                  <a:pos x="47" y="600"/>
                </a:cxn>
                <a:cxn ang="0">
                  <a:pos x="41" y="600"/>
                </a:cxn>
                <a:cxn ang="0">
                  <a:pos x="35" y="600"/>
                </a:cxn>
                <a:cxn ang="0">
                  <a:pos x="23" y="594"/>
                </a:cxn>
                <a:cxn ang="0">
                  <a:pos x="12" y="588"/>
                </a:cxn>
                <a:cxn ang="0">
                  <a:pos x="6" y="582"/>
                </a:cxn>
                <a:cxn ang="0">
                  <a:pos x="0" y="576"/>
                </a:cxn>
                <a:cxn ang="0">
                  <a:pos x="0" y="570"/>
                </a:cxn>
                <a:cxn ang="0">
                  <a:pos x="0" y="558"/>
                </a:cxn>
                <a:cxn ang="0">
                  <a:pos x="6" y="552"/>
                </a:cxn>
                <a:cxn ang="0">
                  <a:pos x="152" y="54"/>
                </a:cxn>
                <a:cxn ang="0">
                  <a:pos x="158" y="48"/>
                </a:cxn>
                <a:cxn ang="0">
                  <a:pos x="164" y="30"/>
                </a:cxn>
                <a:cxn ang="0">
                  <a:pos x="170" y="18"/>
                </a:cxn>
                <a:cxn ang="0">
                  <a:pos x="181" y="12"/>
                </a:cxn>
                <a:cxn ang="0">
                  <a:pos x="193" y="6"/>
                </a:cxn>
                <a:cxn ang="0">
                  <a:pos x="216" y="0"/>
                </a:cxn>
              </a:cxnLst>
              <a:rect l="0" t="0" r="r" b="b"/>
              <a:pathLst>
                <a:path w="281" h="600">
                  <a:moveTo>
                    <a:pt x="216" y="0"/>
                  </a:moveTo>
                  <a:lnTo>
                    <a:pt x="234" y="6"/>
                  </a:lnTo>
                  <a:lnTo>
                    <a:pt x="252" y="12"/>
                  </a:lnTo>
                  <a:lnTo>
                    <a:pt x="269" y="24"/>
                  </a:lnTo>
                  <a:lnTo>
                    <a:pt x="281" y="42"/>
                  </a:lnTo>
                  <a:lnTo>
                    <a:pt x="281" y="66"/>
                  </a:lnTo>
                  <a:lnTo>
                    <a:pt x="281" y="72"/>
                  </a:lnTo>
                  <a:lnTo>
                    <a:pt x="275" y="84"/>
                  </a:lnTo>
                  <a:lnTo>
                    <a:pt x="269" y="102"/>
                  </a:lnTo>
                  <a:lnTo>
                    <a:pt x="58" y="576"/>
                  </a:lnTo>
                  <a:lnTo>
                    <a:pt x="53" y="588"/>
                  </a:lnTo>
                  <a:lnTo>
                    <a:pt x="53" y="594"/>
                  </a:lnTo>
                  <a:lnTo>
                    <a:pt x="47" y="600"/>
                  </a:lnTo>
                  <a:lnTo>
                    <a:pt x="41" y="600"/>
                  </a:lnTo>
                  <a:lnTo>
                    <a:pt x="35" y="600"/>
                  </a:lnTo>
                  <a:lnTo>
                    <a:pt x="23" y="594"/>
                  </a:lnTo>
                  <a:lnTo>
                    <a:pt x="12" y="588"/>
                  </a:lnTo>
                  <a:lnTo>
                    <a:pt x="6" y="582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58"/>
                  </a:lnTo>
                  <a:lnTo>
                    <a:pt x="6" y="552"/>
                  </a:lnTo>
                  <a:lnTo>
                    <a:pt x="152" y="54"/>
                  </a:lnTo>
                  <a:lnTo>
                    <a:pt x="158" y="48"/>
                  </a:lnTo>
                  <a:lnTo>
                    <a:pt x="164" y="30"/>
                  </a:lnTo>
                  <a:lnTo>
                    <a:pt x="170" y="18"/>
                  </a:lnTo>
                  <a:lnTo>
                    <a:pt x="181" y="12"/>
                  </a:lnTo>
                  <a:lnTo>
                    <a:pt x="193" y="6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18231" y="2202"/>
              <a:ext cx="187" cy="486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9" y="12"/>
                </a:cxn>
                <a:cxn ang="0">
                  <a:pos x="158" y="42"/>
                </a:cxn>
                <a:cxn ang="0">
                  <a:pos x="181" y="96"/>
                </a:cxn>
                <a:cxn ang="0">
                  <a:pos x="187" y="168"/>
                </a:cxn>
                <a:cxn ang="0">
                  <a:pos x="187" y="168"/>
                </a:cxn>
                <a:cxn ang="0">
                  <a:pos x="176" y="258"/>
                </a:cxn>
                <a:cxn ang="0">
                  <a:pos x="152" y="336"/>
                </a:cxn>
                <a:cxn ang="0">
                  <a:pos x="123" y="402"/>
                </a:cxn>
                <a:cxn ang="0">
                  <a:pos x="88" y="450"/>
                </a:cxn>
                <a:cxn ang="0">
                  <a:pos x="58" y="474"/>
                </a:cxn>
                <a:cxn ang="0">
                  <a:pos x="41" y="486"/>
                </a:cxn>
                <a:cxn ang="0">
                  <a:pos x="35" y="486"/>
                </a:cxn>
                <a:cxn ang="0">
                  <a:pos x="29" y="480"/>
                </a:cxn>
                <a:cxn ang="0">
                  <a:pos x="29" y="468"/>
                </a:cxn>
                <a:cxn ang="0">
                  <a:pos x="29" y="468"/>
                </a:cxn>
                <a:cxn ang="0">
                  <a:pos x="29" y="462"/>
                </a:cxn>
                <a:cxn ang="0">
                  <a:pos x="29" y="456"/>
                </a:cxn>
                <a:cxn ang="0">
                  <a:pos x="35" y="450"/>
                </a:cxn>
                <a:cxn ang="0">
                  <a:pos x="47" y="444"/>
                </a:cxn>
                <a:cxn ang="0">
                  <a:pos x="82" y="396"/>
                </a:cxn>
                <a:cxn ang="0">
                  <a:pos x="117" y="330"/>
                </a:cxn>
                <a:cxn ang="0">
                  <a:pos x="140" y="258"/>
                </a:cxn>
                <a:cxn ang="0">
                  <a:pos x="152" y="168"/>
                </a:cxn>
                <a:cxn ang="0">
                  <a:pos x="152" y="156"/>
                </a:cxn>
                <a:cxn ang="0">
                  <a:pos x="152" y="150"/>
                </a:cxn>
                <a:cxn ang="0">
                  <a:pos x="152" y="144"/>
                </a:cxn>
                <a:cxn ang="0">
                  <a:pos x="152" y="144"/>
                </a:cxn>
                <a:cxn ang="0">
                  <a:pos x="146" y="144"/>
                </a:cxn>
                <a:cxn ang="0">
                  <a:pos x="146" y="150"/>
                </a:cxn>
                <a:cxn ang="0">
                  <a:pos x="140" y="150"/>
                </a:cxn>
                <a:cxn ang="0">
                  <a:pos x="123" y="162"/>
                </a:cxn>
                <a:cxn ang="0">
                  <a:pos x="105" y="168"/>
                </a:cxn>
                <a:cxn ang="0">
                  <a:pos x="88" y="174"/>
                </a:cxn>
                <a:cxn ang="0">
                  <a:pos x="64" y="168"/>
                </a:cxn>
                <a:cxn ang="0">
                  <a:pos x="41" y="162"/>
                </a:cxn>
                <a:cxn ang="0">
                  <a:pos x="23" y="144"/>
                </a:cxn>
                <a:cxn ang="0">
                  <a:pos x="12" y="126"/>
                </a:cxn>
                <a:cxn ang="0">
                  <a:pos x="6" y="108"/>
                </a:cxn>
                <a:cxn ang="0">
                  <a:pos x="0" y="84"/>
                </a:cxn>
                <a:cxn ang="0">
                  <a:pos x="6" y="66"/>
                </a:cxn>
                <a:cxn ang="0">
                  <a:pos x="12" y="42"/>
                </a:cxn>
                <a:cxn ang="0">
                  <a:pos x="23" y="24"/>
                </a:cxn>
                <a:cxn ang="0">
                  <a:pos x="41" y="12"/>
                </a:cxn>
                <a:cxn ang="0">
                  <a:pos x="64" y="6"/>
                </a:cxn>
                <a:cxn ang="0">
                  <a:pos x="88" y="0"/>
                </a:cxn>
              </a:cxnLst>
              <a:rect l="0" t="0" r="r" b="b"/>
              <a:pathLst>
                <a:path w="187" h="486">
                  <a:moveTo>
                    <a:pt x="88" y="0"/>
                  </a:moveTo>
                  <a:lnTo>
                    <a:pt x="129" y="12"/>
                  </a:lnTo>
                  <a:lnTo>
                    <a:pt x="158" y="42"/>
                  </a:lnTo>
                  <a:lnTo>
                    <a:pt x="181" y="9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76" y="258"/>
                  </a:lnTo>
                  <a:lnTo>
                    <a:pt x="152" y="336"/>
                  </a:lnTo>
                  <a:lnTo>
                    <a:pt x="123" y="402"/>
                  </a:lnTo>
                  <a:lnTo>
                    <a:pt x="88" y="450"/>
                  </a:lnTo>
                  <a:lnTo>
                    <a:pt x="58" y="474"/>
                  </a:lnTo>
                  <a:lnTo>
                    <a:pt x="41" y="486"/>
                  </a:lnTo>
                  <a:lnTo>
                    <a:pt x="35" y="486"/>
                  </a:lnTo>
                  <a:lnTo>
                    <a:pt x="29" y="480"/>
                  </a:lnTo>
                  <a:lnTo>
                    <a:pt x="29" y="468"/>
                  </a:lnTo>
                  <a:lnTo>
                    <a:pt x="29" y="468"/>
                  </a:lnTo>
                  <a:lnTo>
                    <a:pt x="29" y="462"/>
                  </a:lnTo>
                  <a:lnTo>
                    <a:pt x="29" y="456"/>
                  </a:lnTo>
                  <a:lnTo>
                    <a:pt x="35" y="450"/>
                  </a:lnTo>
                  <a:lnTo>
                    <a:pt x="47" y="444"/>
                  </a:lnTo>
                  <a:lnTo>
                    <a:pt x="82" y="396"/>
                  </a:lnTo>
                  <a:lnTo>
                    <a:pt x="117" y="330"/>
                  </a:lnTo>
                  <a:lnTo>
                    <a:pt x="140" y="258"/>
                  </a:lnTo>
                  <a:lnTo>
                    <a:pt x="152" y="168"/>
                  </a:lnTo>
                  <a:lnTo>
                    <a:pt x="152" y="156"/>
                  </a:lnTo>
                  <a:lnTo>
                    <a:pt x="152" y="150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46" y="144"/>
                  </a:lnTo>
                  <a:lnTo>
                    <a:pt x="146" y="150"/>
                  </a:lnTo>
                  <a:lnTo>
                    <a:pt x="140" y="150"/>
                  </a:lnTo>
                  <a:lnTo>
                    <a:pt x="123" y="162"/>
                  </a:lnTo>
                  <a:lnTo>
                    <a:pt x="105" y="168"/>
                  </a:lnTo>
                  <a:lnTo>
                    <a:pt x="88" y="174"/>
                  </a:lnTo>
                  <a:lnTo>
                    <a:pt x="64" y="168"/>
                  </a:lnTo>
                  <a:lnTo>
                    <a:pt x="41" y="162"/>
                  </a:lnTo>
                  <a:lnTo>
                    <a:pt x="23" y="144"/>
                  </a:lnTo>
                  <a:lnTo>
                    <a:pt x="12" y="126"/>
                  </a:lnTo>
                  <a:lnTo>
                    <a:pt x="6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12" y="42"/>
                  </a:lnTo>
                  <a:lnTo>
                    <a:pt x="23" y="24"/>
                  </a:lnTo>
                  <a:lnTo>
                    <a:pt x="41" y="12"/>
                  </a:lnTo>
                  <a:lnTo>
                    <a:pt x="64" y="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75"/>
            <p:cNvSpPr>
              <a:spLocks noEditPoints="1"/>
            </p:cNvSpPr>
            <p:nvPr/>
          </p:nvSpPr>
          <p:spPr bwMode="auto">
            <a:xfrm>
              <a:off x="18851" y="1230"/>
              <a:ext cx="844" cy="1164"/>
            </a:xfrm>
            <a:custGeom>
              <a:avLst/>
              <a:gdLst/>
              <a:ahLst/>
              <a:cxnLst>
                <a:cxn ang="0">
                  <a:pos x="504" y="96"/>
                </a:cxn>
                <a:cxn ang="0">
                  <a:pos x="422" y="294"/>
                </a:cxn>
                <a:cxn ang="0">
                  <a:pos x="510" y="456"/>
                </a:cxn>
                <a:cxn ang="0">
                  <a:pos x="656" y="534"/>
                </a:cxn>
                <a:cxn ang="0">
                  <a:pos x="703" y="228"/>
                </a:cxn>
                <a:cxn ang="0">
                  <a:pos x="668" y="54"/>
                </a:cxn>
                <a:cxn ang="0">
                  <a:pos x="621" y="0"/>
                </a:cxn>
                <a:cxn ang="0">
                  <a:pos x="750" y="84"/>
                </a:cxn>
                <a:cxn ang="0">
                  <a:pos x="791" y="246"/>
                </a:cxn>
                <a:cxn ang="0">
                  <a:pos x="797" y="348"/>
                </a:cxn>
                <a:cxn ang="0">
                  <a:pos x="762" y="564"/>
                </a:cxn>
                <a:cxn ang="0">
                  <a:pos x="838" y="582"/>
                </a:cxn>
                <a:cxn ang="0">
                  <a:pos x="844" y="606"/>
                </a:cxn>
                <a:cxn ang="0">
                  <a:pos x="832" y="612"/>
                </a:cxn>
                <a:cxn ang="0">
                  <a:pos x="785" y="606"/>
                </a:cxn>
                <a:cxn ang="0">
                  <a:pos x="709" y="750"/>
                </a:cxn>
                <a:cxn ang="0">
                  <a:pos x="504" y="1086"/>
                </a:cxn>
                <a:cxn ang="0">
                  <a:pos x="287" y="1158"/>
                </a:cxn>
                <a:cxn ang="0">
                  <a:pos x="159" y="1092"/>
                </a:cxn>
                <a:cxn ang="0">
                  <a:pos x="129" y="906"/>
                </a:cxn>
                <a:cxn ang="0">
                  <a:pos x="164" y="756"/>
                </a:cxn>
                <a:cxn ang="0">
                  <a:pos x="200" y="618"/>
                </a:cxn>
                <a:cxn ang="0">
                  <a:pos x="211" y="510"/>
                </a:cxn>
                <a:cxn ang="0">
                  <a:pos x="188" y="468"/>
                </a:cxn>
                <a:cxn ang="0">
                  <a:pos x="123" y="474"/>
                </a:cxn>
                <a:cxn ang="0">
                  <a:pos x="47" y="654"/>
                </a:cxn>
                <a:cxn ang="0">
                  <a:pos x="30" y="690"/>
                </a:cxn>
                <a:cxn ang="0">
                  <a:pos x="12" y="690"/>
                </a:cxn>
                <a:cxn ang="0">
                  <a:pos x="0" y="684"/>
                </a:cxn>
                <a:cxn ang="0">
                  <a:pos x="12" y="618"/>
                </a:cxn>
                <a:cxn ang="0">
                  <a:pos x="65" y="492"/>
                </a:cxn>
                <a:cxn ang="0">
                  <a:pos x="164" y="426"/>
                </a:cxn>
                <a:cxn ang="0">
                  <a:pos x="299" y="510"/>
                </a:cxn>
                <a:cxn ang="0">
                  <a:pos x="305" y="630"/>
                </a:cxn>
                <a:cxn ang="0">
                  <a:pos x="258" y="804"/>
                </a:cxn>
                <a:cxn ang="0">
                  <a:pos x="223" y="996"/>
                </a:cxn>
                <a:cxn ang="0">
                  <a:pos x="252" y="1092"/>
                </a:cxn>
                <a:cxn ang="0">
                  <a:pos x="399" y="1110"/>
                </a:cxn>
                <a:cxn ang="0">
                  <a:pos x="516" y="960"/>
                </a:cxn>
                <a:cxn ang="0">
                  <a:pos x="615" y="702"/>
                </a:cxn>
                <a:cxn ang="0">
                  <a:pos x="527" y="516"/>
                </a:cxn>
                <a:cxn ang="0">
                  <a:pos x="399" y="366"/>
                </a:cxn>
                <a:cxn ang="0">
                  <a:pos x="428" y="138"/>
                </a:cxn>
                <a:cxn ang="0">
                  <a:pos x="621" y="0"/>
                </a:cxn>
              </a:cxnLst>
              <a:rect l="0" t="0" r="r" b="b"/>
              <a:pathLst>
                <a:path w="844" h="1164">
                  <a:moveTo>
                    <a:pt x="621" y="36"/>
                  </a:moveTo>
                  <a:lnTo>
                    <a:pt x="557" y="54"/>
                  </a:lnTo>
                  <a:lnTo>
                    <a:pt x="504" y="96"/>
                  </a:lnTo>
                  <a:lnTo>
                    <a:pt x="463" y="156"/>
                  </a:lnTo>
                  <a:lnTo>
                    <a:pt x="434" y="228"/>
                  </a:lnTo>
                  <a:lnTo>
                    <a:pt x="422" y="294"/>
                  </a:lnTo>
                  <a:lnTo>
                    <a:pt x="434" y="360"/>
                  </a:lnTo>
                  <a:lnTo>
                    <a:pt x="469" y="414"/>
                  </a:lnTo>
                  <a:lnTo>
                    <a:pt x="510" y="456"/>
                  </a:lnTo>
                  <a:lnTo>
                    <a:pt x="563" y="492"/>
                  </a:lnTo>
                  <a:lnTo>
                    <a:pt x="609" y="516"/>
                  </a:lnTo>
                  <a:lnTo>
                    <a:pt x="656" y="534"/>
                  </a:lnTo>
                  <a:lnTo>
                    <a:pt x="674" y="438"/>
                  </a:lnTo>
                  <a:lnTo>
                    <a:pt x="697" y="330"/>
                  </a:lnTo>
                  <a:lnTo>
                    <a:pt x="703" y="228"/>
                  </a:lnTo>
                  <a:lnTo>
                    <a:pt x="697" y="144"/>
                  </a:lnTo>
                  <a:lnTo>
                    <a:pt x="685" y="84"/>
                  </a:lnTo>
                  <a:lnTo>
                    <a:pt x="668" y="54"/>
                  </a:lnTo>
                  <a:lnTo>
                    <a:pt x="644" y="36"/>
                  </a:lnTo>
                  <a:lnTo>
                    <a:pt x="621" y="36"/>
                  </a:lnTo>
                  <a:close/>
                  <a:moveTo>
                    <a:pt x="621" y="0"/>
                  </a:moveTo>
                  <a:lnTo>
                    <a:pt x="674" y="12"/>
                  </a:lnTo>
                  <a:lnTo>
                    <a:pt x="715" y="42"/>
                  </a:lnTo>
                  <a:lnTo>
                    <a:pt x="750" y="84"/>
                  </a:lnTo>
                  <a:lnTo>
                    <a:pt x="773" y="138"/>
                  </a:lnTo>
                  <a:lnTo>
                    <a:pt x="785" y="192"/>
                  </a:lnTo>
                  <a:lnTo>
                    <a:pt x="791" y="246"/>
                  </a:lnTo>
                  <a:lnTo>
                    <a:pt x="797" y="288"/>
                  </a:lnTo>
                  <a:lnTo>
                    <a:pt x="797" y="318"/>
                  </a:lnTo>
                  <a:lnTo>
                    <a:pt x="797" y="348"/>
                  </a:lnTo>
                  <a:lnTo>
                    <a:pt x="791" y="402"/>
                  </a:lnTo>
                  <a:lnTo>
                    <a:pt x="785" y="474"/>
                  </a:lnTo>
                  <a:lnTo>
                    <a:pt x="762" y="564"/>
                  </a:lnTo>
                  <a:lnTo>
                    <a:pt x="814" y="576"/>
                  </a:lnTo>
                  <a:lnTo>
                    <a:pt x="826" y="576"/>
                  </a:lnTo>
                  <a:lnTo>
                    <a:pt x="838" y="582"/>
                  </a:lnTo>
                  <a:lnTo>
                    <a:pt x="844" y="588"/>
                  </a:lnTo>
                  <a:lnTo>
                    <a:pt x="844" y="594"/>
                  </a:lnTo>
                  <a:lnTo>
                    <a:pt x="844" y="606"/>
                  </a:lnTo>
                  <a:lnTo>
                    <a:pt x="838" y="612"/>
                  </a:lnTo>
                  <a:lnTo>
                    <a:pt x="832" y="612"/>
                  </a:lnTo>
                  <a:lnTo>
                    <a:pt x="832" y="612"/>
                  </a:lnTo>
                  <a:lnTo>
                    <a:pt x="820" y="612"/>
                  </a:lnTo>
                  <a:lnTo>
                    <a:pt x="803" y="612"/>
                  </a:lnTo>
                  <a:lnTo>
                    <a:pt x="785" y="606"/>
                  </a:lnTo>
                  <a:lnTo>
                    <a:pt x="767" y="600"/>
                  </a:lnTo>
                  <a:lnTo>
                    <a:pt x="756" y="600"/>
                  </a:lnTo>
                  <a:lnTo>
                    <a:pt x="709" y="750"/>
                  </a:lnTo>
                  <a:lnTo>
                    <a:pt x="650" y="882"/>
                  </a:lnTo>
                  <a:lnTo>
                    <a:pt x="580" y="996"/>
                  </a:lnTo>
                  <a:lnTo>
                    <a:pt x="504" y="1086"/>
                  </a:lnTo>
                  <a:lnTo>
                    <a:pt x="422" y="1140"/>
                  </a:lnTo>
                  <a:lnTo>
                    <a:pt x="340" y="1164"/>
                  </a:lnTo>
                  <a:lnTo>
                    <a:pt x="287" y="1158"/>
                  </a:lnTo>
                  <a:lnTo>
                    <a:pt x="235" y="1146"/>
                  </a:lnTo>
                  <a:lnTo>
                    <a:pt x="194" y="1128"/>
                  </a:lnTo>
                  <a:lnTo>
                    <a:pt x="159" y="1092"/>
                  </a:lnTo>
                  <a:lnTo>
                    <a:pt x="129" y="1044"/>
                  </a:lnTo>
                  <a:lnTo>
                    <a:pt x="123" y="978"/>
                  </a:lnTo>
                  <a:lnTo>
                    <a:pt x="129" y="906"/>
                  </a:lnTo>
                  <a:lnTo>
                    <a:pt x="147" y="840"/>
                  </a:lnTo>
                  <a:lnTo>
                    <a:pt x="153" y="798"/>
                  </a:lnTo>
                  <a:lnTo>
                    <a:pt x="164" y="756"/>
                  </a:lnTo>
                  <a:lnTo>
                    <a:pt x="176" y="720"/>
                  </a:lnTo>
                  <a:lnTo>
                    <a:pt x="188" y="672"/>
                  </a:lnTo>
                  <a:lnTo>
                    <a:pt x="200" y="618"/>
                  </a:lnTo>
                  <a:lnTo>
                    <a:pt x="205" y="570"/>
                  </a:lnTo>
                  <a:lnTo>
                    <a:pt x="211" y="534"/>
                  </a:lnTo>
                  <a:lnTo>
                    <a:pt x="211" y="510"/>
                  </a:lnTo>
                  <a:lnTo>
                    <a:pt x="205" y="492"/>
                  </a:lnTo>
                  <a:lnTo>
                    <a:pt x="194" y="474"/>
                  </a:lnTo>
                  <a:lnTo>
                    <a:pt x="188" y="468"/>
                  </a:lnTo>
                  <a:lnTo>
                    <a:pt x="176" y="462"/>
                  </a:lnTo>
                  <a:lnTo>
                    <a:pt x="159" y="462"/>
                  </a:lnTo>
                  <a:lnTo>
                    <a:pt x="123" y="474"/>
                  </a:lnTo>
                  <a:lnTo>
                    <a:pt x="94" y="516"/>
                  </a:lnTo>
                  <a:lnTo>
                    <a:pt x="65" y="576"/>
                  </a:lnTo>
                  <a:lnTo>
                    <a:pt x="47" y="654"/>
                  </a:lnTo>
                  <a:lnTo>
                    <a:pt x="41" y="672"/>
                  </a:lnTo>
                  <a:lnTo>
                    <a:pt x="36" y="684"/>
                  </a:lnTo>
                  <a:lnTo>
                    <a:pt x="30" y="690"/>
                  </a:lnTo>
                  <a:lnTo>
                    <a:pt x="24" y="690"/>
                  </a:lnTo>
                  <a:lnTo>
                    <a:pt x="18" y="690"/>
                  </a:lnTo>
                  <a:lnTo>
                    <a:pt x="12" y="690"/>
                  </a:lnTo>
                  <a:lnTo>
                    <a:pt x="12" y="690"/>
                  </a:lnTo>
                  <a:lnTo>
                    <a:pt x="6" y="690"/>
                  </a:lnTo>
                  <a:lnTo>
                    <a:pt x="0" y="684"/>
                  </a:lnTo>
                  <a:lnTo>
                    <a:pt x="0" y="678"/>
                  </a:lnTo>
                  <a:lnTo>
                    <a:pt x="0" y="660"/>
                  </a:lnTo>
                  <a:lnTo>
                    <a:pt x="12" y="618"/>
                  </a:lnTo>
                  <a:lnTo>
                    <a:pt x="30" y="564"/>
                  </a:lnTo>
                  <a:lnTo>
                    <a:pt x="47" y="516"/>
                  </a:lnTo>
                  <a:lnTo>
                    <a:pt x="65" y="492"/>
                  </a:lnTo>
                  <a:lnTo>
                    <a:pt x="82" y="462"/>
                  </a:lnTo>
                  <a:lnTo>
                    <a:pt x="118" y="438"/>
                  </a:lnTo>
                  <a:lnTo>
                    <a:pt x="164" y="426"/>
                  </a:lnTo>
                  <a:lnTo>
                    <a:pt x="217" y="438"/>
                  </a:lnTo>
                  <a:lnTo>
                    <a:pt x="264" y="462"/>
                  </a:lnTo>
                  <a:lnTo>
                    <a:pt x="299" y="510"/>
                  </a:lnTo>
                  <a:lnTo>
                    <a:pt x="311" y="576"/>
                  </a:lnTo>
                  <a:lnTo>
                    <a:pt x="305" y="600"/>
                  </a:lnTo>
                  <a:lnTo>
                    <a:pt x="305" y="630"/>
                  </a:lnTo>
                  <a:lnTo>
                    <a:pt x="293" y="660"/>
                  </a:lnTo>
                  <a:lnTo>
                    <a:pt x="276" y="738"/>
                  </a:lnTo>
                  <a:lnTo>
                    <a:pt x="258" y="804"/>
                  </a:lnTo>
                  <a:lnTo>
                    <a:pt x="246" y="864"/>
                  </a:lnTo>
                  <a:lnTo>
                    <a:pt x="235" y="930"/>
                  </a:lnTo>
                  <a:lnTo>
                    <a:pt x="223" y="996"/>
                  </a:lnTo>
                  <a:lnTo>
                    <a:pt x="229" y="1026"/>
                  </a:lnTo>
                  <a:lnTo>
                    <a:pt x="235" y="1062"/>
                  </a:lnTo>
                  <a:lnTo>
                    <a:pt x="252" y="1092"/>
                  </a:lnTo>
                  <a:lnTo>
                    <a:pt x="287" y="1116"/>
                  </a:lnTo>
                  <a:lnTo>
                    <a:pt x="340" y="1128"/>
                  </a:lnTo>
                  <a:lnTo>
                    <a:pt x="399" y="1110"/>
                  </a:lnTo>
                  <a:lnTo>
                    <a:pt x="445" y="1068"/>
                  </a:lnTo>
                  <a:lnTo>
                    <a:pt x="486" y="1014"/>
                  </a:lnTo>
                  <a:lnTo>
                    <a:pt x="516" y="960"/>
                  </a:lnTo>
                  <a:lnTo>
                    <a:pt x="533" y="918"/>
                  </a:lnTo>
                  <a:lnTo>
                    <a:pt x="580" y="810"/>
                  </a:lnTo>
                  <a:lnTo>
                    <a:pt x="615" y="702"/>
                  </a:lnTo>
                  <a:lnTo>
                    <a:pt x="644" y="570"/>
                  </a:lnTo>
                  <a:lnTo>
                    <a:pt x="586" y="546"/>
                  </a:lnTo>
                  <a:lnTo>
                    <a:pt x="527" y="516"/>
                  </a:lnTo>
                  <a:lnTo>
                    <a:pt x="475" y="480"/>
                  </a:lnTo>
                  <a:lnTo>
                    <a:pt x="428" y="426"/>
                  </a:lnTo>
                  <a:lnTo>
                    <a:pt x="399" y="366"/>
                  </a:lnTo>
                  <a:lnTo>
                    <a:pt x="387" y="294"/>
                  </a:lnTo>
                  <a:lnTo>
                    <a:pt x="399" y="216"/>
                  </a:lnTo>
                  <a:lnTo>
                    <a:pt x="428" y="138"/>
                  </a:lnTo>
                  <a:lnTo>
                    <a:pt x="481" y="66"/>
                  </a:lnTo>
                  <a:lnTo>
                    <a:pt x="545" y="18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Freeform 76"/>
            <p:cNvSpPr>
              <a:spLocks noEditPoints="1"/>
            </p:cNvSpPr>
            <p:nvPr/>
          </p:nvSpPr>
          <p:spPr bwMode="auto">
            <a:xfrm>
              <a:off x="19835" y="1152"/>
              <a:ext cx="369" cy="1626"/>
            </a:xfrm>
            <a:custGeom>
              <a:avLst/>
              <a:gdLst/>
              <a:ahLst/>
              <a:cxnLst>
                <a:cxn ang="0">
                  <a:pos x="369" y="816"/>
                </a:cxn>
                <a:cxn ang="0">
                  <a:pos x="369" y="816"/>
                </a:cxn>
                <a:cxn ang="0">
                  <a:pos x="369" y="816"/>
                </a:cxn>
                <a:cxn ang="0">
                  <a:pos x="18" y="0"/>
                </a:cxn>
                <a:cxn ang="0">
                  <a:pos x="29" y="12"/>
                </a:cxn>
                <a:cxn ang="0">
                  <a:pos x="64" y="36"/>
                </a:cxn>
                <a:cxn ang="0">
                  <a:pos x="111" y="84"/>
                </a:cxn>
                <a:cxn ang="0">
                  <a:pos x="158" y="144"/>
                </a:cxn>
                <a:cxn ang="0">
                  <a:pos x="211" y="216"/>
                </a:cxn>
                <a:cxn ang="0">
                  <a:pos x="264" y="312"/>
                </a:cxn>
                <a:cxn ang="0">
                  <a:pos x="316" y="450"/>
                </a:cxn>
                <a:cxn ang="0">
                  <a:pos x="345" y="582"/>
                </a:cxn>
                <a:cxn ang="0">
                  <a:pos x="363" y="708"/>
                </a:cxn>
                <a:cxn ang="0">
                  <a:pos x="369" y="816"/>
                </a:cxn>
                <a:cxn ang="0">
                  <a:pos x="357" y="966"/>
                </a:cxn>
                <a:cxn ang="0">
                  <a:pos x="328" y="1134"/>
                </a:cxn>
                <a:cxn ang="0">
                  <a:pos x="269" y="1314"/>
                </a:cxn>
                <a:cxn ang="0">
                  <a:pos x="217" y="1404"/>
                </a:cxn>
                <a:cxn ang="0">
                  <a:pos x="164" y="1488"/>
                </a:cxn>
                <a:cxn ang="0">
                  <a:pos x="111" y="1548"/>
                </a:cxn>
                <a:cxn ang="0">
                  <a:pos x="64" y="1590"/>
                </a:cxn>
                <a:cxn ang="0">
                  <a:pos x="35" y="1620"/>
                </a:cxn>
                <a:cxn ang="0">
                  <a:pos x="18" y="1626"/>
                </a:cxn>
                <a:cxn ang="0">
                  <a:pos x="6" y="1626"/>
                </a:cxn>
                <a:cxn ang="0">
                  <a:pos x="0" y="1620"/>
                </a:cxn>
                <a:cxn ang="0">
                  <a:pos x="0" y="1614"/>
                </a:cxn>
                <a:cxn ang="0">
                  <a:pos x="0" y="1608"/>
                </a:cxn>
                <a:cxn ang="0">
                  <a:pos x="0" y="1608"/>
                </a:cxn>
                <a:cxn ang="0">
                  <a:pos x="0" y="1602"/>
                </a:cxn>
                <a:cxn ang="0">
                  <a:pos x="12" y="1596"/>
                </a:cxn>
                <a:cxn ang="0">
                  <a:pos x="18" y="1584"/>
                </a:cxn>
                <a:cxn ang="0">
                  <a:pos x="105" y="1476"/>
                </a:cxn>
                <a:cxn ang="0">
                  <a:pos x="176" y="1356"/>
                </a:cxn>
                <a:cxn ang="0">
                  <a:pos x="223" y="1230"/>
                </a:cxn>
                <a:cxn ang="0">
                  <a:pos x="252" y="1092"/>
                </a:cxn>
                <a:cxn ang="0">
                  <a:pos x="269" y="954"/>
                </a:cxn>
                <a:cxn ang="0">
                  <a:pos x="275" y="816"/>
                </a:cxn>
                <a:cxn ang="0">
                  <a:pos x="264" y="624"/>
                </a:cxn>
                <a:cxn ang="0">
                  <a:pos x="234" y="450"/>
                </a:cxn>
                <a:cxn ang="0">
                  <a:pos x="182" y="294"/>
                </a:cxn>
                <a:cxn ang="0">
                  <a:pos x="111" y="162"/>
                </a:cxn>
                <a:cxn ang="0">
                  <a:pos x="29" y="54"/>
                </a:cxn>
                <a:cxn ang="0">
                  <a:pos x="18" y="42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369" h="1626">
                  <a:moveTo>
                    <a:pt x="369" y="816"/>
                  </a:moveTo>
                  <a:lnTo>
                    <a:pt x="369" y="816"/>
                  </a:lnTo>
                  <a:lnTo>
                    <a:pt x="369" y="816"/>
                  </a:lnTo>
                  <a:close/>
                  <a:moveTo>
                    <a:pt x="18" y="0"/>
                  </a:moveTo>
                  <a:lnTo>
                    <a:pt x="29" y="12"/>
                  </a:lnTo>
                  <a:lnTo>
                    <a:pt x="64" y="36"/>
                  </a:lnTo>
                  <a:lnTo>
                    <a:pt x="111" y="84"/>
                  </a:lnTo>
                  <a:lnTo>
                    <a:pt x="158" y="144"/>
                  </a:lnTo>
                  <a:lnTo>
                    <a:pt x="211" y="216"/>
                  </a:lnTo>
                  <a:lnTo>
                    <a:pt x="264" y="312"/>
                  </a:lnTo>
                  <a:lnTo>
                    <a:pt x="316" y="450"/>
                  </a:lnTo>
                  <a:lnTo>
                    <a:pt x="345" y="582"/>
                  </a:lnTo>
                  <a:lnTo>
                    <a:pt x="363" y="708"/>
                  </a:lnTo>
                  <a:lnTo>
                    <a:pt x="369" y="816"/>
                  </a:lnTo>
                  <a:lnTo>
                    <a:pt x="357" y="966"/>
                  </a:lnTo>
                  <a:lnTo>
                    <a:pt x="328" y="1134"/>
                  </a:lnTo>
                  <a:lnTo>
                    <a:pt x="269" y="1314"/>
                  </a:lnTo>
                  <a:lnTo>
                    <a:pt x="217" y="1404"/>
                  </a:lnTo>
                  <a:lnTo>
                    <a:pt x="164" y="1488"/>
                  </a:lnTo>
                  <a:lnTo>
                    <a:pt x="111" y="1548"/>
                  </a:lnTo>
                  <a:lnTo>
                    <a:pt x="64" y="1590"/>
                  </a:lnTo>
                  <a:lnTo>
                    <a:pt x="35" y="1620"/>
                  </a:lnTo>
                  <a:lnTo>
                    <a:pt x="18" y="1626"/>
                  </a:lnTo>
                  <a:lnTo>
                    <a:pt x="6" y="1626"/>
                  </a:lnTo>
                  <a:lnTo>
                    <a:pt x="0" y="1620"/>
                  </a:lnTo>
                  <a:lnTo>
                    <a:pt x="0" y="1614"/>
                  </a:lnTo>
                  <a:lnTo>
                    <a:pt x="0" y="1608"/>
                  </a:lnTo>
                  <a:lnTo>
                    <a:pt x="0" y="1608"/>
                  </a:lnTo>
                  <a:lnTo>
                    <a:pt x="0" y="1602"/>
                  </a:lnTo>
                  <a:lnTo>
                    <a:pt x="12" y="1596"/>
                  </a:lnTo>
                  <a:lnTo>
                    <a:pt x="18" y="1584"/>
                  </a:lnTo>
                  <a:lnTo>
                    <a:pt x="105" y="1476"/>
                  </a:lnTo>
                  <a:lnTo>
                    <a:pt x="176" y="1356"/>
                  </a:lnTo>
                  <a:lnTo>
                    <a:pt x="223" y="1230"/>
                  </a:lnTo>
                  <a:lnTo>
                    <a:pt x="252" y="1092"/>
                  </a:lnTo>
                  <a:lnTo>
                    <a:pt x="269" y="954"/>
                  </a:lnTo>
                  <a:lnTo>
                    <a:pt x="275" y="816"/>
                  </a:lnTo>
                  <a:lnTo>
                    <a:pt x="264" y="624"/>
                  </a:lnTo>
                  <a:lnTo>
                    <a:pt x="234" y="450"/>
                  </a:lnTo>
                  <a:lnTo>
                    <a:pt x="182" y="294"/>
                  </a:lnTo>
                  <a:lnTo>
                    <a:pt x="111" y="162"/>
                  </a:lnTo>
                  <a:lnTo>
                    <a:pt x="29" y="54"/>
                  </a:lnTo>
                  <a:lnTo>
                    <a:pt x="18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066800" y="2895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Homotopy</a:t>
            </a:r>
            <a:r>
              <a:rPr lang="en-US" sz="2800" dirty="0" smtClean="0">
                <a:solidFill>
                  <a:srgbClr val="0000FF"/>
                </a:solidFill>
              </a:rPr>
              <a:t> invariance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43000" y="4495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45E02"/>
                </a:solidFill>
              </a:rPr>
              <a:t>If </a:t>
            </a:r>
            <a:r>
              <a:rPr lang="en-US" sz="2800" dirty="0" smtClean="0">
                <a:solidFill>
                  <a:srgbClr val="345E02"/>
                </a:solidFill>
                <a:sym typeface="Mathematica1"/>
              </a:rPr>
              <a:t> does NOT intersect </a:t>
            </a:r>
            <a:r>
              <a:rPr lang="en-US" sz="2800" dirty="0" smtClean="0">
                <a:solidFill>
                  <a:srgbClr val="345E02"/>
                </a:solidFill>
                <a:sym typeface="Mathematica5"/>
              </a:rPr>
              <a:t></a:t>
            </a:r>
            <a:r>
              <a:rPr lang="en-US" sz="2800" baseline="-25000" dirty="0" smtClean="0">
                <a:solidFill>
                  <a:srgbClr val="345E02"/>
                </a:solidFill>
                <a:sym typeface="Mathematica1"/>
              </a:rPr>
              <a:t> </a:t>
            </a:r>
            <a:r>
              <a:rPr lang="en-US" sz="2800" dirty="0" smtClean="0">
                <a:solidFill>
                  <a:srgbClr val="345E02"/>
                </a:solidFill>
              </a:rPr>
              <a:t>: </a:t>
            </a:r>
            <a:endParaRPr lang="en-US" sz="2800" dirty="0">
              <a:solidFill>
                <a:srgbClr val="345E02"/>
              </a:solidFill>
            </a:endParaRPr>
          </a:p>
        </p:txBody>
      </p:sp>
      <p:grpSp>
        <p:nvGrpSpPr>
          <p:cNvPr id="4" name="Group 10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810000" y="4572000"/>
            <a:ext cx="5122586" cy="762000"/>
            <a:chOff x="1540" y="2931"/>
            <a:chExt cx="14635" cy="2177"/>
          </a:xfrm>
          <a:solidFill>
            <a:srgbClr val="345E02"/>
          </a:solidFill>
        </p:grpSpPr>
        <p:sp>
          <p:nvSpPr>
            <p:cNvPr id="5222" name="Freeform 102"/>
            <p:cNvSpPr>
              <a:spLocks/>
            </p:cNvSpPr>
            <p:nvPr/>
          </p:nvSpPr>
          <p:spPr bwMode="auto">
            <a:xfrm>
              <a:off x="1540" y="3426"/>
              <a:ext cx="1137" cy="1080"/>
            </a:xfrm>
            <a:custGeom>
              <a:avLst/>
              <a:gdLst/>
              <a:ahLst/>
              <a:cxnLst>
                <a:cxn ang="0">
                  <a:pos x="1106" y="0"/>
                </a:cxn>
                <a:cxn ang="0">
                  <a:pos x="1132" y="9"/>
                </a:cxn>
                <a:cxn ang="0">
                  <a:pos x="1132" y="41"/>
                </a:cxn>
                <a:cxn ang="0">
                  <a:pos x="1097" y="344"/>
                </a:cxn>
                <a:cxn ang="0">
                  <a:pos x="1083" y="357"/>
                </a:cxn>
                <a:cxn ang="0">
                  <a:pos x="1061" y="344"/>
                </a:cxn>
                <a:cxn ang="0">
                  <a:pos x="1061" y="330"/>
                </a:cxn>
                <a:cxn ang="0">
                  <a:pos x="1065" y="277"/>
                </a:cxn>
                <a:cxn ang="0">
                  <a:pos x="1065" y="174"/>
                </a:cxn>
                <a:cxn ang="0">
                  <a:pos x="1012" y="76"/>
                </a:cxn>
                <a:cxn ang="0">
                  <a:pos x="837" y="49"/>
                </a:cxn>
                <a:cxn ang="0">
                  <a:pos x="560" y="58"/>
                </a:cxn>
                <a:cxn ang="0">
                  <a:pos x="434" y="513"/>
                </a:cxn>
                <a:cxn ang="0">
                  <a:pos x="703" y="496"/>
                </a:cxn>
                <a:cxn ang="0">
                  <a:pos x="788" y="362"/>
                </a:cxn>
                <a:cxn ang="0">
                  <a:pos x="797" y="330"/>
                </a:cxn>
                <a:cxn ang="0">
                  <a:pos x="819" y="330"/>
                </a:cxn>
                <a:cxn ang="0">
                  <a:pos x="828" y="344"/>
                </a:cxn>
                <a:cxn ang="0">
                  <a:pos x="828" y="353"/>
                </a:cxn>
                <a:cxn ang="0">
                  <a:pos x="739" y="714"/>
                </a:cxn>
                <a:cxn ang="0">
                  <a:pos x="725" y="745"/>
                </a:cxn>
                <a:cxn ang="0">
                  <a:pos x="707" y="750"/>
                </a:cxn>
                <a:cxn ang="0">
                  <a:pos x="694" y="732"/>
                </a:cxn>
                <a:cxn ang="0">
                  <a:pos x="698" y="714"/>
                </a:cxn>
                <a:cxn ang="0">
                  <a:pos x="712" y="634"/>
                </a:cxn>
                <a:cxn ang="0">
                  <a:pos x="676" y="576"/>
                </a:cxn>
                <a:cxn ang="0">
                  <a:pos x="426" y="562"/>
                </a:cxn>
                <a:cxn ang="0">
                  <a:pos x="323" y="973"/>
                </a:cxn>
                <a:cxn ang="0">
                  <a:pos x="318" y="995"/>
                </a:cxn>
                <a:cxn ang="0">
                  <a:pos x="327" y="1017"/>
                </a:cxn>
                <a:cxn ang="0">
                  <a:pos x="367" y="1026"/>
                </a:cxn>
                <a:cxn ang="0">
                  <a:pos x="452" y="1031"/>
                </a:cxn>
                <a:cxn ang="0">
                  <a:pos x="488" y="1031"/>
                </a:cxn>
                <a:cxn ang="0">
                  <a:pos x="497" y="1035"/>
                </a:cxn>
                <a:cxn ang="0">
                  <a:pos x="506" y="1049"/>
                </a:cxn>
                <a:cxn ang="0">
                  <a:pos x="497" y="1075"/>
                </a:cxn>
                <a:cxn ang="0">
                  <a:pos x="475" y="1080"/>
                </a:cxn>
                <a:cxn ang="0">
                  <a:pos x="287" y="1075"/>
                </a:cxn>
                <a:cxn ang="0">
                  <a:pos x="130" y="1075"/>
                </a:cxn>
                <a:cxn ang="0">
                  <a:pos x="23" y="1080"/>
                </a:cxn>
                <a:cxn ang="0">
                  <a:pos x="5" y="1075"/>
                </a:cxn>
                <a:cxn ang="0">
                  <a:pos x="0" y="1049"/>
                </a:cxn>
                <a:cxn ang="0">
                  <a:pos x="23" y="1031"/>
                </a:cxn>
                <a:cxn ang="0">
                  <a:pos x="108" y="1026"/>
                </a:cxn>
                <a:cxn ang="0">
                  <a:pos x="184" y="986"/>
                </a:cxn>
                <a:cxn ang="0">
                  <a:pos x="403" y="103"/>
                </a:cxn>
                <a:cxn ang="0">
                  <a:pos x="408" y="81"/>
                </a:cxn>
                <a:cxn ang="0">
                  <a:pos x="381" y="49"/>
                </a:cxn>
                <a:cxn ang="0">
                  <a:pos x="291" y="49"/>
                </a:cxn>
                <a:cxn ang="0">
                  <a:pos x="264" y="41"/>
                </a:cxn>
                <a:cxn ang="0">
                  <a:pos x="264" y="9"/>
                </a:cxn>
                <a:cxn ang="0">
                  <a:pos x="296" y="0"/>
                </a:cxn>
              </a:cxnLst>
              <a:rect l="0" t="0" r="r" b="b"/>
              <a:pathLst>
                <a:path w="1137" h="1080">
                  <a:moveTo>
                    <a:pt x="309" y="0"/>
                  </a:moveTo>
                  <a:lnTo>
                    <a:pt x="1092" y="0"/>
                  </a:lnTo>
                  <a:lnTo>
                    <a:pt x="1106" y="0"/>
                  </a:lnTo>
                  <a:lnTo>
                    <a:pt x="1119" y="0"/>
                  </a:lnTo>
                  <a:lnTo>
                    <a:pt x="1128" y="5"/>
                  </a:lnTo>
                  <a:lnTo>
                    <a:pt x="1132" y="9"/>
                  </a:lnTo>
                  <a:lnTo>
                    <a:pt x="1132" y="14"/>
                  </a:lnTo>
                  <a:lnTo>
                    <a:pt x="1137" y="27"/>
                  </a:lnTo>
                  <a:lnTo>
                    <a:pt x="1132" y="41"/>
                  </a:lnTo>
                  <a:lnTo>
                    <a:pt x="1106" y="317"/>
                  </a:lnTo>
                  <a:lnTo>
                    <a:pt x="1101" y="335"/>
                  </a:lnTo>
                  <a:lnTo>
                    <a:pt x="1097" y="344"/>
                  </a:lnTo>
                  <a:lnTo>
                    <a:pt x="1097" y="353"/>
                  </a:lnTo>
                  <a:lnTo>
                    <a:pt x="1088" y="357"/>
                  </a:lnTo>
                  <a:lnTo>
                    <a:pt x="1083" y="357"/>
                  </a:lnTo>
                  <a:lnTo>
                    <a:pt x="1070" y="357"/>
                  </a:lnTo>
                  <a:lnTo>
                    <a:pt x="1065" y="348"/>
                  </a:lnTo>
                  <a:lnTo>
                    <a:pt x="1061" y="344"/>
                  </a:lnTo>
                  <a:lnTo>
                    <a:pt x="1061" y="339"/>
                  </a:lnTo>
                  <a:lnTo>
                    <a:pt x="1061" y="335"/>
                  </a:lnTo>
                  <a:lnTo>
                    <a:pt x="1061" y="330"/>
                  </a:lnTo>
                  <a:lnTo>
                    <a:pt x="1061" y="322"/>
                  </a:lnTo>
                  <a:lnTo>
                    <a:pt x="1065" y="308"/>
                  </a:lnTo>
                  <a:lnTo>
                    <a:pt x="1065" y="277"/>
                  </a:lnTo>
                  <a:lnTo>
                    <a:pt x="1070" y="250"/>
                  </a:lnTo>
                  <a:lnTo>
                    <a:pt x="1070" y="223"/>
                  </a:lnTo>
                  <a:lnTo>
                    <a:pt x="1065" y="174"/>
                  </a:lnTo>
                  <a:lnTo>
                    <a:pt x="1056" y="134"/>
                  </a:lnTo>
                  <a:lnTo>
                    <a:pt x="1038" y="103"/>
                  </a:lnTo>
                  <a:lnTo>
                    <a:pt x="1012" y="76"/>
                  </a:lnTo>
                  <a:lnTo>
                    <a:pt x="967" y="63"/>
                  </a:lnTo>
                  <a:lnTo>
                    <a:pt x="909" y="49"/>
                  </a:lnTo>
                  <a:lnTo>
                    <a:pt x="837" y="49"/>
                  </a:lnTo>
                  <a:lnTo>
                    <a:pt x="627" y="49"/>
                  </a:lnTo>
                  <a:lnTo>
                    <a:pt x="582" y="49"/>
                  </a:lnTo>
                  <a:lnTo>
                    <a:pt x="560" y="58"/>
                  </a:lnTo>
                  <a:lnTo>
                    <a:pt x="551" y="76"/>
                  </a:lnTo>
                  <a:lnTo>
                    <a:pt x="537" y="112"/>
                  </a:lnTo>
                  <a:lnTo>
                    <a:pt x="434" y="513"/>
                  </a:lnTo>
                  <a:lnTo>
                    <a:pt x="582" y="513"/>
                  </a:lnTo>
                  <a:lnTo>
                    <a:pt x="654" y="509"/>
                  </a:lnTo>
                  <a:lnTo>
                    <a:pt x="703" y="496"/>
                  </a:lnTo>
                  <a:lnTo>
                    <a:pt x="739" y="469"/>
                  </a:lnTo>
                  <a:lnTo>
                    <a:pt x="766" y="424"/>
                  </a:lnTo>
                  <a:lnTo>
                    <a:pt x="788" y="362"/>
                  </a:lnTo>
                  <a:lnTo>
                    <a:pt x="792" y="348"/>
                  </a:lnTo>
                  <a:lnTo>
                    <a:pt x="797" y="339"/>
                  </a:lnTo>
                  <a:lnTo>
                    <a:pt x="797" y="330"/>
                  </a:lnTo>
                  <a:lnTo>
                    <a:pt x="806" y="330"/>
                  </a:lnTo>
                  <a:lnTo>
                    <a:pt x="815" y="326"/>
                  </a:lnTo>
                  <a:lnTo>
                    <a:pt x="819" y="330"/>
                  </a:lnTo>
                  <a:lnTo>
                    <a:pt x="824" y="335"/>
                  </a:lnTo>
                  <a:lnTo>
                    <a:pt x="828" y="339"/>
                  </a:lnTo>
                  <a:lnTo>
                    <a:pt x="828" y="344"/>
                  </a:lnTo>
                  <a:lnTo>
                    <a:pt x="828" y="344"/>
                  </a:lnTo>
                  <a:lnTo>
                    <a:pt x="828" y="348"/>
                  </a:lnTo>
                  <a:lnTo>
                    <a:pt x="828" y="353"/>
                  </a:lnTo>
                  <a:lnTo>
                    <a:pt x="828" y="357"/>
                  </a:lnTo>
                  <a:lnTo>
                    <a:pt x="824" y="371"/>
                  </a:lnTo>
                  <a:lnTo>
                    <a:pt x="739" y="714"/>
                  </a:lnTo>
                  <a:lnTo>
                    <a:pt x="734" y="732"/>
                  </a:lnTo>
                  <a:lnTo>
                    <a:pt x="730" y="741"/>
                  </a:lnTo>
                  <a:lnTo>
                    <a:pt x="725" y="745"/>
                  </a:lnTo>
                  <a:lnTo>
                    <a:pt x="721" y="750"/>
                  </a:lnTo>
                  <a:lnTo>
                    <a:pt x="716" y="750"/>
                  </a:lnTo>
                  <a:lnTo>
                    <a:pt x="707" y="750"/>
                  </a:lnTo>
                  <a:lnTo>
                    <a:pt x="703" y="745"/>
                  </a:lnTo>
                  <a:lnTo>
                    <a:pt x="698" y="736"/>
                  </a:lnTo>
                  <a:lnTo>
                    <a:pt x="694" y="732"/>
                  </a:lnTo>
                  <a:lnTo>
                    <a:pt x="694" y="728"/>
                  </a:lnTo>
                  <a:lnTo>
                    <a:pt x="698" y="719"/>
                  </a:lnTo>
                  <a:lnTo>
                    <a:pt x="698" y="714"/>
                  </a:lnTo>
                  <a:lnTo>
                    <a:pt x="707" y="674"/>
                  </a:lnTo>
                  <a:lnTo>
                    <a:pt x="712" y="647"/>
                  </a:lnTo>
                  <a:lnTo>
                    <a:pt x="712" y="634"/>
                  </a:lnTo>
                  <a:lnTo>
                    <a:pt x="712" y="612"/>
                  </a:lnTo>
                  <a:lnTo>
                    <a:pt x="698" y="589"/>
                  </a:lnTo>
                  <a:lnTo>
                    <a:pt x="676" y="576"/>
                  </a:lnTo>
                  <a:lnTo>
                    <a:pt x="640" y="567"/>
                  </a:lnTo>
                  <a:lnTo>
                    <a:pt x="578" y="562"/>
                  </a:lnTo>
                  <a:lnTo>
                    <a:pt x="426" y="562"/>
                  </a:lnTo>
                  <a:lnTo>
                    <a:pt x="426" y="562"/>
                  </a:lnTo>
                  <a:lnTo>
                    <a:pt x="323" y="959"/>
                  </a:lnTo>
                  <a:lnTo>
                    <a:pt x="323" y="973"/>
                  </a:lnTo>
                  <a:lnTo>
                    <a:pt x="318" y="986"/>
                  </a:lnTo>
                  <a:lnTo>
                    <a:pt x="318" y="991"/>
                  </a:lnTo>
                  <a:lnTo>
                    <a:pt x="318" y="995"/>
                  </a:lnTo>
                  <a:lnTo>
                    <a:pt x="318" y="1004"/>
                  </a:lnTo>
                  <a:lnTo>
                    <a:pt x="323" y="1013"/>
                  </a:lnTo>
                  <a:lnTo>
                    <a:pt x="327" y="1017"/>
                  </a:lnTo>
                  <a:lnTo>
                    <a:pt x="336" y="1022"/>
                  </a:lnTo>
                  <a:lnTo>
                    <a:pt x="349" y="1026"/>
                  </a:lnTo>
                  <a:lnTo>
                    <a:pt x="367" y="1026"/>
                  </a:lnTo>
                  <a:lnTo>
                    <a:pt x="399" y="1031"/>
                  </a:lnTo>
                  <a:lnTo>
                    <a:pt x="426" y="1031"/>
                  </a:lnTo>
                  <a:lnTo>
                    <a:pt x="452" y="1031"/>
                  </a:lnTo>
                  <a:lnTo>
                    <a:pt x="470" y="1031"/>
                  </a:lnTo>
                  <a:lnTo>
                    <a:pt x="484" y="1031"/>
                  </a:lnTo>
                  <a:lnTo>
                    <a:pt x="488" y="1031"/>
                  </a:lnTo>
                  <a:lnTo>
                    <a:pt x="493" y="1031"/>
                  </a:lnTo>
                  <a:lnTo>
                    <a:pt x="497" y="1031"/>
                  </a:lnTo>
                  <a:lnTo>
                    <a:pt x="497" y="1035"/>
                  </a:lnTo>
                  <a:lnTo>
                    <a:pt x="502" y="1035"/>
                  </a:lnTo>
                  <a:lnTo>
                    <a:pt x="506" y="1044"/>
                  </a:lnTo>
                  <a:lnTo>
                    <a:pt x="506" y="1049"/>
                  </a:lnTo>
                  <a:lnTo>
                    <a:pt x="506" y="1062"/>
                  </a:lnTo>
                  <a:lnTo>
                    <a:pt x="502" y="1071"/>
                  </a:lnTo>
                  <a:lnTo>
                    <a:pt x="497" y="1075"/>
                  </a:lnTo>
                  <a:lnTo>
                    <a:pt x="488" y="1080"/>
                  </a:lnTo>
                  <a:lnTo>
                    <a:pt x="479" y="1080"/>
                  </a:lnTo>
                  <a:lnTo>
                    <a:pt x="475" y="1080"/>
                  </a:lnTo>
                  <a:lnTo>
                    <a:pt x="421" y="1080"/>
                  </a:lnTo>
                  <a:lnTo>
                    <a:pt x="354" y="1075"/>
                  </a:lnTo>
                  <a:lnTo>
                    <a:pt x="287" y="1075"/>
                  </a:lnTo>
                  <a:lnTo>
                    <a:pt x="238" y="1075"/>
                  </a:lnTo>
                  <a:lnTo>
                    <a:pt x="188" y="1075"/>
                  </a:lnTo>
                  <a:lnTo>
                    <a:pt x="130" y="1075"/>
                  </a:lnTo>
                  <a:lnTo>
                    <a:pt x="72" y="1080"/>
                  </a:lnTo>
                  <a:lnTo>
                    <a:pt x="27" y="1080"/>
                  </a:lnTo>
                  <a:lnTo>
                    <a:pt x="23" y="1080"/>
                  </a:lnTo>
                  <a:lnTo>
                    <a:pt x="18" y="1080"/>
                  </a:lnTo>
                  <a:lnTo>
                    <a:pt x="9" y="1075"/>
                  </a:lnTo>
                  <a:lnTo>
                    <a:pt x="5" y="1075"/>
                  </a:lnTo>
                  <a:lnTo>
                    <a:pt x="0" y="1067"/>
                  </a:lnTo>
                  <a:lnTo>
                    <a:pt x="0" y="1062"/>
                  </a:lnTo>
                  <a:lnTo>
                    <a:pt x="0" y="1049"/>
                  </a:lnTo>
                  <a:lnTo>
                    <a:pt x="5" y="1040"/>
                  </a:lnTo>
                  <a:lnTo>
                    <a:pt x="14" y="1035"/>
                  </a:lnTo>
                  <a:lnTo>
                    <a:pt x="23" y="1031"/>
                  </a:lnTo>
                  <a:lnTo>
                    <a:pt x="32" y="1031"/>
                  </a:lnTo>
                  <a:lnTo>
                    <a:pt x="45" y="1031"/>
                  </a:lnTo>
                  <a:lnTo>
                    <a:pt x="108" y="1026"/>
                  </a:lnTo>
                  <a:lnTo>
                    <a:pt x="148" y="1022"/>
                  </a:lnTo>
                  <a:lnTo>
                    <a:pt x="170" y="1009"/>
                  </a:lnTo>
                  <a:lnTo>
                    <a:pt x="184" y="986"/>
                  </a:lnTo>
                  <a:lnTo>
                    <a:pt x="193" y="955"/>
                  </a:lnTo>
                  <a:lnTo>
                    <a:pt x="403" y="116"/>
                  </a:lnTo>
                  <a:lnTo>
                    <a:pt x="403" y="103"/>
                  </a:lnTo>
                  <a:lnTo>
                    <a:pt x="408" y="90"/>
                  </a:lnTo>
                  <a:lnTo>
                    <a:pt x="408" y="85"/>
                  </a:lnTo>
                  <a:lnTo>
                    <a:pt x="408" y="81"/>
                  </a:lnTo>
                  <a:lnTo>
                    <a:pt x="408" y="76"/>
                  </a:lnTo>
                  <a:lnTo>
                    <a:pt x="403" y="58"/>
                  </a:lnTo>
                  <a:lnTo>
                    <a:pt x="381" y="49"/>
                  </a:lnTo>
                  <a:lnTo>
                    <a:pt x="345" y="49"/>
                  </a:lnTo>
                  <a:lnTo>
                    <a:pt x="305" y="49"/>
                  </a:lnTo>
                  <a:lnTo>
                    <a:pt x="291" y="49"/>
                  </a:lnTo>
                  <a:lnTo>
                    <a:pt x="278" y="45"/>
                  </a:lnTo>
                  <a:lnTo>
                    <a:pt x="269" y="45"/>
                  </a:lnTo>
                  <a:lnTo>
                    <a:pt x="264" y="41"/>
                  </a:lnTo>
                  <a:lnTo>
                    <a:pt x="260" y="32"/>
                  </a:lnTo>
                  <a:lnTo>
                    <a:pt x="264" y="18"/>
                  </a:lnTo>
                  <a:lnTo>
                    <a:pt x="264" y="9"/>
                  </a:lnTo>
                  <a:lnTo>
                    <a:pt x="273" y="5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2892" y="3315"/>
              <a:ext cx="371" cy="1588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58" y="0"/>
                </a:cxn>
                <a:cxn ang="0">
                  <a:pos x="362" y="4"/>
                </a:cxn>
                <a:cxn ang="0">
                  <a:pos x="367" y="9"/>
                </a:cxn>
                <a:cxn ang="0">
                  <a:pos x="371" y="18"/>
                </a:cxn>
                <a:cxn ang="0">
                  <a:pos x="371" y="18"/>
                </a:cxn>
                <a:cxn ang="0">
                  <a:pos x="367" y="22"/>
                </a:cxn>
                <a:cxn ang="0">
                  <a:pos x="362" y="27"/>
                </a:cxn>
                <a:cxn ang="0">
                  <a:pos x="358" y="31"/>
                </a:cxn>
                <a:cxn ang="0">
                  <a:pos x="349" y="40"/>
                </a:cxn>
                <a:cxn ang="0">
                  <a:pos x="259" y="147"/>
                </a:cxn>
                <a:cxn ang="0">
                  <a:pos x="192" y="263"/>
                </a:cxn>
                <a:cxn ang="0">
                  <a:pos x="147" y="388"/>
                </a:cxn>
                <a:cxn ang="0">
                  <a:pos x="111" y="517"/>
                </a:cxn>
                <a:cxn ang="0">
                  <a:pos x="98" y="656"/>
                </a:cxn>
                <a:cxn ang="0">
                  <a:pos x="89" y="794"/>
                </a:cxn>
                <a:cxn ang="0">
                  <a:pos x="94" y="901"/>
                </a:cxn>
                <a:cxn ang="0">
                  <a:pos x="107" y="1012"/>
                </a:cxn>
                <a:cxn ang="0">
                  <a:pos x="125" y="1124"/>
                </a:cxn>
                <a:cxn ang="0">
                  <a:pos x="161" y="1236"/>
                </a:cxn>
                <a:cxn ang="0">
                  <a:pos x="205" y="1343"/>
                </a:cxn>
                <a:cxn ang="0">
                  <a:pos x="264" y="1445"/>
                </a:cxn>
                <a:cxn ang="0">
                  <a:pos x="340" y="1539"/>
                </a:cxn>
                <a:cxn ang="0">
                  <a:pos x="353" y="1548"/>
                </a:cxn>
                <a:cxn ang="0">
                  <a:pos x="362" y="1557"/>
                </a:cxn>
                <a:cxn ang="0">
                  <a:pos x="367" y="1566"/>
                </a:cxn>
                <a:cxn ang="0">
                  <a:pos x="367" y="1566"/>
                </a:cxn>
                <a:cxn ang="0">
                  <a:pos x="371" y="1570"/>
                </a:cxn>
                <a:cxn ang="0">
                  <a:pos x="371" y="1575"/>
                </a:cxn>
                <a:cxn ang="0">
                  <a:pos x="371" y="1575"/>
                </a:cxn>
                <a:cxn ang="0">
                  <a:pos x="367" y="1583"/>
                </a:cxn>
                <a:cxn ang="0">
                  <a:pos x="362" y="1588"/>
                </a:cxn>
                <a:cxn ang="0">
                  <a:pos x="353" y="1588"/>
                </a:cxn>
                <a:cxn ang="0">
                  <a:pos x="340" y="1583"/>
                </a:cxn>
                <a:cxn ang="0">
                  <a:pos x="313" y="1566"/>
                </a:cxn>
                <a:cxn ang="0">
                  <a:pos x="277" y="1534"/>
                </a:cxn>
                <a:cxn ang="0">
                  <a:pos x="237" y="1490"/>
                </a:cxn>
                <a:cxn ang="0">
                  <a:pos x="192" y="1436"/>
                </a:cxn>
                <a:cxn ang="0">
                  <a:pos x="147" y="1369"/>
                </a:cxn>
                <a:cxn ang="0">
                  <a:pos x="103" y="1289"/>
                </a:cxn>
                <a:cxn ang="0">
                  <a:pos x="49" y="1155"/>
                </a:cxn>
                <a:cxn ang="0">
                  <a:pos x="18" y="1021"/>
                </a:cxn>
                <a:cxn ang="0">
                  <a:pos x="4" y="897"/>
                </a:cxn>
                <a:cxn ang="0">
                  <a:pos x="0" y="794"/>
                </a:cxn>
                <a:cxn ang="0">
                  <a:pos x="4" y="687"/>
                </a:cxn>
                <a:cxn ang="0">
                  <a:pos x="18" y="566"/>
                </a:cxn>
                <a:cxn ang="0">
                  <a:pos x="49" y="441"/>
                </a:cxn>
                <a:cxn ang="0">
                  <a:pos x="98" y="308"/>
                </a:cxn>
                <a:cxn ang="0">
                  <a:pos x="143" y="227"/>
                </a:cxn>
                <a:cxn ang="0">
                  <a:pos x="188" y="160"/>
                </a:cxn>
                <a:cxn ang="0">
                  <a:pos x="232" y="102"/>
                </a:cxn>
                <a:cxn ang="0">
                  <a:pos x="277" y="58"/>
                </a:cxn>
                <a:cxn ang="0">
                  <a:pos x="313" y="27"/>
                </a:cxn>
                <a:cxn ang="0">
                  <a:pos x="340" y="4"/>
                </a:cxn>
                <a:cxn ang="0">
                  <a:pos x="353" y="0"/>
                </a:cxn>
              </a:cxnLst>
              <a:rect l="0" t="0" r="r" b="b"/>
              <a:pathLst>
                <a:path w="371" h="1588">
                  <a:moveTo>
                    <a:pt x="353" y="0"/>
                  </a:moveTo>
                  <a:lnTo>
                    <a:pt x="358" y="0"/>
                  </a:lnTo>
                  <a:lnTo>
                    <a:pt x="362" y="4"/>
                  </a:lnTo>
                  <a:lnTo>
                    <a:pt x="367" y="9"/>
                  </a:lnTo>
                  <a:lnTo>
                    <a:pt x="371" y="18"/>
                  </a:lnTo>
                  <a:lnTo>
                    <a:pt x="371" y="18"/>
                  </a:lnTo>
                  <a:lnTo>
                    <a:pt x="367" y="22"/>
                  </a:lnTo>
                  <a:lnTo>
                    <a:pt x="362" y="27"/>
                  </a:lnTo>
                  <a:lnTo>
                    <a:pt x="358" y="31"/>
                  </a:lnTo>
                  <a:lnTo>
                    <a:pt x="349" y="40"/>
                  </a:lnTo>
                  <a:lnTo>
                    <a:pt x="259" y="147"/>
                  </a:lnTo>
                  <a:lnTo>
                    <a:pt x="192" y="263"/>
                  </a:lnTo>
                  <a:lnTo>
                    <a:pt x="147" y="388"/>
                  </a:lnTo>
                  <a:lnTo>
                    <a:pt x="111" y="517"/>
                  </a:lnTo>
                  <a:lnTo>
                    <a:pt x="98" y="656"/>
                  </a:lnTo>
                  <a:lnTo>
                    <a:pt x="89" y="794"/>
                  </a:lnTo>
                  <a:lnTo>
                    <a:pt x="94" y="901"/>
                  </a:lnTo>
                  <a:lnTo>
                    <a:pt x="107" y="1012"/>
                  </a:lnTo>
                  <a:lnTo>
                    <a:pt x="125" y="1124"/>
                  </a:lnTo>
                  <a:lnTo>
                    <a:pt x="161" y="1236"/>
                  </a:lnTo>
                  <a:lnTo>
                    <a:pt x="205" y="1343"/>
                  </a:lnTo>
                  <a:lnTo>
                    <a:pt x="264" y="1445"/>
                  </a:lnTo>
                  <a:lnTo>
                    <a:pt x="340" y="1539"/>
                  </a:lnTo>
                  <a:lnTo>
                    <a:pt x="353" y="1548"/>
                  </a:lnTo>
                  <a:lnTo>
                    <a:pt x="362" y="1557"/>
                  </a:lnTo>
                  <a:lnTo>
                    <a:pt x="367" y="1566"/>
                  </a:lnTo>
                  <a:lnTo>
                    <a:pt x="367" y="1566"/>
                  </a:lnTo>
                  <a:lnTo>
                    <a:pt x="371" y="1570"/>
                  </a:lnTo>
                  <a:lnTo>
                    <a:pt x="371" y="1575"/>
                  </a:lnTo>
                  <a:lnTo>
                    <a:pt x="371" y="1575"/>
                  </a:lnTo>
                  <a:lnTo>
                    <a:pt x="367" y="1583"/>
                  </a:lnTo>
                  <a:lnTo>
                    <a:pt x="362" y="1588"/>
                  </a:lnTo>
                  <a:lnTo>
                    <a:pt x="353" y="1588"/>
                  </a:lnTo>
                  <a:lnTo>
                    <a:pt x="340" y="1583"/>
                  </a:lnTo>
                  <a:lnTo>
                    <a:pt x="313" y="1566"/>
                  </a:lnTo>
                  <a:lnTo>
                    <a:pt x="277" y="1534"/>
                  </a:lnTo>
                  <a:lnTo>
                    <a:pt x="237" y="1490"/>
                  </a:lnTo>
                  <a:lnTo>
                    <a:pt x="192" y="1436"/>
                  </a:lnTo>
                  <a:lnTo>
                    <a:pt x="147" y="1369"/>
                  </a:lnTo>
                  <a:lnTo>
                    <a:pt x="103" y="1289"/>
                  </a:lnTo>
                  <a:lnTo>
                    <a:pt x="49" y="1155"/>
                  </a:lnTo>
                  <a:lnTo>
                    <a:pt x="18" y="1021"/>
                  </a:lnTo>
                  <a:lnTo>
                    <a:pt x="4" y="897"/>
                  </a:lnTo>
                  <a:lnTo>
                    <a:pt x="0" y="794"/>
                  </a:lnTo>
                  <a:lnTo>
                    <a:pt x="4" y="687"/>
                  </a:lnTo>
                  <a:lnTo>
                    <a:pt x="18" y="566"/>
                  </a:lnTo>
                  <a:lnTo>
                    <a:pt x="49" y="441"/>
                  </a:lnTo>
                  <a:lnTo>
                    <a:pt x="98" y="308"/>
                  </a:lnTo>
                  <a:lnTo>
                    <a:pt x="143" y="227"/>
                  </a:lnTo>
                  <a:lnTo>
                    <a:pt x="188" y="160"/>
                  </a:lnTo>
                  <a:lnTo>
                    <a:pt x="232" y="102"/>
                  </a:lnTo>
                  <a:lnTo>
                    <a:pt x="277" y="58"/>
                  </a:lnTo>
                  <a:lnTo>
                    <a:pt x="313" y="27"/>
                  </a:lnTo>
                  <a:lnTo>
                    <a:pt x="340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3469" y="3788"/>
              <a:ext cx="868" cy="1061"/>
            </a:xfrm>
            <a:custGeom>
              <a:avLst/>
              <a:gdLst/>
              <a:ahLst/>
              <a:cxnLst>
                <a:cxn ang="0">
                  <a:pos x="71" y="745"/>
                </a:cxn>
                <a:cxn ang="0">
                  <a:pos x="40" y="932"/>
                </a:cxn>
                <a:cxn ang="0">
                  <a:pos x="53" y="1003"/>
                </a:cxn>
                <a:cxn ang="0">
                  <a:pos x="156" y="1008"/>
                </a:cxn>
                <a:cxn ang="0">
                  <a:pos x="241" y="847"/>
                </a:cxn>
                <a:cxn ang="0">
                  <a:pos x="232" y="798"/>
                </a:cxn>
                <a:cxn ang="0">
                  <a:pos x="273" y="0"/>
                </a:cxn>
                <a:cxn ang="0">
                  <a:pos x="286" y="0"/>
                </a:cxn>
                <a:cxn ang="0">
                  <a:pos x="291" y="22"/>
                </a:cxn>
                <a:cxn ang="0">
                  <a:pos x="277" y="31"/>
                </a:cxn>
                <a:cxn ang="0">
                  <a:pos x="179" y="98"/>
                </a:cxn>
                <a:cxn ang="0">
                  <a:pos x="94" y="308"/>
                </a:cxn>
                <a:cxn ang="0">
                  <a:pos x="98" y="446"/>
                </a:cxn>
                <a:cxn ang="0">
                  <a:pos x="264" y="276"/>
                </a:cxn>
                <a:cxn ang="0">
                  <a:pos x="474" y="107"/>
                </a:cxn>
                <a:cxn ang="0">
                  <a:pos x="653" y="67"/>
                </a:cxn>
                <a:cxn ang="0">
                  <a:pos x="814" y="138"/>
                </a:cxn>
                <a:cxn ang="0">
                  <a:pos x="868" y="308"/>
                </a:cxn>
                <a:cxn ang="0">
                  <a:pos x="778" y="566"/>
                </a:cxn>
                <a:cxn ang="0">
                  <a:pos x="577" y="722"/>
                </a:cxn>
                <a:cxn ang="0">
                  <a:pos x="411" y="709"/>
                </a:cxn>
                <a:cxn ang="0">
                  <a:pos x="358" y="602"/>
                </a:cxn>
                <a:cxn ang="0">
                  <a:pos x="358" y="566"/>
                </a:cxn>
                <a:cxn ang="0">
                  <a:pos x="376" y="539"/>
                </a:cxn>
                <a:cxn ang="0">
                  <a:pos x="411" y="531"/>
                </a:cxn>
                <a:cxn ang="0">
                  <a:pos x="429" y="548"/>
                </a:cxn>
                <a:cxn ang="0">
                  <a:pos x="429" y="562"/>
                </a:cxn>
                <a:cxn ang="0">
                  <a:pos x="425" y="580"/>
                </a:cxn>
                <a:cxn ang="0">
                  <a:pos x="398" y="597"/>
                </a:cxn>
                <a:cxn ang="0">
                  <a:pos x="447" y="687"/>
                </a:cxn>
                <a:cxn ang="0">
                  <a:pos x="532" y="696"/>
                </a:cxn>
                <a:cxn ang="0">
                  <a:pos x="653" y="611"/>
                </a:cxn>
                <a:cxn ang="0">
                  <a:pos x="734" y="441"/>
                </a:cxn>
                <a:cxn ang="0">
                  <a:pos x="769" y="254"/>
                </a:cxn>
                <a:cxn ang="0">
                  <a:pos x="729" y="134"/>
                </a:cxn>
                <a:cxn ang="0">
                  <a:pos x="608" y="102"/>
                </a:cxn>
                <a:cxn ang="0">
                  <a:pos x="425" y="174"/>
                </a:cxn>
                <a:cxn ang="0">
                  <a:pos x="215" y="401"/>
                </a:cxn>
                <a:cxn ang="0">
                  <a:pos x="170" y="553"/>
                </a:cxn>
                <a:cxn ang="0">
                  <a:pos x="246" y="651"/>
                </a:cxn>
                <a:cxn ang="0">
                  <a:pos x="309" y="740"/>
                </a:cxn>
                <a:cxn ang="0">
                  <a:pos x="304" y="874"/>
                </a:cxn>
                <a:cxn ang="0">
                  <a:pos x="170" y="1044"/>
                </a:cxn>
                <a:cxn ang="0">
                  <a:pos x="36" y="1035"/>
                </a:cxn>
                <a:cxn ang="0">
                  <a:pos x="0" y="932"/>
                </a:cxn>
                <a:cxn ang="0">
                  <a:pos x="36" y="736"/>
                </a:cxn>
                <a:cxn ang="0">
                  <a:pos x="49" y="557"/>
                </a:cxn>
                <a:cxn ang="0">
                  <a:pos x="13" y="424"/>
                </a:cxn>
                <a:cxn ang="0">
                  <a:pos x="80" y="169"/>
                </a:cxn>
                <a:cxn ang="0">
                  <a:pos x="224" y="9"/>
                </a:cxn>
              </a:cxnLst>
              <a:rect l="0" t="0" r="r" b="b"/>
              <a:pathLst>
                <a:path w="868" h="1061">
                  <a:moveTo>
                    <a:pt x="107" y="629"/>
                  </a:moveTo>
                  <a:lnTo>
                    <a:pt x="89" y="682"/>
                  </a:lnTo>
                  <a:lnTo>
                    <a:pt x="71" y="745"/>
                  </a:lnTo>
                  <a:lnTo>
                    <a:pt x="58" y="812"/>
                  </a:lnTo>
                  <a:lnTo>
                    <a:pt x="45" y="879"/>
                  </a:lnTo>
                  <a:lnTo>
                    <a:pt x="40" y="932"/>
                  </a:lnTo>
                  <a:lnTo>
                    <a:pt x="40" y="954"/>
                  </a:lnTo>
                  <a:lnTo>
                    <a:pt x="45" y="981"/>
                  </a:lnTo>
                  <a:lnTo>
                    <a:pt x="53" y="1003"/>
                  </a:lnTo>
                  <a:lnTo>
                    <a:pt x="71" y="1017"/>
                  </a:lnTo>
                  <a:lnTo>
                    <a:pt x="107" y="1026"/>
                  </a:lnTo>
                  <a:lnTo>
                    <a:pt x="156" y="1008"/>
                  </a:lnTo>
                  <a:lnTo>
                    <a:pt x="201" y="968"/>
                  </a:lnTo>
                  <a:lnTo>
                    <a:pt x="232" y="910"/>
                  </a:lnTo>
                  <a:lnTo>
                    <a:pt x="241" y="847"/>
                  </a:lnTo>
                  <a:lnTo>
                    <a:pt x="241" y="829"/>
                  </a:lnTo>
                  <a:lnTo>
                    <a:pt x="237" y="812"/>
                  </a:lnTo>
                  <a:lnTo>
                    <a:pt x="232" y="798"/>
                  </a:lnTo>
                  <a:lnTo>
                    <a:pt x="224" y="780"/>
                  </a:lnTo>
                  <a:lnTo>
                    <a:pt x="107" y="629"/>
                  </a:lnTo>
                  <a:close/>
                  <a:moveTo>
                    <a:pt x="273" y="0"/>
                  </a:moveTo>
                  <a:lnTo>
                    <a:pt x="277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1" y="4"/>
                  </a:lnTo>
                  <a:lnTo>
                    <a:pt x="295" y="13"/>
                  </a:lnTo>
                  <a:lnTo>
                    <a:pt x="291" y="22"/>
                  </a:lnTo>
                  <a:lnTo>
                    <a:pt x="286" y="26"/>
                  </a:lnTo>
                  <a:lnTo>
                    <a:pt x="282" y="31"/>
                  </a:lnTo>
                  <a:lnTo>
                    <a:pt x="277" y="31"/>
                  </a:lnTo>
                  <a:lnTo>
                    <a:pt x="268" y="31"/>
                  </a:lnTo>
                  <a:lnTo>
                    <a:pt x="224" y="53"/>
                  </a:lnTo>
                  <a:lnTo>
                    <a:pt x="179" y="98"/>
                  </a:lnTo>
                  <a:lnTo>
                    <a:pt x="143" y="160"/>
                  </a:lnTo>
                  <a:lnTo>
                    <a:pt x="112" y="232"/>
                  </a:lnTo>
                  <a:lnTo>
                    <a:pt x="94" y="308"/>
                  </a:lnTo>
                  <a:lnTo>
                    <a:pt x="85" y="379"/>
                  </a:lnTo>
                  <a:lnTo>
                    <a:pt x="85" y="410"/>
                  </a:lnTo>
                  <a:lnTo>
                    <a:pt x="98" y="446"/>
                  </a:lnTo>
                  <a:lnTo>
                    <a:pt x="121" y="486"/>
                  </a:lnTo>
                  <a:lnTo>
                    <a:pt x="192" y="370"/>
                  </a:lnTo>
                  <a:lnTo>
                    <a:pt x="264" y="276"/>
                  </a:lnTo>
                  <a:lnTo>
                    <a:pt x="335" y="200"/>
                  </a:lnTo>
                  <a:lnTo>
                    <a:pt x="407" y="147"/>
                  </a:lnTo>
                  <a:lnTo>
                    <a:pt x="474" y="107"/>
                  </a:lnTo>
                  <a:lnTo>
                    <a:pt x="541" y="84"/>
                  </a:lnTo>
                  <a:lnTo>
                    <a:pt x="599" y="71"/>
                  </a:lnTo>
                  <a:lnTo>
                    <a:pt x="653" y="67"/>
                  </a:lnTo>
                  <a:lnTo>
                    <a:pt x="720" y="76"/>
                  </a:lnTo>
                  <a:lnTo>
                    <a:pt x="774" y="102"/>
                  </a:lnTo>
                  <a:lnTo>
                    <a:pt x="814" y="138"/>
                  </a:lnTo>
                  <a:lnTo>
                    <a:pt x="845" y="187"/>
                  </a:lnTo>
                  <a:lnTo>
                    <a:pt x="863" y="245"/>
                  </a:lnTo>
                  <a:lnTo>
                    <a:pt x="868" y="308"/>
                  </a:lnTo>
                  <a:lnTo>
                    <a:pt x="854" y="397"/>
                  </a:lnTo>
                  <a:lnTo>
                    <a:pt x="828" y="486"/>
                  </a:lnTo>
                  <a:lnTo>
                    <a:pt x="778" y="566"/>
                  </a:lnTo>
                  <a:lnTo>
                    <a:pt x="720" y="633"/>
                  </a:lnTo>
                  <a:lnTo>
                    <a:pt x="653" y="687"/>
                  </a:lnTo>
                  <a:lnTo>
                    <a:pt x="577" y="722"/>
                  </a:lnTo>
                  <a:lnTo>
                    <a:pt x="501" y="736"/>
                  </a:lnTo>
                  <a:lnTo>
                    <a:pt x="452" y="727"/>
                  </a:lnTo>
                  <a:lnTo>
                    <a:pt x="411" y="709"/>
                  </a:lnTo>
                  <a:lnTo>
                    <a:pt x="380" y="678"/>
                  </a:lnTo>
                  <a:lnTo>
                    <a:pt x="362" y="642"/>
                  </a:lnTo>
                  <a:lnTo>
                    <a:pt x="358" y="602"/>
                  </a:lnTo>
                  <a:lnTo>
                    <a:pt x="358" y="589"/>
                  </a:lnTo>
                  <a:lnTo>
                    <a:pt x="358" y="580"/>
                  </a:lnTo>
                  <a:lnTo>
                    <a:pt x="358" y="566"/>
                  </a:lnTo>
                  <a:lnTo>
                    <a:pt x="362" y="557"/>
                  </a:lnTo>
                  <a:lnTo>
                    <a:pt x="367" y="544"/>
                  </a:lnTo>
                  <a:lnTo>
                    <a:pt x="376" y="539"/>
                  </a:lnTo>
                  <a:lnTo>
                    <a:pt x="389" y="531"/>
                  </a:lnTo>
                  <a:lnTo>
                    <a:pt x="402" y="531"/>
                  </a:lnTo>
                  <a:lnTo>
                    <a:pt x="411" y="531"/>
                  </a:lnTo>
                  <a:lnTo>
                    <a:pt x="420" y="535"/>
                  </a:lnTo>
                  <a:lnTo>
                    <a:pt x="425" y="544"/>
                  </a:lnTo>
                  <a:lnTo>
                    <a:pt x="429" y="548"/>
                  </a:lnTo>
                  <a:lnTo>
                    <a:pt x="429" y="553"/>
                  </a:lnTo>
                  <a:lnTo>
                    <a:pt x="429" y="557"/>
                  </a:lnTo>
                  <a:lnTo>
                    <a:pt x="429" y="562"/>
                  </a:lnTo>
                  <a:lnTo>
                    <a:pt x="429" y="566"/>
                  </a:lnTo>
                  <a:lnTo>
                    <a:pt x="429" y="575"/>
                  </a:lnTo>
                  <a:lnTo>
                    <a:pt x="425" y="580"/>
                  </a:lnTo>
                  <a:lnTo>
                    <a:pt x="416" y="589"/>
                  </a:lnTo>
                  <a:lnTo>
                    <a:pt x="407" y="593"/>
                  </a:lnTo>
                  <a:lnTo>
                    <a:pt x="398" y="597"/>
                  </a:lnTo>
                  <a:lnTo>
                    <a:pt x="402" y="642"/>
                  </a:lnTo>
                  <a:lnTo>
                    <a:pt x="420" y="669"/>
                  </a:lnTo>
                  <a:lnTo>
                    <a:pt x="447" y="687"/>
                  </a:lnTo>
                  <a:lnTo>
                    <a:pt x="474" y="700"/>
                  </a:lnTo>
                  <a:lnTo>
                    <a:pt x="496" y="700"/>
                  </a:lnTo>
                  <a:lnTo>
                    <a:pt x="532" y="696"/>
                  </a:lnTo>
                  <a:lnTo>
                    <a:pt x="568" y="682"/>
                  </a:lnTo>
                  <a:lnTo>
                    <a:pt x="608" y="655"/>
                  </a:lnTo>
                  <a:lnTo>
                    <a:pt x="653" y="611"/>
                  </a:lnTo>
                  <a:lnTo>
                    <a:pt x="693" y="548"/>
                  </a:lnTo>
                  <a:lnTo>
                    <a:pt x="716" y="504"/>
                  </a:lnTo>
                  <a:lnTo>
                    <a:pt x="734" y="441"/>
                  </a:lnTo>
                  <a:lnTo>
                    <a:pt x="751" y="374"/>
                  </a:lnTo>
                  <a:lnTo>
                    <a:pt x="765" y="312"/>
                  </a:lnTo>
                  <a:lnTo>
                    <a:pt x="769" y="254"/>
                  </a:lnTo>
                  <a:lnTo>
                    <a:pt x="765" y="209"/>
                  </a:lnTo>
                  <a:lnTo>
                    <a:pt x="751" y="169"/>
                  </a:lnTo>
                  <a:lnTo>
                    <a:pt x="729" y="134"/>
                  </a:lnTo>
                  <a:lnTo>
                    <a:pt x="698" y="107"/>
                  </a:lnTo>
                  <a:lnTo>
                    <a:pt x="653" y="102"/>
                  </a:lnTo>
                  <a:lnTo>
                    <a:pt x="608" y="102"/>
                  </a:lnTo>
                  <a:lnTo>
                    <a:pt x="555" y="116"/>
                  </a:lnTo>
                  <a:lnTo>
                    <a:pt x="492" y="138"/>
                  </a:lnTo>
                  <a:lnTo>
                    <a:pt x="425" y="174"/>
                  </a:lnTo>
                  <a:lnTo>
                    <a:pt x="358" y="227"/>
                  </a:lnTo>
                  <a:lnTo>
                    <a:pt x="286" y="303"/>
                  </a:lnTo>
                  <a:lnTo>
                    <a:pt x="215" y="401"/>
                  </a:lnTo>
                  <a:lnTo>
                    <a:pt x="152" y="522"/>
                  </a:lnTo>
                  <a:lnTo>
                    <a:pt x="152" y="522"/>
                  </a:lnTo>
                  <a:lnTo>
                    <a:pt x="170" y="553"/>
                  </a:lnTo>
                  <a:lnTo>
                    <a:pt x="197" y="589"/>
                  </a:lnTo>
                  <a:lnTo>
                    <a:pt x="224" y="620"/>
                  </a:lnTo>
                  <a:lnTo>
                    <a:pt x="246" y="651"/>
                  </a:lnTo>
                  <a:lnTo>
                    <a:pt x="273" y="687"/>
                  </a:lnTo>
                  <a:lnTo>
                    <a:pt x="295" y="713"/>
                  </a:lnTo>
                  <a:lnTo>
                    <a:pt x="309" y="740"/>
                  </a:lnTo>
                  <a:lnTo>
                    <a:pt x="313" y="767"/>
                  </a:lnTo>
                  <a:lnTo>
                    <a:pt x="317" y="798"/>
                  </a:lnTo>
                  <a:lnTo>
                    <a:pt x="304" y="874"/>
                  </a:lnTo>
                  <a:lnTo>
                    <a:pt x="273" y="945"/>
                  </a:lnTo>
                  <a:lnTo>
                    <a:pt x="224" y="1003"/>
                  </a:lnTo>
                  <a:lnTo>
                    <a:pt x="170" y="1044"/>
                  </a:lnTo>
                  <a:lnTo>
                    <a:pt x="107" y="1061"/>
                  </a:lnTo>
                  <a:lnTo>
                    <a:pt x="62" y="1053"/>
                  </a:lnTo>
                  <a:lnTo>
                    <a:pt x="36" y="1035"/>
                  </a:lnTo>
                  <a:lnTo>
                    <a:pt x="13" y="1008"/>
                  </a:lnTo>
                  <a:lnTo>
                    <a:pt x="4" y="972"/>
                  </a:lnTo>
                  <a:lnTo>
                    <a:pt x="0" y="932"/>
                  </a:lnTo>
                  <a:lnTo>
                    <a:pt x="4" y="879"/>
                  </a:lnTo>
                  <a:lnTo>
                    <a:pt x="18" y="812"/>
                  </a:lnTo>
                  <a:lnTo>
                    <a:pt x="36" y="736"/>
                  </a:lnTo>
                  <a:lnTo>
                    <a:pt x="53" y="660"/>
                  </a:lnTo>
                  <a:lnTo>
                    <a:pt x="76" y="593"/>
                  </a:lnTo>
                  <a:lnTo>
                    <a:pt x="49" y="557"/>
                  </a:lnTo>
                  <a:lnTo>
                    <a:pt x="31" y="526"/>
                  </a:lnTo>
                  <a:lnTo>
                    <a:pt x="18" y="482"/>
                  </a:lnTo>
                  <a:lnTo>
                    <a:pt x="13" y="424"/>
                  </a:lnTo>
                  <a:lnTo>
                    <a:pt x="22" y="334"/>
                  </a:lnTo>
                  <a:lnTo>
                    <a:pt x="45" y="250"/>
                  </a:lnTo>
                  <a:lnTo>
                    <a:pt x="80" y="169"/>
                  </a:lnTo>
                  <a:lnTo>
                    <a:pt x="121" y="98"/>
                  </a:lnTo>
                  <a:lnTo>
                    <a:pt x="170" y="44"/>
                  </a:lnTo>
                  <a:lnTo>
                    <a:pt x="224" y="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4507" y="4336"/>
              <a:ext cx="183" cy="47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25" y="14"/>
                </a:cxn>
                <a:cxn ang="0">
                  <a:pos x="156" y="45"/>
                </a:cxn>
                <a:cxn ang="0">
                  <a:pos x="179" y="99"/>
                </a:cxn>
                <a:cxn ang="0">
                  <a:pos x="183" y="165"/>
                </a:cxn>
                <a:cxn ang="0">
                  <a:pos x="183" y="165"/>
                </a:cxn>
                <a:cxn ang="0">
                  <a:pos x="179" y="246"/>
                </a:cxn>
                <a:cxn ang="0">
                  <a:pos x="161" y="313"/>
                </a:cxn>
                <a:cxn ang="0">
                  <a:pos x="134" y="366"/>
                </a:cxn>
                <a:cxn ang="0">
                  <a:pos x="103" y="415"/>
                </a:cxn>
                <a:cxn ang="0">
                  <a:pos x="76" y="451"/>
                </a:cxn>
                <a:cxn ang="0">
                  <a:pos x="53" y="469"/>
                </a:cxn>
                <a:cxn ang="0">
                  <a:pos x="40" y="478"/>
                </a:cxn>
                <a:cxn ang="0">
                  <a:pos x="31" y="473"/>
                </a:cxn>
                <a:cxn ang="0">
                  <a:pos x="27" y="469"/>
                </a:cxn>
                <a:cxn ang="0">
                  <a:pos x="27" y="460"/>
                </a:cxn>
                <a:cxn ang="0">
                  <a:pos x="27" y="455"/>
                </a:cxn>
                <a:cxn ang="0">
                  <a:pos x="27" y="455"/>
                </a:cxn>
                <a:cxn ang="0">
                  <a:pos x="27" y="451"/>
                </a:cxn>
                <a:cxn ang="0">
                  <a:pos x="36" y="442"/>
                </a:cxn>
                <a:cxn ang="0">
                  <a:pos x="45" y="433"/>
                </a:cxn>
                <a:cxn ang="0">
                  <a:pos x="80" y="389"/>
                </a:cxn>
                <a:cxn ang="0">
                  <a:pos x="116" y="326"/>
                </a:cxn>
                <a:cxn ang="0">
                  <a:pos x="143" y="250"/>
                </a:cxn>
                <a:cxn ang="0">
                  <a:pos x="152" y="165"/>
                </a:cxn>
                <a:cxn ang="0">
                  <a:pos x="152" y="157"/>
                </a:cxn>
                <a:cxn ang="0">
                  <a:pos x="152" y="148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3" y="148"/>
                </a:cxn>
                <a:cxn ang="0">
                  <a:pos x="138" y="152"/>
                </a:cxn>
                <a:cxn ang="0">
                  <a:pos x="121" y="161"/>
                </a:cxn>
                <a:cxn ang="0">
                  <a:pos x="103" y="165"/>
                </a:cxn>
                <a:cxn ang="0">
                  <a:pos x="85" y="170"/>
                </a:cxn>
                <a:cxn ang="0">
                  <a:pos x="49" y="161"/>
                </a:cxn>
                <a:cxn ang="0">
                  <a:pos x="22" y="143"/>
                </a:cxn>
                <a:cxn ang="0">
                  <a:pos x="4" y="116"/>
                </a:cxn>
                <a:cxn ang="0">
                  <a:pos x="0" y="85"/>
                </a:cxn>
                <a:cxn ang="0">
                  <a:pos x="4" y="54"/>
                </a:cxn>
                <a:cxn ang="0">
                  <a:pos x="22" y="27"/>
                </a:cxn>
                <a:cxn ang="0">
                  <a:pos x="49" y="9"/>
                </a:cxn>
                <a:cxn ang="0">
                  <a:pos x="85" y="0"/>
                </a:cxn>
              </a:cxnLst>
              <a:rect l="0" t="0" r="r" b="b"/>
              <a:pathLst>
                <a:path w="183" h="478">
                  <a:moveTo>
                    <a:pt x="85" y="0"/>
                  </a:moveTo>
                  <a:lnTo>
                    <a:pt x="125" y="14"/>
                  </a:lnTo>
                  <a:lnTo>
                    <a:pt x="156" y="45"/>
                  </a:lnTo>
                  <a:lnTo>
                    <a:pt x="179" y="99"/>
                  </a:lnTo>
                  <a:lnTo>
                    <a:pt x="183" y="165"/>
                  </a:lnTo>
                  <a:lnTo>
                    <a:pt x="183" y="165"/>
                  </a:lnTo>
                  <a:lnTo>
                    <a:pt x="179" y="246"/>
                  </a:lnTo>
                  <a:lnTo>
                    <a:pt x="161" y="313"/>
                  </a:lnTo>
                  <a:lnTo>
                    <a:pt x="134" y="366"/>
                  </a:lnTo>
                  <a:lnTo>
                    <a:pt x="103" y="415"/>
                  </a:lnTo>
                  <a:lnTo>
                    <a:pt x="76" y="451"/>
                  </a:lnTo>
                  <a:lnTo>
                    <a:pt x="53" y="469"/>
                  </a:lnTo>
                  <a:lnTo>
                    <a:pt x="40" y="478"/>
                  </a:lnTo>
                  <a:lnTo>
                    <a:pt x="31" y="473"/>
                  </a:lnTo>
                  <a:lnTo>
                    <a:pt x="27" y="469"/>
                  </a:lnTo>
                  <a:lnTo>
                    <a:pt x="27" y="460"/>
                  </a:lnTo>
                  <a:lnTo>
                    <a:pt x="27" y="455"/>
                  </a:lnTo>
                  <a:lnTo>
                    <a:pt x="27" y="455"/>
                  </a:lnTo>
                  <a:lnTo>
                    <a:pt x="27" y="451"/>
                  </a:lnTo>
                  <a:lnTo>
                    <a:pt x="36" y="442"/>
                  </a:lnTo>
                  <a:lnTo>
                    <a:pt x="45" y="433"/>
                  </a:lnTo>
                  <a:lnTo>
                    <a:pt x="80" y="389"/>
                  </a:lnTo>
                  <a:lnTo>
                    <a:pt x="116" y="326"/>
                  </a:lnTo>
                  <a:lnTo>
                    <a:pt x="143" y="250"/>
                  </a:lnTo>
                  <a:lnTo>
                    <a:pt x="152" y="165"/>
                  </a:lnTo>
                  <a:lnTo>
                    <a:pt x="152" y="157"/>
                  </a:lnTo>
                  <a:lnTo>
                    <a:pt x="152" y="148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3" y="148"/>
                  </a:lnTo>
                  <a:lnTo>
                    <a:pt x="138" y="152"/>
                  </a:lnTo>
                  <a:lnTo>
                    <a:pt x="121" y="161"/>
                  </a:lnTo>
                  <a:lnTo>
                    <a:pt x="103" y="165"/>
                  </a:lnTo>
                  <a:lnTo>
                    <a:pt x="85" y="170"/>
                  </a:lnTo>
                  <a:lnTo>
                    <a:pt x="49" y="161"/>
                  </a:lnTo>
                  <a:lnTo>
                    <a:pt x="22" y="143"/>
                  </a:lnTo>
                  <a:lnTo>
                    <a:pt x="4" y="116"/>
                  </a:lnTo>
                  <a:lnTo>
                    <a:pt x="0" y="85"/>
                  </a:lnTo>
                  <a:lnTo>
                    <a:pt x="4" y="54"/>
                  </a:lnTo>
                  <a:lnTo>
                    <a:pt x="22" y="27"/>
                  </a:lnTo>
                  <a:lnTo>
                    <a:pt x="49" y="9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" name="Freeform 106"/>
            <p:cNvSpPr>
              <a:spLocks noEditPoints="1"/>
            </p:cNvSpPr>
            <p:nvPr/>
          </p:nvSpPr>
          <p:spPr bwMode="auto">
            <a:xfrm>
              <a:off x="5124" y="3386"/>
              <a:ext cx="850" cy="1138"/>
            </a:xfrm>
            <a:custGeom>
              <a:avLst/>
              <a:gdLst/>
              <a:ahLst/>
              <a:cxnLst>
                <a:cxn ang="0">
                  <a:pos x="524" y="81"/>
                </a:cxn>
                <a:cxn ang="0">
                  <a:pos x="439" y="237"/>
                </a:cxn>
                <a:cxn ang="0">
                  <a:pos x="461" y="393"/>
                </a:cxn>
                <a:cxn ang="0">
                  <a:pos x="582" y="491"/>
                </a:cxn>
                <a:cxn ang="0">
                  <a:pos x="662" y="522"/>
                </a:cxn>
                <a:cxn ang="0">
                  <a:pos x="685" y="428"/>
                </a:cxn>
                <a:cxn ang="0">
                  <a:pos x="707" y="152"/>
                </a:cxn>
                <a:cxn ang="0">
                  <a:pos x="667" y="45"/>
                </a:cxn>
                <a:cxn ang="0">
                  <a:pos x="627" y="0"/>
                </a:cxn>
                <a:cxn ang="0">
                  <a:pos x="747" y="67"/>
                </a:cxn>
                <a:cxn ang="0">
                  <a:pos x="797" y="205"/>
                </a:cxn>
                <a:cxn ang="0">
                  <a:pos x="806" y="317"/>
                </a:cxn>
                <a:cxn ang="0">
                  <a:pos x="792" y="464"/>
                </a:cxn>
                <a:cxn ang="0">
                  <a:pos x="832" y="567"/>
                </a:cxn>
                <a:cxn ang="0">
                  <a:pos x="850" y="580"/>
                </a:cxn>
                <a:cxn ang="0">
                  <a:pos x="841" y="602"/>
                </a:cxn>
                <a:cxn ang="0">
                  <a:pos x="788" y="594"/>
                </a:cxn>
                <a:cxn ang="0">
                  <a:pos x="676" y="826"/>
                </a:cxn>
                <a:cxn ang="0">
                  <a:pos x="488" y="1080"/>
                </a:cxn>
                <a:cxn ang="0">
                  <a:pos x="300" y="1133"/>
                </a:cxn>
                <a:cxn ang="0">
                  <a:pos x="179" y="1089"/>
                </a:cxn>
                <a:cxn ang="0">
                  <a:pos x="125" y="955"/>
                </a:cxn>
                <a:cxn ang="0">
                  <a:pos x="161" y="781"/>
                </a:cxn>
                <a:cxn ang="0">
                  <a:pos x="193" y="656"/>
                </a:cxn>
                <a:cxn ang="0">
                  <a:pos x="215" y="527"/>
                </a:cxn>
                <a:cxn ang="0">
                  <a:pos x="184" y="455"/>
                </a:cxn>
                <a:cxn ang="0">
                  <a:pos x="108" y="486"/>
                </a:cxn>
                <a:cxn ang="0">
                  <a:pos x="49" y="643"/>
                </a:cxn>
                <a:cxn ang="0">
                  <a:pos x="36" y="674"/>
                </a:cxn>
                <a:cxn ang="0">
                  <a:pos x="23" y="678"/>
                </a:cxn>
                <a:cxn ang="0">
                  <a:pos x="9" y="674"/>
                </a:cxn>
                <a:cxn ang="0">
                  <a:pos x="5" y="652"/>
                </a:cxn>
                <a:cxn ang="0">
                  <a:pos x="36" y="544"/>
                </a:cxn>
                <a:cxn ang="0">
                  <a:pos x="81" y="464"/>
                </a:cxn>
                <a:cxn ang="0">
                  <a:pos x="170" y="420"/>
                </a:cxn>
                <a:cxn ang="0">
                  <a:pos x="287" y="469"/>
                </a:cxn>
                <a:cxn ang="0">
                  <a:pos x="309" y="602"/>
                </a:cxn>
                <a:cxn ang="0">
                  <a:pos x="264" y="790"/>
                </a:cxn>
                <a:cxn ang="0">
                  <a:pos x="233" y="933"/>
                </a:cxn>
                <a:cxn ang="0">
                  <a:pos x="237" y="1031"/>
                </a:cxn>
                <a:cxn ang="0">
                  <a:pos x="300" y="1098"/>
                </a:cxn>
                <a:cxn ang="0">
                  <a:pos x="434" y="1062"/>
                </a:cxn>
                <a:cxn ang="0">
                  <a:pos x="524" y="933"/>
                </a:cxn>
                <a:cxn ang="0">
                  <a:pos x="604" y="741"/>
                </a:cxn>
                <a:cxn ang="0">
                  <a:pos x="604" y="540"/>
                </a:cxn>
                <a:cxn ang="0">
                  <a:pos x="461" y="446"/>
                </a:cxn>
                <a:cxn ang="0">
                  <a:pos x="389" y="290"/>
                </a:cxn>
                <a:cxn ang="0">
                  <a:pos x="461" y="98"/>
                </a:cxn>
                <a:cxn ang="0">
                  <a:pos x="627" y="0"/>
                </a:cxn>
              </a:cxnLst>
              <a:rect l="0" t="0" r="r" b="b"/>
              <a:pathLst>
                <a:path w="850" h="1138">
                  <a:moveTo>
                    <a:pt x="627" y="36"/>
                  </a:moveTo>
                  <a:lnTo>
                    <a:pt x="573" y="45"/>
                  </a:lnTo>
                  <a:lnTo>
                    <a:pt x="524" y="81"/>
                  </a:lnTo>
                  <a:lnTo>
                    <a:pt x="488" y="125"/>
                  </a:lnTo>
                  <a:lnTo>
                    <a:pt x="457" y="179"/>
                  </a:lnTo>
                  <a:lnTo>
                    <a:pt x="439" y="237"/>
                  </a:lnTo>
                  <a:lnTo>
                    <a:pt x="430" y="286"/>
                  </a:lnTo>
                  <a:lnTo>
                    <a:pt x="439" y="344"/>
                  </a:lnTo>
                  <a:lnTo>
                    <a:pt x="461" y="393"/>
                  </a:lnTo>
                  <a:lnTo>
                    <a:pt x="497" y="433"/>
                  </a:lnTo>
                  <a:lnTo>
                    <a:pt x="537" y="464"/>
                  </a:lnTo>
                  <a:lnTo>
                    <a:pt x="582" y="491"/>
                  </a:lnTo>
                  <a:lnTo>
                    <a:pt x="622" y="509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62" y="522"/>
                  </a:lnTo>
                  <a:lnTo>
                    <a:pt x="685" y="428"/>
                  </a:lnTo>
                  <a:lnTo>
                    <a:pt x="703" y="326"/>
                  </a:lnTo>
                  <a:lnTo>
                    <a:pt x="707" y="223"/>
                  </a:lnTo>
                  <a:lnTo>
                    <a:pt x="707" y="152"/>
                  </a:lnTo>
                  <a:lnTo>
                    <a:pt x="698" y="98"/>
                  </a:lnTo>
                  <a:lnTo>
                    <a:pt x="685" y="67"/>
                  </a:lnTo>
                  <a:lnTo>
                    <a:pt x="667" y="45"/>
                  </a:lnTo>
                  <a:lnTo>
                    <a:pt x="644" y="36"/>
                  </a:lnTo>
                  <a:lnTo>
                    <a:pt x="627" y="36"/>
                  </a:lnTo>
                  <a:close/>
                  <a:moveTo>
                    <a:pt x="627" y="0"/>
                  </a:moveTo>
                  <a:lnTo>
                    <a:pt x="676" y="9"/>
                  </a:lnTo>
                  <a:lnTo>
                    <a:pt x="716" y="31"/>
                  </a:lnTo>
                  <a:lnTo>
                    <a:pt x="747" y="67"/>
                  </a:lnTo>
                  <a:lnTo>
                    <a:pt x="770" y="112"/>
                  </a:lnTo>
                  <a:lnTo>
                    <a:pt x="788" y="161"/>
                  </a:lnTo>
                  <a:lnTo>
                    <a:pt x="797" y="205"/>
                  </a:lnTo>
                  <a:lnTo>
                    <a:pt x="801" y="250"/>
                  </a:lnTo>
                  <a:lnTo>
                    <a:pt x="806" y="290"/>
                  </a:lnTo>
                  <a:lnTo>
                    <a:pt x="806" y="317"/>
                  </a:lnTo>
                  <a:lnTo>
                    <a:pt x="806" y="344"/>
                  </a:lnTo>
                  <a:lnTo>
                    <a:pt x="801" y="393"/>
                  </a:lnTo>
                  <a:lnTo>
                    <a:pt x="792" y="464"/>
                  </a:lnTo>
                  <a:lnTo>
                    <a:pt x="770" y="553"/>
                  </a:lnTo>
                  <a:lnTo>
                    <a:pt x="819" y="562"/>
                  </a:lnTo>
                  <a:lnTo>
                    <a:pt x="832" y="567"/>
                  </a:lnTo>
                  <a:lnTo>
                    <a:pt x="846" y="571"/>
                  </a:lnTo>
                  <a:lnTo>
                    <a:pt x="850" y="576"/>
                  </a:lnTo>
                  <a:lnTo>
                    <a:pt x="850" y="580"/>
                  </a:lnTo>
                  <a:lnTo>
                    <a:pt x="850" y="594"/>
                  </a:lnTo>
                  <a:lnTo>
                    <a:pt x="846" y="594"/>
                  </a:lnTo>
                  <a:lnTo>
                    <a:pt x="841" y="602"/>
                  </a:lnTo>
                  <a:lnTo>
                    <a:pt x="837" y="602"/>
                  </a:lnTo>
                  <a:lnTo>
                    <a:pt x="819" y="598"/>
                  </a:lnTo>
                  <a:lnTo>
                    <a:pt x="788" y="594"/>
                  </a:lnTo>
                  <a:lnTo>
                    <a:pt x="765" y="589"/>
                  </a:lnTo>
                  <a:lnTo>
                    <a:pt x="725" y="714"/>
                  </a:lnTo>
                  <a:lnTo>
                    <a:pt x="676" y="826"/>
                  </a:lnTo>
                  <a:lnTo>
                    <a:pt x="618" y="928"/>
                  </a:lnTo>
                  <a:lnTo>
                    <a:pt x="555" y="1017"/>
                  </a:lnTo>
                  <a:lnTo>
                    <a:pt x="488" y="1080"/>
                  </a:lnTo>
                  <a:lnTo>
                    <a:pt x="416" y="1124"/>
                  </a:lnTo>
                  <a:lnTo>
                    <a:pt x="345" y="1138"/>
                  </a:lnTo>
                  <a:lnTo>
                    <a:pt x="300" y="1133"/>
                  </a:lnTo>
                  <a:lnTo>
                    <a:pt x="255" y="1129"/>
                  </a:lnTo>
                  <a:lnTo>
                    <a:pt x="215" y="1111"/>
                  </a:lnTo>
                  <a:lnTo>
                    <a:pt x="179" y="1089"/>
                  </a:lnTo>
                  <a:lnTo>
                    <a:pt x="152" y="1057"/>
                  </a:lnTo>
                  <a:lnTo>
                    <a:pt x="134" y="1013"/>
                  </a:lnTo>
                  <a:lnTo>
                    <a:pt x="125" y="955"/>
                  </a:lnTo>
                  <a:lnTo>
                    <a:pt x="134" y="888"/>
                  </a:lnTo>
                  <a:lnTo>
                    <a:pt x="148" y="821"/>
                  </a:lnTo>
                  <a:lnTo>
                    <a:pt x="161" y="781"/>
                  </a:lnTo>
                  <a:lnTo>
                    <a:pt x="170" y="741"/>
                  </a:lnTo>
                  <a:lnTo>
                    <a:pt x="179" y="705"/>
                  </a:lnTo>
                  <a:lnTo>
                    <a:pt x="193" y="656"/>
                  </a:lnTo>
                  <a:lnTo>
                    <a:pt x="202" y="607"/>
                  </a:lnTo>
                  <a:lnTo>
                    <a:pt x="210" y="558"/>
                  </a:lnTo>
                  <a:lnTo>
                    <a:pt x="215" y="527"/>
                  </a:lnTo>
                  <a:lnTo>
                    <a:pt x="210" y="486"/>
                  </a:lnTo>
                  <a:lnTo>
                    <a:pt x="202" y="464"/>
                  </a:lnTo>
                  <a:lnTo>
                    <a:pt x="184" y="455"/>
                  </a:lnTo>
                  <a:lnTo>
                    <a:pt x="166" y="451"/>
                  </a:lnTo>
                  <a:lnTo>
                    <a:pt x="134" y="460"/>
                  </a:lnTo>
                  <a:lnTo>
                    <a:pt x="108" y="486"/>
                  </a:lnTo>
                  <a:lnTo>
                    <a:pt x="85" y="527"/>
                  </a:lnTo>
                  <a:lnTo>
                    <a:pt x="67" y="580"/>
                  </a:lnTo>
                  <a:lnTo>
                    <a:pt x="49" y="643"/>
                  </a:lnTo>
                  <a:lnTo>
                    <a:pt x="45" y="656"/>
                  </a:lnTo>
                  <a:lnTo>
                    <a:pt x="40" y="665"/>
                  </a:lnTo>
                  <a:lnTo>
                    <a:pt x="36" y="674"/>
                  </a:lnTo>
                  <a:lnTo>
                    <a:pt x="32" y="678"/>
                  </a:lnTo>
                  <a:lnTo>
                    <a:pt x="27" y="678"/>
                  </a:lnTo>
                  <a:lnTo>
                    <a:pt x="23" y="678"/>
                  </a:lnTo>
                  <a:lnTo>
                    <a:pt x="18" y="678"/>
                  </a:lnTo>
                  <a:lnTo>
                    <a:pt x="14" y="678"/>
                  </a:lnTo>
                  <a:lnTo>
                    <a:pt x="9" y="674"/>
                  </a:lnTo>
                  <a:lnTo>
                    <a:pt x="5" y="669"/>
                  </a:lnTo>
                  <a:lnTo>
                    <a:pt x="0" y="660"/>
                  </a:lnTo>
                  <a:lnTo>
                    <a:pt x="5" y="652"/>
                  </a:lnTo>
                  <a:lnTo>
                    <a:pt x="14" y="620"/>
                  </a:lnTo>
                  <a:lnTo>
                    <a:pt x="23" y="585"/>
                  </a:lnTo>
                  <a:lnTo>
                    <a:pt x="36" y="544"/>
                  </a:lnTo>
                  <a:lnTo>
                    <a:pt x="54" y="509"/>
                  </a:lnTo>
                  <a:lnTo>
                    <a:pt x="63" y="486"/>
                  </a:lnTo>
                  <a:lnTo>
                    <a:pt x="81" y="464"/>
                  </a:lnTo>
                  <a:lnTo>
                    <a:pt x="103" y="442"/>
                  </a:lnTo>
                  <a:lnTo>
                    <a:pt x="130" y="424"/>
                  </a:lnTo>
                  <a:lnTo>
                    <a:pt x="170" y="420"/>
                  </a:lnTo>
                  <a:lnTo>
                    <a:pt x="215" y="424"/>
                  </a:lnTo>
                  <a:lnTo>
                    <a:pt x="255" y="442"/>
                  </a:lnTo>
                  <a:lnTo>
                    <a:pt x="287" y="469"/>
                  </a:lnTo>
                  <a:lnTo>
                    <a:pt x="309" y="509"/>
                  </a:lnTo>
                  <a:lnTo>
                    <a:pt x="313" y="562"/>
                  </a:lnTo>
                  <a:lnTo>
                    <a:pt x="309" y="602"/>
                  </a:lnTo>
                  <a:lnTo>
                    <a:pt x="300" y="647"/>
                  </a:lnTo>
                  <a:lnTo>
                    <a:pt x="282" y="723"/>
                  </a:lnTo>
                  <a:lnTo>
                    <a:pt x="264" y="790"/>
                  </a:lnTo>
                  <a:lnTo>
                    <a:pt x="251" y="848"/>
                  </a:lnTo>
                  <a:lnTo>
                    <a:pt x="242" y="888"/>
                  </a:lnTo>
                  <a:lnTo>
                    <a:pt x="233" y="933"/>
                  </a:lnTo>
                  <a:lnTo>
                    <a:pt x="228" y="973"/>
                  </a:lnTo>
                  <a:lnTo>
                    <a:pt x="233" y="999"/>
                  </a:lnTo>
                  <a:lnTo>
                    <a:pt x="237" y="1031"/>
                  </a:lnTo>
                  <a:lnTo>
                    <a:pt x="251" y="1057"/>
                  </a:lnTo>
                  <a:lnTo>
                    <a:pt x="269" y="1080"/>
                  </a:lnTo>
                  <a:lnTo>
                    <a:pt x="300" y="1098"/>
                  </a:lnTo>
                  <a:lnTo>
                    <a:pt x="349" y="1102"/>
                  </a:lnTo>
                  <a:lnTo>
                    <a:pt x="394" y="1089"/>
                  </a:lnTo>
                  <a:lnTo>
                    <a:pt x="434" y="1062"/>
                  </a:lnTo>
                  <a:lnTo>
                    <a:pt x="470" y="1017"/>
                  </a:lnTo>
                  <a:lnTo>
                    <a:pt x="501" y="973"/>
                  </a:lnTo>
                  <a:lnTo>
                    <a:pt x="524" y="933"/>
                  </a:lnTo>
                  <a:lnTo>
                    <a:pt x="537" y="901"/>
                  </a:lnTo>
                  <a:lnTo>
                    <a:pt x="573" y="821"/>
                  </a:lnTo>
                  <a:lnTo>
                    <a:pt x="604" y="741"/>
                  </a:lnTo>
                  <a:lnTo>
                    <a:pt x="627" y="656"/>
                  </a:lnTo>
                  <a:lnTo>
                    <a:pt x="653" y="558"/>
                  </a:lnTo>
                  <a:lnTo>
                    <a:pt x="604" y="540"/>
                  </a:lnTo>
                  <a:lnTo>
                    <a:pt x="551" y="513"/>
                  </a:lnTo>
                  <a:lnTo>
                    <a:pt x="501" y="486"/>
                  </a:lnTo>
                  <a:lnTo>
                    <a:pt x="461" y="446"/>
                  </a:lnTo>
                  <a:lnTo>
                    <a:pt x="425" y="406"/>
                  </a:lnTo>
                  <a:lnTo>
                    <a:pt x="398" y="353"/>
                  </a:lnTo>
                  <a:lnTo>
                    <a:pt x="389" y="290"/>
                  </a:lnTo>
                  <a:lnTo>
                    <a:pt x="398" y="228"/>
                  </a:lnTo>
                  <a:lnTo>
                    <a:pt x="421" y="161"/>
                  </a:lnTo>
                  <a:lnTo>
                    <a:pt x="461" y="98"/>
                  </a:lnTo>
                  <a:lnTo>
                    <a:pt x="506" y="49"/>
                  </a:lnTo>
                  <a:lnTo>
                    <a:pt x="564" y="14"/>
                  </a:lnTo>
                  <a:lnTo>
                    <a:pt x="6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" name="Freeform 107"/>
            <p:cNvSpPr>
              <a:spLocks/>
            </p:cNvSpPr>
            <p:nvPr/>
          </p:nvSpPr>
          <p:spPr bwMode="auto">
            <a:xfrm>
              <a:off x="6113" y="3315"/>
              <a:ext cx="371" cy="15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1" y="4"/>
                </a:cxn>
                <a:cxn ang="0">
                  <a:pos x="58" y="22"/>
                </a:cxn>
                <a:cxn ang="0">
                  <a:pos x="94" y="53"/>
                </a:cxn>
                <a:cxn ang="0">
                  <a:pos x="134" y="98"/>
                </a:cxn>
                <a:cxn ang="0">
                  <a:pos x="179" y="152"/>
                </a:cxn>
                <a:cxn ang="0">
                  <a:pos x="224" y="218"/>
                </a:cxn>
                <a:cxn ang="0">
                  <a:pos x="268" y="299"/>
                </a:cxn>
                <a:cxn ang="0">
                  <a:pos x="322" y="433"/>
                </a:cxn>
                <a:cxn ang="0">
                  <a:pos x="353" y="566"/>
                </a:cxn>
                <a:cxn ang="0">
                  <a:pos x="367" y="687"/>
                </a:cxn>
                <a:cxn ang="0">
                  <a:pos x="371" y="794"/>
                </a:cxn>
                <a:cxn ang="0">
                  <a:pos x="371" y="794"/>
                </a:cxn>
                <a:cxn ang="0">
                  <a:pos x="367" y="901"/>
                </a:cxn>
                <a:cxn ang="0">
                  <a:pos x="353" y="1021"/>
                </a:cxn>
                <a:cxn ang="0">
                  <a:pos x="322" y="1146"/>
                </a:cxn>
                <a:cxn ang="0">
                  <a:pos x="273" y="1280"/>
                </a:cxn>
                <a:cxn ang="0">
                  <a:pos x="228" y="1360"/>
                </a:cxn>
                <a:cxn ang="0">
                  <a:pos x="183" y="1427"/>
                </a:cxn>
                <a:cxn ang="0">
                  <a:pos x="139" y="1485"/>
                </a:cxn>
                <a:cxn ang="0">
                  <a:pos x="94" y="1530"/>
                </a:cxn>
                <a:cxn ang="0">
                  <a:pos x="58" y="1561"/>
                </a:cxn>
                <a:cxn ang="0">
                  <a:pos x="31" y="1583"/>
                </a:cxn>
                <a:cxn ang="0">
                  <a:pos x="18" y="1588"/>
                </a:cxn>
                <a:cxn ang="0">
                  <a:pos x="9" y="1588"/>
                </a:cxn>
                <a:cxn ang="0">
                  <a:pos x="4" y="1579"/>
                </a:cxn>
                <a:cxn ang="0">
                  <a:pos x="0" y="1575"/>
                </a:cxn>
                <a:cxn ang="0">
                  <a:pos x="0" y="1570"/>
                </a:cxn>
                <a:cxn ang="0">
                  <a:pos x="4" y="1566"/>
                </a:cxn>
                <a:cxn ang="0">
                  <a:pos x="4" y="1561"/>
                </a:cxn>
                <a:cxn ang="0">
                  <a:pos x="13" y="1557"/>
                </a:cxn>
                <a:cxn ang="0">
                  <a:pos x="22" y="1548"/>
                </a:cxn>
                <a:cxn ang="0">
                  <a:pos x="103" y="1454"/>
                </a:cxn>
                <a:cxn ang="0">
                  <a:pos x="161" y="1356"/>
                </a:cxn>
                <a:cxn ang="0">
                  <a:pos x="210" y="1253"/>
                </a:cxn>
                <a:cxn ang="0">
                  <a:pos x="242" y="1142"/>
                </a:cxn>
                <a:cxn ang="0">
                  <a:pos x="264" y="1026"/>
                </a:cxn>
                <a:cxn ang="0">
                  <a:pos x="277" y="910"/>
                </a:cxn>
                <a:cxn ang="0">
                  <a:pos x="282" y="794"/>
                </a:cxn>
                <a:cxn ang="0">
                  <a:pos x="273" y="633"/>
                </a:cxn>
                <a:cxn ang="0">
                  <a:pos x="251" y="486"/>
                </a:cxn>
                <a:cxn ang="0">
                  <a:pos x="215" y="357"/>
                </a:cxn>
                <a:cxn ang="0">
                  <a:pos x="166" y="241"/>
                </a:cxn>
                <a:cxn ang="0">
                  <a:pos x="103" y="138"/>
                </a:cxn>
                <a:cxn ang="0">
                  <a:pos x="31" y="49"/>
                </a:cxn>
                <a:cxn ang="0">
                  <a:pos x="18" y="40"/>
                </a:cxn>
                <a:cxn ang="0">
                  <a:pos x="9" y="31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9" y="0"/>
                </a:cxn>
                <a:cxn ang="0">
                  <a:pos x="18" y="0"/>
                </a:cxn>
              </a:cxnLst>
              <a:rect l="0" t="0" r="r" b="b"/>
              <a:pathLst>
                <a:path w="371" h="1588">
                  <a:moveTo>
                    <a:pt x="18" y="0"/>
                  </a:moveTo>
                  <a:lnTo>
                    <a:pt x="31" y="4"/>
                  </a:lnTo>
                  <a:lnTo>
                    <a:pt x="58" y="22"/>
                  </a:lnTo>
                  <a:lnTo>
                    <a:pt x="94" y="53"/>
                  </a:lnTo>
                  <a:lnTo>
                    <a:pt x="134" y="98"/>
                  </a:lnTo>
                  <a:lnTo>
                    <a:pt x="179" y="152"/>
                  </a:lnTo>
                  <a:lnTo>
                    <a:pt x="224" y="218"/>
                  </a:lnTo>
                  <a:lnTo>
                    <a:pt x="268" y="299"/>
                  </a:lnTo>
                  <a:lnTo>
                    <a:pt x="322" y="433"/>
                  </a:lnTo>
                  <a:lnTo>
                    <a:pt x="353" y="566"/>
                  </a:lnTo>
                  <a:lnTo>
                    <a:pt x="367" y="687"/>
                  </a:lnTo>
                  <a:lnTo>
                    <a:pt x="371" y="794"/>
                  </a:lnTo>
                  <a:lnTo>
                    <a:pt x="371" y="794"/>
                  </a:lnTo>
                  <a:lnTo>
                    <a:pt x="367" y="901"/>
                  </a:lnTo>
                  <a:lnTo>
                    <a:pt x="353" y="1021"/>
                  </a:lnTo>
                  <a:lnTo>
                    <a:pt x="322" y="1146"/>
                  </a:lnTo>
                  <a:lnTo>
                    <a:pt x="273" y="1280"/>
                  </a:lnTo>
                  <a:lnTo>
                    <a:pt x="228" y="1360"/>
                  </a:lnTo>
                  <a:lnTo>
                    <a:pt x="183" y="1427"/>
                  </a:lnTo>
                  <a:lnTo>
                    <a:pt x="139" y="1485"/>
                  </a:lnTo>
                  <a:lnTo>
                    <a:pt x="94" y="1530"/>
                  </a:lnTo>
                  <a:lnTo>
                    <a:pt x="58" y="1561"/>
                  </a:lnTo>
                  <a:lnTo>
                    <a:pt x="31" y="1583"/>
                  </a:lnTo>
                  <a:lnTo>
                    <a:pt x="18" y="1588"/>
                  </a:lnTo>
                  <a:lnTo>
                    <a:pt x="9" y="1588"/>
                  </a:lnTo>
                  <a:lnTo>
                    <a:pt x="4" y="1579"/>
                  </a:lnTo>
                  <a:lnTo>
                    <a:pt x="0" y="1575"/>
                  </a:lnTo>
                  <a:lnTo>
                    <a:pt x="0" y="1570"/>
                  </a:lnTo>
                  <a:lnTo>
                    <a:pt x="4" y="1566"/>
                  </a:lnTo>
                  <a:lnTo>
                    <a:pt x="4" y="1561"/>
                  </a:lnTo>
                  <a:lnTo>
                    <a:pt x="13" y="1557"/>
                  </a:lnTo>
                  <a:lnTo>
                    <a:pt x="22" y="1548"/>
                  </a:lnTo>
                  <a:lnTo>
                    <a:pt x="103" y="1454"/>
                  </a:lnTo>
                  <a:lnTo>
                    <a:pt x="161" y="1356"/>
                  </a:lnTo>
                  <a:lnTo>
                    <a:pt x="210" y="1253"/>
                  </a:lnTo>
                  <a:lnTo>
                    <a:pt x="242" y="1142"/>
                  </a:lnTo>
                  <a:lnTo>
                    <a:pt x="264" y="1026"/>
                  </a:lnTo>
                  <a:lnTo>
                    <a:pt x="277" y="910"/>
                  </a:lnTo>
                  <a:lnTo>
                    <a:pt x="282" y="794"/>
                  </a:lnTo>
                  <a:lnTo>
                    <a:pt x="273" y="633"/>
                  </a:lnTo>
                  <a:lnTo>
                    <a:pt x="251" y="486"/>
                  </a:lnTo>
                  <a:lnTo>
                    <a:pt x="215" y="357"/>
                  </a:lnTo>
                  <a:lnTo>
                    <a:pt x="166" y="241"/>
                  </a:lnTo>
                  <a:lnTo>
                    <a:pt x="103" y="138"/>
                  </a:lnTo>
                  <a:lnTo>
                    <a:pt x="31" y="49"/>
                  </a:lnTo>
                  <a:lnTo>
                    <a:pt x="18" y="40"/>
                  </a:lnTo>
                  <a:lnTo>
                    <a:pt x="9" y="31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7191" y="3922"/>
              <a:ext cx="1061" cy="370"/>
            </a:xfrm>
            <a:custGeom>
              <a:avLst/>
              <a:gdLst/>
              <a:ahLst/>
              <a:cxnLst>
                <a:cxn ang="0">
                  <a:pos x="54" y="307"/>
                </a:cxn>
                <a:cxn ang="0">
                  <a:pos x="1007" y="307"/>
                </a:cxn>
                <a:cxn ang="0">
                  <a:pos x="1020" y="307"/>
                </a:cxn>
                <a:cxn ang="0">
                  <a:pos x="1029" y="312"/>
                </a:cxn>
                <a:cxn ang="0">
                  <a:pos x="1038" y="312"/>
                </a:cxn>
                <a:cxn ang="0">
                  <a:pos x="1047" y="316"/>
                </a:cxn>
                <a:cxn ang="0">
                  <a:pos x="1056" y="321"/>
                </a:cxn>
                <a:cxn ang="0">
                  <a:pos x="1061" y="330"/>
                </a:cxn>
                <a:cxn ang="0">
                  <a:pos x="1061" y="343"/>
                </a:cxn>
                <a:cxn ang="0">
                  <a:pos x="1061" y="352"/>
                </a:cxn>
                <a:cxn ang="0">
                  <a:pos x="1056" y="361"/>
                </a:cxn>
                <a:cxn ang="0">
                  <a:pos x="1047" y="365"/>
                </a:cxn>
                <a:cxn ang="0">
                  <a:pos x="1038" y="370"/>
                </a:cxn>
                <a:cxn ang="0">
                  <a:pos x="1029" y="370"/>
                </a:cxn>
                <a:cxn ang="0">
                  <a:pos x="1020" y="370"/>
                </a:cxn>
                <a:cxn ang="0">
                  <a:pos x="1011" y="370"/>
                </a:cxn>
                <a:cxn ang="0">
                  <a:pos x="54" y="370"/>
                </a:cxn>
                <a:cxn ang="0">
                  <a:pos x="45" y="370"/>
                </a:cxn>
                <a:cxn ang="0">
                  <a:pos x="36" y="370"/>
                </a:cxn>
                <a:cxn ang="0">
                  <a:pos x="23" y="370"/>
                </a:cxn>
                <a:cxn ang="0">
                  <a:pos x="14" y="365"/>
                </a:cxn>
                <a:cxn ang="0">
                  <a:pos x="9" y="361"/>
                </a:cxn>
                <a:cxn ang="0">
                  <a:pos x="5" y="352"/>
                </a:cxn>
                <a:cxn ang="0">
                  <a:pos x="0" y="343"/>
                </a:cxn>
                <a:cxn ang="0">
                  <a:pos x="5" y="330"/>
                </a:cxn>
                <a:cxn ang="0">
                  <a:pos x="9" y="321"/>
                </a:cxn>
                <a:cxn ang="0">
                  <a:pos x="14" y="316"/>
                </a:cxn>
                <a:cxn ang="0">
                  <a:pos x="23" y="312"/>
                </a:cxn>
                <a:cxn ang="0">
                  <a:pos x="36" y="312"/>
                </a:cxn>
                <a:cxn ang="0">
                  <a:pos x="45" y="307"/>
                </a:cxn>
                <a:cxn ang="0">
                  <a:pos x="54" y="307"/>
                </a:cxn>
                <a:cxn ang="0">
                  <a:pos x="54" y="0"/>
                </a:cxn>
                <a:cxn ang="0">
                  <a:pos x="1011" y="0"/>
                </a:cxn>
                <a:cxn ang="0">
                  <a:pos x="1020" y="0"/>
                </a:cxn>
                <a:cxn ang="0">
                  <a:pos x="1029" y="4"/>
                </a:cxn>
                <a:cxn ang="0">
                  <a:pos x="1038" y="4"/>
                </a:cxn>
                <a:cxn ang="0">
                  <a:pos x="1047" y="8"/>
                </a:cxn>
                <a:cxn ang="0">
                  <a:pos x="1056" y="13"/>
                </a:cxn>
                <a:cxn ang="0">
                  <a:pos x="1061" y="22"/>
                </a:cxn>
                <a:cxn ang="0">
                  <a:pos x="1061" y="31"/>
                </a:cxn>
                <a:cxn ang="0">
                  <a:pos x="1061" y="44"/>
                </a:cxn>
                <a:cxn ang="0">
                  <a:pos x="1056" y="53"/>
                </a:cxn>
                <a:cxn ang="0">
                  <a:pos x="1047" y="58"/>
                </a:cxn>
                <a:cxn ang="0">
                  <a:pos x="1038" y="58"/>
                </a:cxn>
                <a:cxn ang="0">
                  <a:pos x="1029" y="62"/>
                </a:cxn>
                <a:cxn ang="0">
                  <a:pos x="1020" y="62"/>
                </a:cxn>
                <a:cxn ang="0">
                  <a:pos x="1007" y="62"/>
                </a:cxn>
                <a:cxn ang="0">
                  <a:pos x="54" y="62"/>
                </a:cxn>
                <a:cxn ang="0">
                  <a:pos x="45" y="62"/>
                </a:cxn>
                <a:cxn ang="0">
                  <a:pos x="36" y="62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9" y="53"/>
                </a:cxn>
                <a:cxn ang="0">
                  <a:pos x="5" y="44"/>
                </a:cxn>
                <a:cxn ang="0">
                  <a:pos x="0" y="31"/>
                </a:cxn>
                <a:cxn ang="0">
                  <a:pos x="5" y="22"/>
                </a:cxn>
                <a:cxn ang="0">
                  <a:pos x="9" y="13"/>
                </a:cxn>
                <a:cxn ang="0">
                  <a:pos x="14" y="8"/>
                </a:cxn>
                <a:cxn ang="0">
                  <a:pos x="23" y="4"/>
                </a:cxn>
                <a:cxn ang="0">
                  <a:pos x="36" y="4"/>
                </a:cxn>
                <a:cxn ang="0">
                  <a:pos x="45" y="0"/>
                </a:cxn>
                <a:cxn ang="0">
                  <a:pos x="54" y="0"/>
                </a:cxn>
              </a:cxnLst>
              <a:rect l="0" t="0" r="r" b="b"/>
              <a:pathLst>
                <a:path w="1061" h="370">
                  <a:moveTo>
                    <a:pt x="54" y="307"/>
                  </a:moveTo>
                  <a:lnTo>
                    <a:pt x="1007" y="307"/>
                  </a:lnTo>
                  <a:lnTo>
                    <a:pt x="1020" y="307"/>
                  </a:lnTo>
                  <a:lnTo>
                    <a:pt x="1029" y="312"/>
                  </a:lnTo>
                  <a:lnTo>
                    <a:pt x="1038" y="312"/>
                  </a:lnTo>
                  <a:lnTo>
                    <a:pt x="1047" y="316"/>
                  </a:lnTo>
                  <a:lnTo>
                    <a:pt x="1056" y="321"/>
                  </a:lnTo>
                  <a:lnTo>
                    <a:pt x="1061" y="330"/>
                  </a:lnTo>
                  <a:lnTo>
                    <a:pt x="1061" y="343"/>
                  </a:lnTo>
                  <a:lnTo>
                    <a:pt x="1061" y="352"/>
                  </a:lnTo>
                  <a:lnTo>
                    <a:pt x="1056" y="361"/>
                  </a:lnTo>
                  <a:lnTo>
                    <a:pt x="1047" y="365"/>
                  </a:lnTo>
                  <a:lnTo>
                    <a:pt x="1038" y="370"/>
                  </a:lnTo>
                  <a:lnTo>
                    <a:pt x="1029" y="370"/>
                  </a:lnTo>
                  <a:lnTo>
                    <a:pt x="1020" y="370"/>
                  </a:lnTo>
                  <a:lnTo>
                    <a:pt x="1011" y="370"/>
                  </a:lnTo>
                  <a:lnTo>
                    <a:pt x="54" y="370"/>
                  </a:lnTo>
                  <a:lnTo>
                    <a:pt x="45" y="370"/>
                  </a:lnTo>
                  <a:lnTo>
                    <a:pt x="36" y="370"/>
                  </a:lnTo>
                  <a:lnTo>
                    <a:pt x="23" y="370"/>
                  </a:lnTo>
                  <a:lnTo>
                    <a:pt x="14" y="365"/>
                  </a:lnTo>
                  <a:lnTo>
                    <a:pt x="9" y="361"/>
                  </a:lnTo>
                  <a:lnTo>
                    <a:pt x="5" y="352"/>
                  </a:lnTo>
                  <a:lnTo>
                    <a:pt x="0" y="343"/>
                  </a:lnTo>
                  <a:lnTo>
                    <a:pt x="5" y="330"/>
                  </a:lnTo>
                  <a:lnTo>
                    <a:pt x="9" y="321"/>
                  </a:lnTo>
                  <a:lnTo>
                    <a:pt x="14" y="316"/>
                  </a:lnTo>
                  <a:lnTo>
                    <a:pt x="23" y="312"/>
                  </a:lnTo>
                  <a:lnTo>
                    <a:pt x="36" y="312"/>
                  </a:lnTo>
                  <a:lnTo>
                    <a:pt x="45" y="307"/>
                  </a:lnTo>
                  <a:lnTo>
                    <a:pt x="54" y="307"/>
                  </a:lnTo>
                  <a:close/>
                  <a:moveTo>
                    <a:pt x="54" y="0"/>
                  </a:moveTo>
                  <a:lnTo>
                    <a:pt x="1011" y="0"/>
                  </a:lnTo>
                  <a:lnTo>
                    <a:pt x="1020" y="0"/>
                  </a:lnTo>
                  <a:lnTo>
                    <a:pt x="1029" y="4"/>
                  </a:lnTo>
                  <a:lnTo>
                    <a:pt x="1038" y="4"/>
                  </a:lnTo>
                  <a:lnTo>
                    <a:pt x="1047" y="8"/>
                  </a:lnTo>
                  <a:lnTo>
                    <a:pt x="1056" y="13"/>
                  </a:lnTo>
                  <a:lnTo>
                    <a:pt x="1061" y="22"/>
                  </a:lnTo>
                  <a:lnTo>
                    <a:pt x="1061" y="31"/>
                  </a:lnTo>
                  <a:lnTo>
                    <a:pt x="1061" y="44"/>
                  </a:lnTo>
                  <a:lnTo>
                    <a:pt x="1056" y="53"/>
                  </a:lnTo>
                  <a:lnTo>
                    <a:pt x="1047" y="58"/>
                  </a:lnTo>
                  <a:lnTo>
                    <a:pt x="1038" y="58"/>
                  </a:lnTo>
                  <a:lnTo>
                    <a:pt x="1029" y="62"/>
                  </a:lnTo>
                  <a:lnTo>
                    <a:pt x="1020" y="62"/>
                  </a:lnTo>
                  <a:lnTo>
                    <a:pt x="1007" y="62"/>
                  </a:lnTo>
                  <a:lnTo>
                    <a:pt x="54" y="62"/>
                  </a:lnTo>
                  <a:lnTo>
                    <a:pt x="45" y="62"/>
                  </a:lnTo>
                  <a:lnTo>
                    <a:pt x="36" y="62"/>
                  </a:lnTo>
                  <a:lnTo>
                    <a:pt x="23" y="58"/>
                  </a:lnTo>
                  <a:lnTo>
                    <a:pt x="14" y="58"/>
                  </a:lnTo>
                  <a:lnTo>
                    <a:pt x="9" y="53"/>
                  </a:lnTo>
                  <a:lnTo>
                    <a:pt x="5" y="44"/>
                  </a:lnTo>
                  <a:lnTo>
                    <a:pt x="0" y="31"/>
                  </a:lnTo>
                  <a:lnTo>
                    <a:pt x="5" y="22"/>
                  </a:lnTo>
                  <a:lnTo>
                    <a:pt x="9" y="13"/>
                  </a:lnTo>
                  <a:lnTo>
                    <a:pt x="14" y="8"/>
                  </a:lnTo>
                  <a:lnTo>
                    <a:pt x="23" y="4"/>
                  </a:lnTo>
                  <a:lnTo>
                    <a:pt x="36" y="4"/>
                  </a:lnTo>
                  <a:lnTo>
                    <a:pt x="45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8869" y="3315"/>
              <a:ext cx="1503" cy="159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365" y="0"/>
                </a:cxn>
                <a:cxn ang="0">
                  <a:pos x="1503" y="375"/>
                </a:cxn>
                <a:cxn ang="0">
                  <a:pos x="1463" y="375"/>
                </a:cxn>
                <a:cxn ang="0">
                  <a:pos x="1423" y="290"/>
                </a:cxn>
                <a:cxn ang="0">
                  <a:pos x="1369" y="227"/>
                </a:cxn>
                <a:cxn ang="0">
                  <a:pos x="1306" y="174"/>
                </a:cxn>
                <a:cxn ang="0">
                  <a:pos x="1235" y="134"/>
                </a:cxn>
                <a:cxn ang="0">
                  <a:pos x="1163" y="107"/>
                </a:cxn>
                <a:cxn ang="0">
                  <a:pos x="1083" y="85"/>
                </a:cxn>
                <a:cxn ang="0">
                  <a:pos x="1007" y="71"/>
                </a:cxn>
                <a:cxn ang="0">
                  <a:pos x="931" y="67"/>
                </a:cxn>
                <a:cxn ang="0">
                  <a:pos x="864" y="62"/>
                </a:cxn>
                <a:cxn ang="0">
                  <a:pos x="805" y="62"/>
                </a:cxn>
                <a:cxn ang="0">
                  <a:pos x="170" y="62"/>
                </a:cxn>
                <a:cxn ang="0">
                  <a:pos x="689" y="772"/>
                </a:cxn>
                <a:cxn ang="0">
                  <a:pos x="698" y="781"/>
                </a:cxn>
                <a:cxn ang="0">
                  <a:pos x="698" y="785"/>
                </a:cxn>
                <a:cxn ang="0">
                  <a:pos x="702" y="789"/>
                </a:cxn>
                <a:cxn ang="0">
                  <a:pos x="702" y="794"/>
                </a:cxn>
                <a:cxn ang="0">
                  <a:pos x="702" y="798"/>
                </a:cxn>
                <a:cxn ang="0">
                  <a:pos x="698" y="803"/>
                </a:cxn>
                <a:cxn ang="0">
                  <a:pos x="694" y="812"/>
                </a:cxn>
                <a:cxn ang="0">
                  <a:pos x="689" y="821"/>
                </a:cxn>
                <a:cxn ang="0">
                  <a:pos x="134" y="1503"/>
                </a:cxn>
                <a:cxn ang="0">
                  <a:pos x="814" y="1503"/>
                </a:cxn>
                <a:cxn ang="0">
                  <a:pos x="917" y="1499"/>
                </a:cxn>
                <a:cxn ang="0">
                  <a:pos x="1007" y="1494"/>
                </a:cxn>
                <a:cxn ang="0">
                  <a:pos x="1074" y="1481"/>
                </a:cxn>
                <a:cxn ang="0">
                  <a:pos x="1127" y="1472"/>
                </a:cxn>
                <a:cxn ang="0">
                  <a:pos x="1163" y="1463"/>
                </a:cxn>
                <a:cxn ang="0">
                  <a:pos x="1181" y="1454"/>
                </a:cxn>
                <a:cxn ang="0">
                  <a:pos x="1280" y="1414"/>
                </a:cxn>
                <a:cxn ang="0">
                  <a:pos x="1360" y="1352"/>
                </a:cxn>
                <a:cxn ang="0">
                  <a:pos x="1423" y="1280"/>
                </a:cxn>
                <a:cxn ang="0">
                  <a:pos x="1463" y="1191"/>
                </a:cxn>
                <a:cxn ang="0">
                  <a:pos x="1503" y="1191"/>
                </a:cxn>
                <a:cxn ang="0">
                  <a:pos x="1365" y="1592"/>
                </a:cxn>
                <a:cxn ang="0">
                  <a:pos x="40" y="1592"/>
                </a:cxn>
                <a:cxn ang="0">
                  <a:pos x="27" y="1592"/>
                </a:cxn>
                <a:cxn ang="0">
                  <a:pos x="18" y="1588"/>
                </a:cxn>
                <a:cxn ang="0">
                  <a:pos x="9" y="1588"/>
                </a:cxn>
                <a:cxn ang="0">
                  <a:pos x="0" y="1583"/>
                </a:cxn>
                <a:cxn ang="0">
                  <a:pos x="0" y="1575"/>
                </a:cxn>
                <a:cxn ang="0">
                  <a:pos x="0" y="1566"/>
                </a:cxn>
                <a:cxn ang="0">
                  <a:pos x="4" y="1561"/>
                </a:cxn>
                <a:cxn ang="0">
                  <a:pos x="9" y="1557"/>
                </a:cxn>
                <a:cxn ang="0">
                  <a:pos x="13" y="1548"/>
                </a:cxn>
                <a:cxn ang="0">
                  <a:pos x="582" y="847"/>
                </a:cxn>
                <a:cxn ang="0">
                  <a:pos x="0" y="49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3" y="4"/>
                </a:cxn>
                <a:cxn ang="0">
                  <a:pos x="27" y="0"/>
                </a:cxn>
                <a:cxn ang="0">
                  <a:pos x="40" y="0"/>
                </a:cxn>
              </a:cxnLst>
              <a:rect l="0" t="0" r="r" b="b"/>
              <a:pathLst>
                <a:path w="1503" h="1592">
                  <a:moveTo>
                    <a:pt x="40" y="0"/>
                  </a:moveTo>
                  <a:lnTo>
                    <a:pt x="1365" y="0"/>
                  </a:lnTo>
                  <a:lnTo>
                    <a:pt x="1503" y="375"/>
                  </a:lnTo>
                  <a:lnTo>
                    <a:pt x="1463" y="375"/>
                  </a:lnTo>
                  <a:lnTo>
                    <a:pt x="1423" y="290"/>
                  </a:lnTo>
                  <a:lnTo>
                    <a:pt x="1369" y="227"/>
                  </a:lnTo>
                  <a:lnTo>
                    <a:pt x="1306" y="174"/>
                  </a:lnTo>
                  <a:lnTo>
                    <a:pt x="1235" y="134"/>
                  </a:lnTo>
                  <a:lnTo>
                    <a:pt x="1163" y="107"/>
                  </a:lnTo>
                  <a:lnTo>
                    <a:pt x="1083" y="85"/>
                  </a:lnTo>
                  <a:lnTo>
                    <a:pt x="1007" y="71"/>
                  </a:lnTo>
                  <a:lnTo>
                    <a:pt x="931" y="67"/>
                  </a:lnTo>
                  <a:lnTo>
                    <a:pt x="864" y="62"/>
                  </a:lnTo>
                  <a:lnTo>
                    <a:pt x="805" y="62"/>
                  </a:lnTo>
                  <a:lnTo>
                    <a:pt x="170" y="62"/>
                  </a:lnTo>
                  <a:lnTo>
                    <a:pt x="689" y="772"/>
                  </a:lnTo>
                  <a:lnTo>
                    <a:pt x="698" y="781"/>
                  </a:lnTo>
                  <a:lnTo>
                    <a:pt x="698" y="785"/>
                  </a:lnTo>
                  <a:lnTo>
                    <a:pt x="702" y="789"/>
                  </a:lnTo>
                  <a:lnTo>
                    <a:pt x="702" y="794"/>
                  </a:lnTo>
                  <a:lnTo>
                    <a:pt x="702" y="798"/>
                  </a:lnTo>
                  <a:lnTo>
                    <a:pt x="698" y="803"/>
                  </a:lnTo>
                  <a:lnTo>
                    <a:pt x="694" y="812"/>
                  </a:lnTo>
                  <a:lnTo>
                    <a:pt x="689" y="821"/>
                  </a:lnTo>
                  <a:lnTo>
                    <a:pt x="134" y="1503"/>
                  </a:lnTo>
                  <a:lnTo>
                    <a:pt x="814" y="1503"/>
                  </a:lnTo>
                  <a:lnTo>
                    <a:pt x="917" y="1499"/>
                  </a:lnTo>
                  <a:lnTo>
                    <a:pt x="1007" y="1494"/>
                  </a:lnTo>
                  <a:lnTo>
                    <a:pt x="1074" y="1481"/>
                  </a:lnTo>
                  <a:lnTo>
                    <a:pt x="1127" y="1472"/>
                  </a:lnTo>
                  <a:lnTo>
                    <a:pt x="1163" y="1463"/>
                  </a:lnTo>
                  <a:lnTo>
                    <a:pt x="1181" y="1454"/>
                  </a:lnTo>
                  <a:lnTo>
                    <a:pt x="1280" y="1414"/>
                  </a:lnTo>
                  <a:lnTo>
                    <a:pt x="1360" y="1352"/>
                  </a:lnTo>
                  <a:lnTo>
                    <a:pt x="1423" y="1280"/>
                  </a:lnTo>
                  <a:lnTo>
                    <a:pt x="1463" y="1191"/>
                  </a:lnTo>
                  <a:lnTo>
                    <a:pt x="1503" y="1191"/>
                  </a:lnTo>
                  <a:lnTo>
                    <a:pt x="1365" y="1592"/>
                  </a:lnTo>
                  <a:lnTo>
                    <a:pt x="40" y="1592"/>
                  </a:lnTo>
                  <a:lnTo>
                    <a:pt x="27" y="1592"/>
                  </a:lnTo>
                  <a:lnTo>
                    <a:pt x="18" y="1588"/>
                  </a:lnTo>
                  <a:lnTo>
                    <a:pt x="9" y="1588"/>
                  </a:lnTo>
                  <a:lnTo>
                    <a:pt x="0" y="1583"/>
                  </a:lnTo>
                  <a:lnTo>
                    <a:pt x="0" y="1575"/>
                  </a:lnTo>
                  <a:lnTo>
                    <a:pt x="0" y="1566"/>
                  </a:lnTo>
                  <a:lnTo>
                    <a:pt x="4" y="1561"/>
                  </a:lnTo>
                  <a:lnTo>
                    <a:pt x="9" y="1557"/>
                  </a:lnTo>
                  <a:lnTo>
                    <a:pt x="13" y="1548"/>
                  </a:lnTo>
                  <a:lnTo>
                    <a:pt x="582" y="847"/>
                  </a:lnTo>
                  <a:lnTo>
                    <a:pt x="0" y="49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3" y="4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10551" y="2931"/>
              <a:ext cx="1029" cy="767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358" y="5"/>
                </a:cxn>
                <a:cxn ang="0">
                  <a:pos x="470" y="0"/>
                </a:cxn>
                <a:cxn ang="0">
                  <a:pos x="519" y="9"/>
                </a:cxn>
                <a:cxn ang="0">
                  <a:pos x="519" y="31"/>
                </a:cxn>
                <a:cxn ang="0">
                  <a:pos x="497" y="40"/>
                </a:cxn>
                <a:cxn ang="0">
                  <a:pos x="412" y="49"/>
                </a:cxn>
                <a:cxn ang="0">
                  <a:pos x="300" y="442"/>
                </a:cxn>
                <a:cxn ang="0">
                  <a:pos x="788" y="98"/>
                </a:cxn>
                <a:cxn ang="0">
                  <a:pos x="819" y="67"/>
                </a:cxn>
                <a:cxn ang="0">
                  <a:pos x="815" y="45"/>
                </a:cxn>
                <a:cxn ang="0">
                  <a:pos x="792" y="40"/>
                </a:cxn>
                <a:cxn ang="0">
                  <a:pos x="774" y="31"/>
                </a:cxn>
                <a:cxn ang="0">
                  <a:pos x="774" y="14"/>
                </a:cxn>
                <a:cxn ang="0">
                  <a:pos x="792" y="0"/>
                </a:cxn>
                <a:cxn ang="0">
                  <a:pos x="841" y="0"/>
                </a:cxn>
                <a:cxn ang="0">
                  <a:pos x="976" y="5"/>
                </a:cxn>
                <a:cxn ang="0">
                  <a:pos x="1025" y="9"/>
                </a:cxn>
                <a:cxn ang="0">
                  <a:pos x="1025" y="31"/>
                </a:cxn>
                <a:cxn ang="0">
                  <a:pos x="1002" y="40"/>
                </a:cxn>
                <a:cxn ang="0">
                  <a:pos x="850" y="103"/>
                </a:cxn>
                <a:cxn ang="0">
                  <a:pos x="591" y="281"/>
                </a:cxn>
                <a:cxn ang="0">
                  <a:pos x="568" y="299"/>
                </a:cxn>
                <a:cxn ang="0">
                  <a:pos x="564" y="304"/>
                </a:cxn>
                <a:cxn ang="0">
                  <a:pos x="568" y="317"/>
                </a:cxn>
                <a:cxn ang="0">
                  <a:pos x="783" y="714"/>
                </a:cxn>
                <a:cxn ang="0">
                  <a:pos x="846" y="727"/>
                </a:cxn>
                <a:cxn ang="0">
                  <a:pos x="859" y="736"/>
                </a:cxn>
                <a:cxn ang="0">
                  <a:pos x="859" y="763"/>
                </a:cxn>
                <a:cxn ang="0">
                  <a:pos x="783" y="767"/>
                </a:cxn>
                <a:cxn ang="0">
                  <a:pos x="631" y="767"/>
                </a:cxn>
                <a:cxn ang="0">
                  <a:pos x="568" y="763"/>
                </a:cxn>
                <a:cxn ang="0">
                  <a:pos x="564" y="754"/>
                </a:cxn>
                <a:cxn ang="0">
                  <a:pos x="573" y="732"/>
                </a:cxn>
                <a:cxn ang="0">
                  <a:pos x="595" y="727"/>
                </a:cxn>
                <a:cxn ang="0">
                  <a:pos x="627" y="723"/>
                </a:cxn>
                <a:cxn ang="0">
                  <a:pos x="649" y="696"/>
                </a:cxn>
                <a:cxn ang="0">
                  <a:pos x="645" y="687"/>
                </a:cxn>
                <a:cxn ang="0">
                  <a:pos x="287" y="491"/>
                </a:cxn>
                <a:cxn ang="0">
                  <a:pos x="246" y="660"/>
                </a:cxn>
                <a:cxn ang="0">
                  <a:pos x="233" y="710"/>
                </a:cxn>
                <a:cxn ang="0">
                  <a:pos x="237" y="723"/>
                </a:cxn>
                <a:cxn ang="0">
                  <a:pos x="278" y="727"/>
                </a:cxn>
                <a:cxn ang="0">
                  <a:pos x="305" y="727"/>
                </a:cxn>
                <a:cxn ang="0">
                  <a:pos x="331" y="732"/>
                </a:cxn>
                <a:cxn ang="0">
                  <a:pos x="336" y="754"/>
                </a:cxn>
                <a:cxn ang="0">
                  <a:pos x="327" y="767"/>
                </a:cxn>
                <a:cxn ang="0">
                  <a:pos x="278" y="767"/>
                </a:cxn>
                <a:cxn ang="0">
                  <a:pos x="166" y="763"/>
                </a:cxn>
                <a:cxn ang="0">
                  <a:pos x="18" y="767"/>
                </a:cxn>
                <a:cxn ang="0">
                  <a:pos x="0" y="759"/>
                </a:cxn>
                <a:cxn ang="0">
                  <a:pos x="0" y="741"/>
                </a:cxn>
                <a:cxn ang="0">
                  <a:pos x="18" y="727"/>
                </a:cxn>
                <a:cxn ang="0">
                  <a:pos x="76" y="727"/>
                </a:cxn>
                <a:cxn ang="0">
                  <a:pos x="130" y="701"/>
                </a:cxn>
                <a:cxn ang="0">
                  <a:pos x="287" y="72"/>
                </a:cxn>
                <a:cxn ang="0">
                  <a:pos x="287" y="58"/>
                </a:cxn>
                <a:cxn ang="0">
                  <a:pos x="278" y="45"/>
                </a:cxn>
                <a:cxn ang="0">
                  <a:pos x="242" y="40"/>
                </a:cxn>
                <a:cxn ang="0">
                  <a:pos x="206" y="40"/>
                </a:cxn>
                <a:cxn ang="0">
                  <a:pos x="184" y="31"/>
                </a:cxn>
                <a:cxn ang="0">
                  <a:pos x="188" y="9"/>
                </a:cxn>
                <a:cxn ang="0">
                  <a:pos x="206" y="0"/>
                </a:cxn>
              </a:cxnLst>
              <a:rect l="0" t="0" r="r" b="b"/>
              <a:pathLst>
                <a:path w="1029" h="767">
                  <a:moveTo>
                    <a:pt x="211" y="0"/>
                  </a:moveTo>
                  <a:lnTo>
                    <a:pt x="228" y="0"/>
                  </a:lnTo>
                  <a:lnTo>
                    <a:pt x="255" y="0"/>
                  </a:lnTo>
                  <a:lnTo>
                    <a:pt x="278" y="5"/>
                  </a:lnTo>
                  <a:lnTo>
                    <a:pt x="318" y="5"/>
                  </a:lnTo>
                  <a:lnTo>
                    <a:pt x="358" y="5"/>
                  </a:lnTo>
                  <a:lnTo>
                    <a:pt x="390" y="5"/>
                  </a:lnTo>
                  <a:lnTo>
                    <a:pt x="430" y="5"/>
                  </a:lnTo>
                  <a:lnTo>
                    <a:pt x="470" y="0"/>
                  </a:lnTo>
                  <a:lnTo>
                    <a:pt x="506" y="0"/>
                  </a:lnTo>
                  <a:lnTo>
                    <a:pt x="515" y="0"/>
                  </a:lnTo>
                  <a:lnTo>
                    <a:pt x="519" y="9"/>
                  </a:lnTo>
                  <a:lnTo>
                    <a:pt x="524" y="14"/>
                  </a:lnTo>
                  <a:lnTo>
                    <a:pt x="519" y="27"/>
                  </a:lnTo>
                  <a:lnTo>
                    <a:pt x="519" y="31"/>
                  </a:lnTo>
                  <a:lnTo>
                    <a:pt x="510" y="36"/>
                  </a:lnTo>
                  <a:lnTo>
                    <a:pt x="506" y="40"/>
                  </a:lnTo>
                  <a:lnTo>
                    <a:pt x="497" y="40"/>
                  </a:lnTo>
                  <a:lnTo>
                    <a:pt x="488" y="40"/>
                  </a:lnTo>
                  <a:lnTo>
                    <a:pt x="439" y="40"/>
                  </a:lnTo>
                  <a:lnTo>
                    <a:pt x="412" y="49"/>
                  </a:lnTo>
                  <a:lnTo>
                    <a:pt x="398" y="63"/>
                  </a:lnTo>
                  <a:lnTo>
                    <a:pt x="390" y="89"/>
                  </a:lnTo>
                  <a:lnTo>
                    <a:pt x="300" y="442"/>
                  </a:lnTo>
                  <a:lnTo>
                    <a:pt x="770" y="112"/>
                  </a:lnTo>
                  <a:lnTo>
                    <a:pt x="779" y="103"/>
                  </a:lnTo>
                  <a:lnTo>
                    <a:pt x="788" y="98"/>
                  </a:lnTo>
                  <a:lnTo>
                    <a:pt x="801" y="85"/>
                  </a:lnTo>
                  <a:lnTo>
                    <a:pt x="810" y="76"/>
                  </a:lnTo>
                  <a:lnTo>
                    <a:pt x="819" y="67"/>
                  </a:lnTo>
                  <a:lnTo>
                    <a:pt x="819" y="54"/>
                  </a:lnTo>
                  <a:lnTo>
                    <a:pt x="819" y="49"/>
                  </a:lnTo>
                  <a:lnTo>
                    <a:pt x="815" y="45"/>
                  </a:lnTo>
                  <a:lnTo>
                    <a:pt x="806" y="40"/>
                  </a:lnTo>
                  <a:lnTo>
                    <a:pt x="801" y="40"/>
                  </a:lnTo>
                  <a:lnTo>
                    <a:pt x="792" y="40"/>
                  </a:lnTo>
                  <a:lnTo>
                    <a:pt x="783" y="36"/>
                  </a:lnTo>
                  <a:lnTo>
                    <a:pt x="779" y="36"/>
                  </a:lnTo>
                  <a:lnTo>
                    <a:pt x="774" y="31"/>
                  </a:lnTo>
                  <a:lnTo>
                    <a:pt x="774" y="27"/>
                  </a:lnTo>
                  <a:lnTo>
                    <a:pt x="774" y="27"/>
                  </a:lnTo>
                  <a:lnTo>
                    <a:pt x="774" y="14"/>
                  </a:lnTo>
                  <a:lnTo>
                    <a:pt x="779" y="9"/>
                  </a:lnTo>
                  <a:lnTo>
                    <a:pt x="783" y="5"/>
                  </a:lnTo>
                  <a:lnTo>
                    <a:pt x="792" y="0"/>
                  </a:lnTo>
                  <a:lnTo>
                    <a:pt x="797" y="0"/>
                  </a:lnTo>
                  <a:lnTo>
                    <a:pt x="801" y="0"/>
                  </a:lnTo>
                  <a:lnTo>
                    <a:pt x="841" y="0"/>
                  </a:lnTo>
                  <a:lnTo>
                    <a:pt x="895" y="5"/>
                  </a:lnTo>
                  <a:lnTo>
                    <a:pt x="935" y="5"/>
                  </a:lnTo>
                  <a:lnTo>
                    <a:pt x="976" y="5"/>
                  </a:lnTo>
                  <a:lnTo>
                    <a:pt x="1011" y="0"/>
                  </a:lnTo>
                  <a:lnTo>
                    <a:pt x="1020" y="0"/>
                  </a:lnTo>
                  <a:lnTo>
                    <a:pt x="1025" y="9"/>
                  </a:lnTo>
                  <a:lnTo>
                    <a:pt x="1029" y="14"/>
                  </a:lnTo>
                  <a:lnTo>
                    <a:pt x="1025" y="27"/>
                  </a:lnTo>
                  <a:lnTo>
                    <a:pt x="1025" y="31"/>
                  </a:lnTo>
                  <a:lnTo>
                    <a:pt x="1016" y="36"/>
                  </a:lnTo>
                  <a:lnTo>
                    <a:pt x="1011" y="40"/>
                  </a:lnTo>
                  <a:lnTo>
                    <a:pt x="1002" y="40"/>
                  </a:lnTo>
                  <a:lnTo>
                    <a:pt x="958" y="49"/>
                  </a:lnTo>
                  <a:lnTo>
                    <a:pt x="904" y="72"/>
                  </a:lnTo>
                  <a:lnTo>
                    <a:pt x="850" y="103"/>
                  </a:lnTo>
                  <a:lnTo>
                    <a:pt x="783" y="143"/>
                  </a:lnTo>
                  <a:lnTo>
                    <a:pt x="703" y="201"/>
                  </a:lnTo>
                  <a:lnTo>
                    <a:pt x="591" y="281"/>
                  </a:lnTo>
                  <a:lnTo>
                    <a:pt x="577" y="290"/>
                  </a:lnTo>
                  <a:lnTo>
                    <a:pt x="573" y="295"/>
                  </a:lnTo>
                  <a:lnTo>
                    <a:pt x="568" y="299"/>
                  </a:lnTo>
                  <a:lnTo>
                    <a:pt x="564" y="299"/>
                  </a:lnTo>
                  <a:lnTo>
                    <a:pt x="564" y="304"/>
                  </a:lnTo>
                  <a:lnTo>
                    <a:pt x="564" y="304"/>
                  </a:lnTo>
                  <a:lnTo>
                    <a:pt x="564" y="304"/>
                  </a:lnTo>
                  <a:lnTo>
                    <a:pt x="564" y="308"/>
                  </a:lnTo>
                  <a:lnTo>
                    <a:pt x="568" y="317"/>
                  </a:lnTo>
                  <a:lnTo>
                    <a:pt x="568" y="317"/>
                  </a:lnTo>
                  <a:lnTo>
                    <a:pt x="761" y="692"/>
                  </a:lnTo>
                  <a:lnTo>
                    <a:pt x="783" y="714"/>
                  </a:lnTo>
                  <a:lnTo>
                    <a:pt x="810" y="727"/>
                  </a:lnTo>
                  <a:lnTo>
                    <a:pt x="837" y="727"/>
                  </a:lnTo>
                  <a:lnTo>
                    <a:pt x="846" y="727"/>
                  </a:lnTo>
                  <a:lnTo>
                    <a:pt x="850" y="727"/>
                  </a:lnTo>
                  <a:lnTo>
                    <a:pt x="855" y="732"/>
                  </a:lnTo>
                  <a:lnTo>
                    <a:pt x="859" y="736"/>
                  </a:lnTo>
                  <a:lnTo>
                    <a:pt x="864" y="745"/>
                  </a:lnTo>
                  <a:lnTo>
                    <a:pt x="859" y="754"/>
                  </a:lnTo>
                  <a:lnTo>
                    <a:pt x="859" y="763"/>
                  </a:lnTo>
                  <a:lnTo>
                    <a:pt x="850" y="767"/>
                  </a:lnTo>
                  <a:lnTo>
                    <a:pt x="841" y="767"/>
                  </a:lnTo>
                  <a:lnTo>
                    <a:pt x="783" y="767"/>
                  </a:lnTo>
                  <a:lnTo>
                    <a:pt x="730" y="763"/>
                  </a:lnTo>
                  <a:lnTo>
                    <a:pt x="685" y="763"/>
                  </a:lnTo>
                  <a:lnTo>
                    <a:pt x="631" y="767"/>
                  </a:lnTo>
                  <a:lnTo>
                    <a:pt x="586" y="767"/>
                  </a:lnTo>
                  <a:lnTo>
                    <a:pt x="577" y="767"/>
                  </a:lnTo>
                  <a:lnTo>
                    <a:pt x="568" y="763"/>
                  </a:lnTo>
                  <a:lnTo>
                    <a:pt x="568" y="759"/>
                  </a:lnTo>
                  <a:lnTo>
                    <a:pt x="564" y="754"/>
                  </a:lnTo>
                  <a:lnTo>
                    <a:pt x="564" y="754"/>
                  </a:lnTo>
                  <a:lnTo>
                    <a:pt x="564" y="741"/>
                  </a:lnTo>
                  <a:lnTo>
                    <a:pt x="568" y="736"/>
                  </a:lnTo>
                  <a:lnTo>
                    <a:pt x="573" y="732"/>
                  </a:lnTo>
                  <a:lnTo>
                    <a:pt x="582" y="727"/>
                  </a:lnTo>
                  <a:lnTo>
                    <a:pt x="586" y="727"/>
                  </a:lnTo>
                  <a:lnTo>
                    <a:pt x="595" y="727"/>
                  </a:lnTo>
                  <a:lnTo>
                    <a:pt x="604" y="727"/>
                  </a:lnTo>
                  <a:lnTo>
                    <a:pt x="618" y="727"/>
                  </a:lnTo>
                  <a:lnTo>
                    <a:pt x="627" y="723"/>
                  </a:lnTo>
                  <a:lnTo>
                    <a:pt x="640" y="718"/>
                  </a:lnTo>
                  <a:lnTo>
                    <a:pt x="645" y="710"/>
                  </a:lnTo>
                  <a:lnTo>
                    <a:pt x="649" y="696"/>
                  </a:lnTo>
                  <a:lnTo>
                    <a:pt x="649" y="696"/>
                  </a:lnTo>
                  <a:lnTo>
                    <a:pt x="645" y="692"/>
                  </a:lnTo>
                  <a:lnTo>
                    <a:pt x="645" y="687"/>
                  </a:lnTo>
                  <a:lnTo>
                    <a:pt x="640" y="678"/>
                  </a:lnTo>
                  <a:lnTo>
                    <a:pt x="475" y="362"/>
                  </a:lnTo>
                  <a:lnTo>
                    <a:pt x="287" y="491"/>
                  </a:lnTo>
                  <a:lnTo>
                    <a:pt x="269" y="567"/>
                  </a:lnTo>
                  <a:lnTo>
                    <a:pt x="255" y="620"/>
                  </a:lnTo>
                  <a:lnTo>
                    <a:pt x="246" y="660"/>
                  </a:lnTo>
                  <a:lnTo>
                    <a:pt x="237" y="687"/>
                  </a:lnTo>
                  <a:lnTo>
                    <a:pt x="233" y="701"/>
                  </a:lnTo>
                  <a:lnTo>
                    <a:pt x="233" y="710"/>
                  </a:lnTo>
                  <a:lnTo>
                    <a:pt x="233" y="714"/>
                  </a:lnTo>
                  <a:lnTo>
                    <a:pt x="233" y="718"/>
                  </a:lnTo>
                  <a:lnTo>
                    <a:pt x="237" y="723"/>
                  </a:lnTo>
                  <a:lnTo>
                    <a:pt x="246" y="723"/>
                  </a:lnTo>
                  <a:lnTo>
                    <a:pt x="260" y="727"/>
                  </a:lnTo>
                  <a:lnTo>
                    <a:pt x="278" y="727"/>
                  </a:lnTo>
                  <a:lnTo>
                    <a:pt x="291" y="727"/>
                  </a:lnTo>
                  <a:lnTo>
                    <a:pt x="300" y="727"/>
                  </a:lnTo>
                  <a:lnTo>
                    <a:pt x="305" y="727"/>
                  </a:lnTo>
                  <a:lnTo>
                    <a:pt x="318" y="727"/>
                  </a:lnTo>
                  <a:lnTo>
                    <a:pt x="327" y="727"/>
                  </a:lnTo>
                  <a:lnTo>
                    <a:pt x="331" y="732"/>
                  </a:lnTo>
                  <a:lnTo>
                    <a:pt x="336" y="736"/>
                  </a:lnTo>
                  <a:lnTo>
                    <a:pt x="340" y="741"/>
                  </a:lnTo>
                  <a:lnTo>
                    <a:pt x="336" y="754"/>
                  </a:lnTo>
                  <a:lnTo>
                    <a:pt x="336" y="759"/>
                  </a:lnTo>
                  <a:lnTo>
                    <a:pt x="331" y="763"/>
                  </a:lnTo>
                  <a:lnTo>
                    <a:pt x="327" y="767"/>
                  </a:lnTo>
                  <a:lnTo>
                    <a:pt x="322" y="767"/>
                  </a:lnTo>
                  <a:lnTo>
                    <a:pt x="318" y="767"/>
                  </a:lnTo>
                  <a:lnTo>
                    <a:pt x="278" y="767"/>
                  </a:lnTo>
                  <a:lnTo>
                    <a:pt x="242" y="767"/>
                  </a:lnTo>
                  <a:lnTo>
                    <a:pt x="206" y="763"/>
                  </a:lnTo>
                  <a:lnTo>
                    <a:pt x="166" y="763"/>
                  </a:lnTo>
                  <a:lnTo>
                    <a:pt x="134" y="763"/>
                  </a:lnTo>
                  <a:lnTo>
                    <a:pt x="49" y="767"/>
                  </a:lnTo>
                  <a:lnTo>
                    <a:pt x="18" y="767"/>
                  </a:lnTo>
                  <a:lnTo>
                    <a:pt x="9" y="767"/>
                  </a:lnTo>
                  <a:lnTo>
                    <a:pt x="5" y="763"/>
                  </a:lnTo>
                  <a:lnTo>
                    <a:pt x="0" y="759"/>
                  </a:lnTo>
                  <a:lnTo>
                    <a:pt x="0" y="754"/>
                  </a:lnTo>
                  <a:lnTo>
                    <a:pt x="0" y="754"/>
                  </a:lnTo>
                  <a:lnTo>
                    <a:pt x="0" y="741"/>
                  </a:lnTo>
                  <a:lnTo>
                    <a:pt x="5" y="736"/>
                  </a:lnTo>
                  <a:lnTo>
                    <a:pt x="9" y="732"/>
                  </a:lnTo>
                  <a:lnTo>
                    <a:pt x="18" y="727"/>
                  </a:lnTo>
                  <a:lnTo>
                    <a:pt x="27" y="727"/>
                  </a:lnTo>
                  <a:lnTo>
                    <a:pt x="36" y="727"/>
                  </a:lnTo>
                  <a:lnTo>
                    <a:pt x="76" y="727"/>
                  </a:lnTo>
                  <a:lnTo>
                    <a:pt x="108" y="723"/>
                  </a:lnTo>
                  <a:lnTo>
                    <a:pt x="121" y="714"/>
                  </a:lnTo>
                  <a:lnTo>
                    <a:pt x="130" y="701"/>
                  </a:lnTo>
                  <a:lnTo>
                    <a:pt x="134" y="678"/>
                  </a:lnTo>
                  <a:lnTo>
                    <a:pt x="282" y="85"/>
                  </a:lnTo>
                  <a:lnTo>
                    <a:pt x="287" y="72"/>
                  </a:lnTo>
                  <a:lnTo>
                    <a:pt x="287" y="63"/>
                  </a:lnTo>
                  <a:lnTo>
                    <a:pt x="287" y="58"/>
                  </a:lnTo>
                  <a:lnTo>
                    <a:pt x="287" y="58"/>
                  </a:lnTo>
                  <a:lnTo>
                    <a:pt x="287" y="54"/>
                  </a:lnTo>
                  <a:lnTo>
                    <a:pt x="287" y="49"/>
                  </a:lnTo>
                  <a:lnTo>
                    <a:pt x="278" y="45"/>
                  </a:lnTo>
                  <a:lnTo>
                    <a:pt x="264" y="45"/>
                  </a:lnTo>
                  <a:lnTo>
                    <a:pt x="251" y="40"/>
                  </a:lnTo>
                  <a:lnTo>
                    <a:pt x="242" y="40"/>
                  </a:lnTo>
                  <a:lnTo>
                    <a:pt x="233" y="40"/>
                  </a:lnTo>
                  <a:lnTo>
                    <a:pt x="220" y="40"/>
                  </a:lnTo>
                  <a:lnTo>
                    <a:pt x="206" y="40"/>
                  </a:lnTo>
                  <a:lnTo>
                    <a:pt x="197" y="40"/>
                  </a:lnTo>
                  <a:lnTo>
                    <a:pt x="188" y="36"/>
                  </a:lnTo>
                  <a:lnTo>
                    <a:pt x="184" y="31"/>
                  </a:lnTo>
                  <a:lnTo>
                    <a:pt x="184" y="27"/>
                  </a:lnTo>
                  <a:lnTo>
                    <a:pt x="184" y="14"/>
                  </a:lnTo>
                  <a:lnTo>
                    <a:pt x="188" y="9"/>
                  </a:lnTo>
                  <a:lnTo>
                    <a:pt x="193" y="5"/>
                  </a:lnTo>
                  <a:lnTo>
                    <a:pt x="197" y="0"/>
                  </a:lnTo>
                  <a:lnTo>
                    <a:pt x="206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" name="Freeform 111"/>
            <p:cNvSpPr>
              <a:spLocks noEditPoints="1"/>
            </p:cNvSpPr>
            <p:nvPr/>
          </p:nvSpPr>
          <p:spPr bwMode="auto">
            <a:xfrm>
              <a:off x="10524" y="4243"/>
              <a:ext cx="345" cy="754"/>
            </a:xfrm>
            <a:custGeom>
              <a:avLst/>
              <a:gdLst/>
              <a:ahLst/>
              <a:cxnLst>
                <a:cxn ang="0">
                  <a:pos x="211" y="254"/>
                </a:cxn>
                <a:cxn ang="0">
                  <a:pos x="264" y="308"/>
                </a:cxn>
                <a:cxn ang="0">
                  <a:pos x="273" y="352"/>
                </a:cxn>
                <a:cxn ang="0">
                  <a:pos x="269" y="379"/>
                </a:cxn>
                <a:cxn ang="0">
                  <a:pos x="251" y="428"/>
                </a:cxn>
                <a:cxn ang="0">
                  <a:pos x="220" y="499"/>
                </a:cxn>
                <a:cxn ang="0">
                  <a:pos x="175" y="611"/>
                </a:cxn>
                <a:cxn ang="0">
                  <a:pos x="157" y="682"/>
                </a:cxn>
                <a:cxn ang="0">
                  <a:pos x="161" y="709"/>
                </a:cxn>
                <a:cxn ang="0">
                  <a:pos x="175" y="722"/>
                </a:cxn>
                <a:cxn ang="0">
                  <a:pos x="220" y="713"/>
                </a:cxn>
                <a:cxn ang="0">
                  <a:pos x="282" y="647"/>
                </a:cxn>
                <a:cxn ang="0">
                  <a:pos x="309" y="580"/>
                </a:cxn>
                <a:cxn ang="0">
                  <a:pos x="314" y="571"/>
                </a:cxn>
                <a:cxn ang="0">
                  <a:pos x="327" y="566"/>
                </a:cxn>
                <a:cxn ang="0">
                  <a:pos x="336" y="571"/>
                </a:cxn>
                <a:cxn ang="0">
                  <a:pos x="345" y="575"/>
                </a:cxn>
                <a:cxn ang="0">
                  <a:pos x="340" y="598"/>
                </a:cxn>
                <a:cxn ang="0">
                  <a:pos x="318" y="655"/>
                </a:cxn>
                <a:cxn ang="0">
                  <a:pos x="264" y="722"/>
                </a:cxn>
                <a:cxn ang="0">
                  <a:pos x="184" y="754"/>
                </a:cxn>
                <a:cxn ang="0">
                  <a:pos x="103" y="727"/>
                </a:cxn>
                <a:cxn ang="0">
                  <a:pos x="76" y="660"/>
                </a:cxn>
                <a:cxn ang="0">
                  <a:pos x="81" y="624"/>
                </a:cxn>
                <a:cxn ang="0">
                  <a:pos x="157" y="432"/>
                </a:cxn>
                <a:cxn ang="0">
                  <a:pos x="184" y="357"/>
                </a:cxn>
                <a:cxn ang="0">
                  <a:pos x="188" y="316"/>
                </a:cxn>
                <a:cxn ang="0">
                  <a:pos x="184" y="290"/>
                </a:cxn>
                <a:cxn ang="0">
                  <a:pos x="170" y="281"/>
                </a:cxn>
                <a:cxn ang="0">
                  <a:pos x="130" y="285"/>
                </a:cxn>
                <a:cxn ang="0">
                  <a:pos x="68" y="352"/>
                </a:cxn>
                <a:cxn ang="0">
                  <a:pos x="41" y="424"/>
                </a:cxn>
                <a:cxn ang="0">
                  <a:pos x="32" y="432"/>
                </a:cxn>
                <a:cxn ang="0">
                  <a:pos x="18" y="432"/>
                </a:cxn>
                <a:cxn ang="0">
                  <a:pos x="9" y="428"/>
                </a:cxn>
                <a:cxn ang="0">
                  <a:pos x="0" y="419"/>
                </a:cxn>
                <a:cxn ang="0">
                  <a:pos x="18" y="366"/>
                </a:cxn>
                <a:cxn ang="0">
                  <a:pos x="76" y="290"/>
                </a:cxn>
                <a:cxn ang="0">
                  <a:pos x="166" y="250"/>
                </a:cxn>
                <a:cxn ang="0">
                  <a:pos x="314" y="40"/>
                </a:cxn>
                <a:cxn ang="0">
                  <a:pos x="314" y="40"/>
                </a:cxn>
                <a:cxn ang="0">
                  <a:pos x="287" y="0"/>
                </a:cxn>
                <a:cxn ang="0">
                  <a:pos x="305" y="13"/>
                </a:cxn>
                <a:cxn ang="0">
                  <a:pos x="314" y="31"/>
                </a:cxn>
                <a:cxn ang="0">
                  <a:pos x="314" y="58"/>
                </a:cxn>
                <a:cxn ang="0">
                  <a:pos x="291" y="89"/>
                </a:cxn>
                <a:cxn ang="0">
                  <a:pos x="251" y="102"/>
                </a:cxn>
                <a:cxn ang="0">
                  <a:pos x="229" y="98"/>
                </a:cxn>
                <a:cxn ang="0">
                  <a:pos x="211" y="80"/>
                </a:cxn>
                <a:cxn ang="0">
                  <a:pos x="206" y="58"/>
                </a:cxn>
                <a:cxn ang="0">
                  <a:pos x="215" y="27"/>
                </a:cxn>
                <a:cxn ang="0">
                  <a:pos x="242" y="4"/>
                </a:cxn>
                <a:cxn ang="0">
                  <a:pos x="269" y="0"/>
                </a:cxn>
              </a:cxnLst>
              <a:rect l="0" t="0" r="r" b="b"/>
              <a:pathLst>
                <a:path w="345" h="754">
                  <a:moveTo>
                    <a:pt x="166" y="250"/>
                  </a:moveTo>
                  <a:lnTo>
                    <a:pt x="211" y="254"/>
                  </a:lnTo>
                  <a:lnTo>
                    <a:pt x="242" y="276"/>
                  </a:lnTo>
                  <a:lnTo>
                    <a:pt x="264" y="308"/>
                  </a:lnTo>
                  <a:lnTo>
                    <a:pt x="273" y="343"/>
                  </a:lnTo>
                  <a:lnTo>
                    <a:pt x="273" y="352"/>
                  </a:lnTo>
                  <a:lnTo>
                    <a:pt x="269" y="366"/>
                  </a:lnTo>
                  <a:lnTo>
                    <a:pt x="269" y="379"/>
                  </a:lnTo>
                  <a:lnTo>
                    <a:pt x="260" y="397"/>
                  </a:lnTo>
                  <a:lnTo>
                    <a:pt x="251" y="428"/>
                  </a:lnTo>
                  <a:lnTo>
                    <a:pt x="233" y="464"/>
                  </a:lnTo>
                  <a:lnTo>
                    <a:pt x="220" y="499"/>
                  </a:lnTo>
                  <a:lnTo>
                    <a:pt x="211" y="522"/>
                  </a:lnTo>
                  <a:lnTo>
                    <a:pt x="175" y="611"/>
                  </a:lnTo>
                  <a:lnTo>
                    <a:pt x="161" y="647"/>
                  </a:lnTo>
                  <a:lnTo>
                    <a:pt x="157" y="682"/>
                  </a:lnTo>
                  <a:lnTo>
                    <a:pt x="157" y="696"/>
                  </a:lnTo>
                  <a:lnTo>
                    <a:pt x="161" y="709"/>
                  </a:lnTo>
                  <a:lnTo>
                    <a:pt x="166" y="718"/>
                  </a:lnTo>
                  <a:lnTo>
                    <a:pt x="175" y="722"/>
                  </a:lnTo>
                  <a:lnTo>
                    <a:pt x="184" y="722"/>
                  </a:lnTo>
                  <a:lnTo>
                    <a:pt x="220" y="713"/>
                  </a:lnTo>
                  <a:lnTo>
                    <a:pt x="251" y="687"/>
                  </a:lnTo>
                  <a:lnTo>
                    <a:pt x="282" y="647"/>
                  </a:lnTo>
                  <a:lnTo>
                    <a:pt x="305" y="584"/>
                  </a:lnTo>
                  <a:lnTo>
                    <a:pt x="309" y="580"/>
                  </a:lnTo>
                  <a:lnTo>
                    <a:pt x="309" y="575"/>
                  </a:lnTo>
                  <a:lnTo>
                    <a:pt x="314" y="571"/>
                  </a:lnTo>
                  <a:lnTo>
                    <a:pt x="318" y="571"/>
                  </a:lnTo>
                  <a:lnTo>
                    <a:pt x="327" y="566"/>
                  </a:lnTo>
                  <a:lnTo>
                    <a:pt x="332" y="566"/>
                  </a:lnTo>
                  <a:lnTo>
                    <a:pt x="336" y="571"/>
                  </a:lnTo>
                  <a:lnTo>
                    <a:pt x="340" y="571"/>
                  </a:lnTo>
                  <a:lnTo>
                    <a:pt x="345" y="575"/>
                  </a:lnTo>
                  <a:lnTo>
                    <a:pt x="345" y="584"/>
                  </a:lnTo>
                  <a:lnTo>
                    <a:pt x="340" y="598"/>
                  </a:lnTo>
                  <a:lnTo>
                    <a:pt x="332" y="624"/>
                  </a:lnTo>
                  <a:lnTo>
                    <a:pt x="318" y="655"/>
                  </a:lnTo>
                  <a:lnTo>
                    <a:pt x="296" y="691"/>
                  </a:lnTo>
                  <a:lnTo>
                    <a:pt x="264" y="722"/>
                  </a:lnTo>
                  <a:lnTo>
                    <a:pt x="229" y="745"/>
                  </a:lnTo>
                  <a:lnTo>
                    <a:pt x="184" y="754"/>
                  </a:lnTo>
                  <a:lnTo>
                    <a:pt x="139" y="745"/>
                  </a:lnTo>
                  <a:lnTo>
                    <a:pt x="103" y="727"/>
                  </a:lnTo>
                  <a:lnTo>
                    <a:pt x="81" y="696"/>
                  </a:lnTo>
                  <a:lnTo>
                    <a:pt x="76" y="660"/>
                  </a:lnTo>
                  <a:lnTo>
                    <a:pt x="76" y="642"/>
                  </a:lnTo>
                  <a:lnTo>
                    <a:pt x="81" y="624"/>
                  </a:lnTo>
                  <a:lnTo>
                    <a:pt x="85" y="611"/>
                  </a:lnTo>
                  <a:lnTo>
                    <a:pt x="157" y="432"/>
                  </a:lnTo>
                  <a:lnTo>
                    <a:pt x="175" y="388"/>
                  </a:lnTo>
                  <a:lnTo>
                    <a:pt x="184" y="357"/>
                  </a:lnTo>
                  <a:lnTo>
                    <a:pt x="188" y="334"/>
                  </a:lnTo>
                  <a:lnTo>
                    <a:pt x="188" y="316"/>
                  </a:lnTo>
                  <a:lnTo>
                    <a:pt x="188" y="303"/>
                  </a:lnTo>
                  <a:lnTo>
                    <a:pt x="184" y="290"/>
                  </a:lnTo>
                  <a:lnTo>
                    <a:pt x="179" y="285"/>
                  </a:lnTo>
                  <a:lnTo>
                    <a:pt x="170" y="281"/>
                  </a:lnTo>
                  <a:lnTo>
                    <a:pt x="161" y="276"/>
                  </a:lnTo>
                  <a:lnTo>
                    <a:pt x="130" y="285"/>
                  </a:lnTo>
                  <a:lnTo>
                    <a:pt x="99" y="312"/>
                  </a:lnTo>
                  <a:lnTo>
                    <a:pt x="68" y="352"/>
                  </a:lnTo>
                  <a:lnTo>
                    <a:pt x="41" y="415"/>
                  </a:lnTo>
                  <a:lnTo>
                    <a:pt x="41" y="424"/>
                  </a:lnTo>
                  <a:lnTo>
                    <a:pt x="36" y="428"/>
                  </a:lnTo>
                  <a:lnTo>
                    <a:pt x="32" y="432"/>
                  </a:lnTo>
                  <a:lnTo>
                    <a:pt x="23" y="432"/>
                  </a:lnTo>
                  <a:lnTo>
                    <a:pt x="18" y="432"/>
                  </a:lnTo>
                  <a:lnTo>
                    <a:pt x="14" y="432"/>
                  </a:lnTo>
                  <a:lnTo>
                    <a:pt x="9" y="428"/>
                  </a:lnTo>
                  <a:lnTo>
                    <a:pt x="5" y="424"/>
                  </a:lnTo>
                  <a:lnTo>
                    <a:pt x="0" y="419"/>
                  </a:lnTo>
                  <a:lnTo>
                    <a:pt x="5" y="401"/>
                  </a:lnTo>
                  <a:lnTo>
                    <a:pt x="18" y="366"/>
                  </a:lnTo>
                  <a:lnTo>
                    <a:pt x="41" y="325"/>
                  </a:lnTo>
                  <a:lnTo>
                    <a:pt x="76" y="290"/>
                  </a:lnTo>
                  <a:lnTo>
                    <a:pt x="117" y="258"/>
                  </a:lnTo>
                  <a:lnTo>
                    <a:pt x="166" y="250"/>
                  </a:lnTo>
                  <a:close/>
                  <a:moveTo>
                    <a:pt x="314" y="40"/>
                  </a:moveTo>
                  <a:lnTo>
                    <a:pt x="314" y="40"/>
                  </a:lnTo>
                  <a:lnTo>
                    <a:pt x="314" y="40"/>
                  </a:lnTo>
                  <a:lnTo>
                    <a:pt x="314" y="40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6" y="4"/>
                  </a:lnTo>
                  <a:lnTo>
                    <a:pt x="305" y="13"/>
                  </a:lnTo>
                  <a:lnTo>
                    <a:pt x="309" y="22"/>
                  </a:lnTo>
                  <a:lnTo>
                    <a:pt x="314" y="31"/>
                  </a:lnTo>
                  <a:lnTo>
                    <a:pt x="314" y="40"/>
                  </a:lnTo>
                  <a:lnTo>
                    <a:pt x="314" y="58"/>
                  </a:lnTo>
                  <a:lnTo>
                    <a:pt x="305" y="76"/>
                  </a:lnTo>
                  <a:lnTo>
                    <a:pt x="291" y="89"/>
                  </a:lnTo>
                  <a:lnTo>
                    <a:pt x="273" y="98"/>
                  </a:lnTo>
                  <a:lnTo>
                    <a:pt x="251" y="102"/>
                  </a:lnTo>
                  <a:lnTo>
                    <a:pt x="238" y="102"/>
                  </a:lnTo>
                  <a:lnTo>
                    <a:pt x="229" y="98"/>
                  </a:lnTo>
                  <a:lnTo>
                    <a:pt x="220" y="89"/>
                  </a:lnTo>
                  <a:lnTo>
                    <a:pt x="211" y="80"/>
                  </a:lnTo>
                  <a:lnTo>
                    <a:pt x="211" y="67"/>
                  </a:lnTo>
                  <a:lnTo>
                    <a:pt x="206" y="58"/>
                  </a:lnTo>
                  <a:lnTo>
                    <a:pt x="211" y="40"/>
                  </a:lnTo>
                  <a:lnTo>
                    <a:pt x="215" y="27"/>
                  </a:lnTo>
                  <a:lnTo>
                    <a:pt x="229" y="18"/>
                  </a:lnTo>
                  <a:lnTo>
                    <a:pt x="242" y="4"/>
                  </a:lnTo>
                  <a:lnTo>
                    <a:pt x="255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" name="Freeform 112"/>
            <p:cNvSpPr>
              <a:spLocks noEditPoints="1"/>
            </p:cNvSpPr>
            <p:nvPr/>
          </p:nvSpPr>
          <p:spPr bwMode="auto">
            <a:xfrm>
              <a:off x="10994" y="4555"/>
              <a:ext cx="832" cy="299"/>
            </a:xfrm>
            <a:custGeom>
              <a:avLst/>
              <a:gdLst/>
              <a:ahLst/>
              <a:cxnLst>
                <a:cxn ang="0">
                  <a:pos x="45" y="245"/>
                </a:cxn>
                <a:cxn ang="0">
                  <a:pos x="788" y="245"/>
                </a:cxn>
                <a:cxn ang="0">
                  <a:pos x="801" y="245"/>
                </a:cxn>
                <a:cxn ang="0">
                  <a:pos x="810" y="245"/>
                </a:cxn>
                <a:cxn ang="0">
                  <a:pos x="819" y="250"/>
                </a:cxn>
                <a:cxn ang="0">
                  <a:pos x="823" y="254"/>
                </a:cxn>
                <a:cxn ang="0">
                  <a:pos x="832" y="263"/>
                </a:cxn>
                <a:cxn ang="0">
                  <a:pos x="832" y="272"/>
                </a:cxn>
                <a:cxn ang="0">
                  <a:pos x="832" y="286"/>
                </a:cxn>
                <a:cxn ang="0">
                  <a:pos x="828" y="290"/>
                </a:cxn>
                <a:cxn ang="0">
                  <a:pos x="819" y="294"/>
                </a:cxn>
                <a:cxn ang="0">
                  <a:pos x="814" y="299"/>
                </a:cxn>
                <a:cxn ang="0">
                  <a:pos x="806" y="299"/>
                </a:cxn>
                <a:cxn ang="0">
                  <a:pos x="797" y="299"/>
                </a:cxn>
                <a:cxn ang="0">
                  <a:pos x="792" y="299"/>
                </a:cxn>
                <a:cxn ang="0">
                  <a:pos x="40" y="299"/>
                </a:cxn>
                <a:cxn ang="0">
                  <a:pos x="36" y="299"/>
                </a:cxn>
                <a:cxn ang="0">
                  <a:pos x="27" y="299"/>
                </a:cxn>
                <a:cxn ang="0">
                  <a:pos x="18" y="299"/>
                </a:cxn>
                <a:cxn ang="0">
                  <a:pos x="9" y="294"/>
                </a:cxn>
                <a:cxn ang="0">
                  <a:pos x="5" y="286"/>
                </a:cxn>
                <a:cxn ang="0">
                  <a:pos x="0" y="272"/>
                </a:cxn>
                <a:cxn ang="0">
                  <a:pos x="5" y="263"/>
                </a:cxn>
                <a:cxn ang="0">
                  <a:pos x="9" y="254"/>
                </a:cxn>
                <a:cxn ang="0">
                  <a:pos x="18" y="250"/>
                </a:cxn>
                <a:cxn ang="0">
                  <a:pos x="27" y="245"/>
                </a:cxn>
                <a:cxn ang="0">
                  <a:pos x="36" y="245"/>
                </a:cxn>
                <a:cxn ang="0">
                  <a:pos x="45" y="245"/>
                </a:cxn>
                <a:cxn ang="0">
                  <a:pos x="40" y="0"/>
                </a:cxn>
                <a:cxn ang="0">
                  <a:pos x="792" y="0"/>
                </a:cxn>
                <a:cxn ang="0">
                  <a:pos x="797" y="0"/>
                </a:cxn>
                <a:cxn ang="0">
                  <a:pos x="806" y="0"/>
                </a:cxn>
                <a:cxn ang="0">
                  <a:pos x="814" y="0"/>
                </a:cxn>
                <a:cxn ang="0">
                  <a:pos x="819" y="4"/>
                </a:cxn>
                <a:cxn ang="0">
                  <a:pos x="828" y="9"/>
                </a:cxn>
                <a:cxn ang="0">
                  <a:pos x="832" y="18"/>
                </a:cxn>
                <a:cxn ang="0">
                  <a:pos x="832" y="27"/>
                </a:cxn>
                <a:cxn ang="0">
                  <a:pos x="832" y="36"/>
                </a:cxn>
                <a:cxn ang="0">
                  <a:pos x="823" y="45"/>
                </a:cxn>
                <a:cxn ang="0">
                  <a:pos x="819" y="49"/>
                </a:cxn>
                <a:cxn ang="0">
                  <a:pos x="810" y="54"/>
                </a:cxn>
                <a:cxn ang="0">
                  <a:pos x="801" y="54"/>
                </a:cxn>
                <a:cxn ang="0">
                  <a:pos x="788" y="54"/>
                </a:cxn>
                <a:cxn ang="0">
                  <a:pos x="45" y="54"/>
                </a:cxn>
                <a:cxn ang="0">
                  <a:pos x="36" y="54"/>
                </a:cxn>
                <a:cxn ang="0">
                  <a:pos x="27" y="54"/>
                </a:cxn>
                <a:cxn ang="0">
                  <a:pos x="18" y="49"/>
                </a:cxn>
                <a:cxn ang="0">
                  <a:pos x="9" y="45"/>
                </a:cxn>
                <a:cxn ang="0">
                  <a:pos x="5" y="36"/>
                </a:cxn>
                <a:cxn ang="0">
                  <a:pos x="0" y="27"/>
                </a:cxn>
                <a:cxn ang="0">
                  <a:pos x="5" y="13"/>
                </a:cxn>
                <a:cxn ang="0">
                  <a:pos x="9" y="4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0" y="0"/>
                </a:cxn>
              </a:cxnLst>
              <a:rect l="0" t="0" r="r" b="b"/>
              <a:pathLst>
                <a:path w="832" h="299">
                  <a:moveTo>
                    <a:pt x="45" y="245"/>
                  </a:moveTo>
                  <a:lnTo>
                    <a:pt x="788" y="245"/>
                  </a:lnTo>
                  <a:lnTo>
                    <a:pt x="801" y="245"/>
                  </a:lnTo>
                  <a:lnTo>
                    <a:pt x="810" y="245"/>
                  </a:lnTo>
                  <a:lnTo>
                    <a:pt x="819" y="250"/>
                  </a:lnTo>
                  <a:lnTo>
                    <a:pt x="823" y="254"/>
                  </a:lnTo>
                  <a:lnTo>
                    <a:pt x="832" y="263"/>
                  </a:lnTo>
                  <a:lnTo>
                    <a:pt x="832" y="272"/>
                  </a:lnTo>
                  <a:lnTo>
                    <a:pt x="832" y="286"/>
                  </a:lnTo>
                  <a:lnTo>
                    <a:pt x="828" y="290"/>
                  </a:lnTo>
                  <a:lnTo>
                    <a:pt x="819" y="294"/>
                  </a:lnTo>
                  <a:lnTo>
                    <a:pt x="814" y="299"/>
                  </a:lnTo>
                  <a:lnTo>
                    <a:pt x="806" y="299"/>
                  </a:lnTo>
                  <a:lnTo>
                    <a:pt x="797" y="299"/>
                  </a:lnTo>
                  <a:lnTo>
                    <a:pt x="792" y="299"/>
                  </a:lnTo>
                  <a:lnTo>
                    <a:pt x="40" y="299"/>
                  </a:lnTo>
                  <a:lnTo>
                    <a:pt x="36" y="299"/>
                  </a:lnTo>
                  <a:lnTo>
                    <a:pt x="27" y="299"/>
                  </a:lnTo>
                  <a:lnTo>
                    <a:pt x="18" y="299"/>
                  </a:lnTo>
                  <a:lnTo>
                    <a:pt x="9" y="294"/>
                  </a:lnTo>
                  <a:lnTo>
                    <a:pt x="5" y="286"/>
                  </a:lnTo>
                  <a:lnTo>
                    <a:pt x="0" y="272"/>
                  </a:lnTo>
                  <a:lnTo>
                    <a:pt x="5" y="263"/>
                  </a:lnTo>
                  <a:lnTo>
                    <a:pt x="9" y="254"/>
                  </a:lnTo>
                  <a:lnTo>
                    <a:pt x="18" y="250"/>
                  </a:lnTo>
                  <a:lnTo>
                    <a:pt x="27" y="245"/>
                  </a:lnTo>
                  <a:lnTo>
                    <a:pt x="36" y="245"/>
                  </a:lnTo>
                  <a:lnTo>
                    <a:pt x="45" y="245"/>
                  </a:lnTo>
                  <a:close/>
                  <a:moveTo>
                    <a:pt x="40" y="0"/>
                  </a:moveTo>
                  <a:lnTo>
                    <a:pt x="792" y="0"/>
                  </a:lnTo>
                  <a:lnTo>
                    <a:pt x="797" y="0"/>
                  </a:lnTo>
                  <a:lnTo>
                    <a:pt x="806" y="0"/>
                  </a:lnTo>
                  <a:lnTo>
                    <a:pt x="814" y="0"/>
                  </a:lnTo>
                  <a:lnTo>
                    <a:pt x="819" y="4"/>
                  </a:lnTo>
                  <a:lnTo>
                    <a:pt x="828" y="9"/>
                  </a:lnTo>
                  <a:lnTo>
                    <a:pt x="832" y="18"/>
                  </a:lnTo>
                  <a:lnTo>
                    <a:pt x="832" y="27"/>
                  </a:lnTo>
                  <a:lnTo>
                    <a:pt x="832" y="36"/>
                  </a:lnTo>
                  <a:lnTo>
                    <a:pt x="823" y="45"/>
                  </a:lnTo>
                  <a:lnTo>
                    <a:pt x="819" y="49"/>
                  </a:lnTo>
                  <a:lnTo>
                    <a:pt x="810" y="54"/>
                  </a:lnTo>
                  <a:lnTo>
                    <a:pt x="801" y="54"/>
                  </a:lnTo>
                  <a:lnTo>
                    <a:pt x="788" y="54"/>
                  </a:lnTo>
                  <a:lnTo>
                    <a:pt x="45" y="54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8" y="49"/>
                  </a:lnTo>
                  <a:lnTo>
                    <a:pt x="9" y="45"/>
                  </a:lnTo>
                  <a:lnTo>
                    <a:pt x="5" y="36"/>
                  </a:lnTo>
                  <a:lnTo>
                    <a:pt x="0" y="27"/>
                  </a:lnTo>
                  <a:lnTo>
                    <a:pt x="5" y="13"/>
                  </a:lnTo>
                  <a:lnTo>
                    <a:pt x="9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12019" y="4238"/>
              <a:ext cx="411" cy="750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37" y="0"/>
                </a:cxn>
                <a:cxn ang="0">
                  <a:pos x="250" y="5"/>
                </a:cxn>
                <a:cxn ang="0">
                  <a:pos x="255" y="9"/>
                </a:cxn>
                <a:cxn ang="0">
                  <a:pos x="255" y="18"/>
                </a:cxn>
                <a:cxn ang="0">
                  <a:pos x="259" y="32"/>
                </a:cxn>
                <a:cxn ang="0">
                  <a:pos x="259" y="656"/>
                </a:cxn>
                <a:cxn ang="0">
                  <a:pos x="259" y="674"/>
                </a:cxn>
                <a:cxn ang="0">
                  <a:pos x="264" y="692"/>
                </a:cxn>
                <a:cxn ang="0">
                  <a:pos x="282" y="701"/>
                </a:cxn>
                <a:cxn ang="0">
                  <a:pos x="313" y="705"/>
                </a:cxn>
                <a:cxn ang="0">
                  <a:pos x="371" y="710"/>
                </a:cxn>
                <a:cxn ang="0">
                  <a:pos x="411" y="710"/>
                </a:cxn>
                <a:cxn ang="0">
                  <a:pos x="411" y="750"/>
                </a:cxn>
                <a:cxn ang="0">
                  <a:pos x="385" y="745"/>
                </a:cxn>
                <a:cxn ang="0">
                  <a:pos x="340" y="745"/>
                </a:cxn>
                <a:cxn ang="0">
                  <a:pos x="291" y="745"/>
                </a:cxn>
                <a:cxn ang="0">
                  <a:pos x="241" y="745"/>
                </a:cxn>
                <a:cxn ang="0">
                  <a:pos x="210" y="741"/>
                </a:cxn>
                <a:cxn ang="0">
                  <a:pos x="174" y="745"/>
                </a:cxn>
                <a:cxn ang="0">
                  <a:pos x="130" y="745"/>
                </a:cxn>
                <a:cxn ang="0">
                  <a:pos x="76" y="745"/>
                </a:cxn>
                <a:cxn ang="0">
                  <a:pos x="36" y="745"/>
                </a:cxn>
                <a:cxn ang="0">
                  <a:pos x="9" y="750"/>
                </a:cxn>
                <a:cxn ang="0">
                  <a:pos x="9" y="710"/>
                </a:cxn>
                <a:cxn ang="0">
                  <a:pos x="53" y="710"/>
                </a:cxn>
                <a:cxn ang="0">
                  <a:pos x="107" y="705"/>
                </a:cxn>
                <a:cxn ang="0">
                  <a:pos x="138" y="701"/>
                </a:cxn>
                <a:cxn ang="0">
                  <a:pos x="156" y="692"/>
                </a:cxn>
                <a:cxn ang="0">
                  <a:pos x="165" y="674"/>
                </a:cxn>
                <a:cxn ang="0">
                  <a:pos x="165" y="656"/>
                </a:cxn>
                <a:cxn ang="0">
                  <a:pos x="165" y="85"/>
                </a:cxn>
                <a:cxn ang="0">
                  <a:pos x="103" y="103"/>
                </a:cxn>
                <a:cxn ang="0">
                  <a:pos x="45" y="112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36" y="72"/>
                </a:cxn>
                <a:cxn ang="0">
                  <a:pos x="80" y="67"/>
                </a:cxn>
                <a:cxn ang="0">
                  <a:pos x="130" y="58"/>
                </a:cxn>
                <a:cxn ang="0">
                  <a:pos x="179" y="36"/>
                </a:cxn>
                <a:cxn ang="0">
                  <a:pos x="223" y="0"/>
                </a:cxn>
              </a:cxnLst>
              <a:rect l="0" t="0" r="r" b="b"/>
              <a:pathLst>
                <a:path w="411" h="750">
                  <a:moveTo>
                    <a:pt x="223" y="0"/>
                  </a:moveTo>
                  <a:lnTo>
                    <a:pt x="237" y="0"/>
                  </a:lnTo>
                  <a:lnTo>
                    <a:pt x="250" y="5"/>
                  </a:lnTo>
                  <a:lnTo>
                    <a:pt x="255" y="9"/>
                  </a:lnTo>
                  <a:lnTo>
                    <a:pt x="255" y="18"/>
                  </a:lnTo>
                  <a:lnTo>
                    <a:pt x="259" y="32"/>
                  </a:lnTo>
                  <a:lnTo>
                    <a:pt x="259" y="656"/>
                  </a:lnTo>
                  <a:lnTo>
                    <a:pt x="259" y="674"/>
                  </a:lnTo>
                  <a:lnTo>
                    <a:pt x="264" y="692"/>
                  </a:lnTo>
                  <a:lnTo>
                    <a:pt x="282" y="701"/>
                  </a:lnTo>
                  <a:lnTo>
                    <a:pt x="313" y="705"/>
                  </a:lnTo>
                  <a:lnTo>
                    <a:pt x="371" y="710"/>
                  </a:lnTo>
                  <a:lnTo>
                    <a:pt x="411" y="710"/>
                  </a:lnTo>
                  <a:lnTo>
                    <a:pt x="411" y="750"/>
                  </a:lnTo>
                  <a:lnTo>
                    <a:pt x="385" y="745"/>
                  </a:lnTo>
                  <a:lnTo>
                    <a:pt x="340" y="745"/>
                  </a:lnTo>
                  <a:lnTo>
                    <a:pt x="291" y="745"/>
                  </a:lnTo>
                  <a:lnTo>
                    <a:pt x="241" y="745"/>
                  </a:lnTo>
                  <a:lnTo>
                    <a:pt x="210" y="741"/>
                  </a:lnTo>
                  <a:lnTo>
                    <a:pt x="174" y="745"/>
                  </a:lnTo>
                  <a:lnTo>
                    <a:pt x="130" y="745"/>
                  </a:lnTo>
                  <a:lnTo>
                    <a:pt x="76" y="745"/>
                  </a:lnTo>
                  <a:lnTo>
                    <a:pt x="36" y="745"/>
                  </a:lnTo>
                  <a:lnTo>
                    <a:pt x="9" y="750"/>
                  </a:lnTo>
                  <a:lnTo>
                    <a:pt x="9" y="710"/>
                  </a:lnTo>
                  <a:lnTo>
                    <a:pt x="53" y="710"/>
                  </a:lnTo>
                  <a:lnTo>
                    <a:pt x="107" y="705"/>
                  </a:lnTo>
                  <a:lnTo>
                    <a:pt x="138" y="701"/>
                  </a:lnTo>
                  <a:lnTo>
                    <a:pt x="156" y="692"/>
                  </a:lnTo>
                  <a:lnTo>
                    <a:pt x="165" y="674"/>
                  </a:lnTo>
                  <a:lnTo>
                    <a:pt x="165" y="656"/>
                  </a:lnTo>
                  <a:lnTo>
                    <a:pt x="165" y="85"/>
                  </a:lnTo>
                  <a:lnTo>
                    <a:pt x="103" y="103"/>
                  </a:lnTo>
                  <a:lnTo>
                    <a:pt x="45" y="112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80" y="67"/>
                  </a:lnTo>
                  <a:lnTo>
                    <a:pt x="130" y="58"/>
                  </a:lnTo>
                  <a:lnTo>
                    <a:pt x="179" y="36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12923" y="3422"/>
              <a:ext cx="1315" cy="1084"/>
            </a:xfrm>
            <a:custGeom>
              <a:avLst/>
              <a:gdLst/>
              <a:ahLst/>
              <a:cxnLst>
                <a:cxn ang="0">
                  <a:pos x="1145" y="4"/>
                </a:cxn>
                <a:cxn ang="0">
                  <a:pos x="1306" y="0"/>
                </a:cxn>
                <a:cxn ang="0">
                  <a:pos x="1315" y="13"/>
                </a:cxn>
                <a:cxn ang="0">
                  <a:pos x="1310" y="36"/>
                </a:cxn>
                <a:cxn ang="0">
                  <a:pos x="1293" y="45"/>
                </a:cxn>
                <a:cxn ang="0">
                  <a:pos x="1163" y="76"/>
                </a:cxn>
                <a:cxn ang="0">
                  <a:pos x="1051" y="156"/>
                </a:cxn>
                <a:cxn ang="0">
                  <a:pos x="908" y="303"/>
                </a:cxn>
                <a:cxn ang="0">
                  <a:pos x="751" y="473"/>
                </a:cxn>
                <a:cxn ang="0">
                  <a:pos x="827" y="660"/>
                </a:cxn>
                <a:cxn ang="0">
                  <a:pos x="930" y="897"/>
                </a:cxn>
                <a:cxn ang="0">
                  <a:pos x="988" y="1017"/>
                </a:cxn>
                <a:cxn ang="0">
                  <a:pos x="1096" y="1035"/>
                </a:cxn>
                <a:cxn ang="0">
                  <a:pos x="1114" y="1035"/>
                </a:cxn>
                <a:cxn ang="0">
                  <a:pos x="1123" y="1053"/>
                </a:cxn>
                <a:cxn ang="0">
                  <a:pos x="1114" y="1079"/>
                </a:cxn>
                <a:cxn ang="0">
                  <a:pos x="1096" y="1084"/>
                </a:cxn>
                <a:cxn ang="0">
                  <a:pos x="957" y="1079"/>
                </a:cxn>
                <a:cxn ang="0">
                  <a:pos x="814" y="1079"/>
                </a:cxn>
                <a:cxn ang="0">
                  <a:pos x="711" y="1084"/>
                </a:cxn>
                <a:cxn ang="0">
                  <a:pos x="693" y="1079"/>
                </a:cxn>
                <a:cxn ang="0">
                  <a:pos x="693" y="1053"/>
                </a:cxn>
                <a:cxn ang="0">
                  <a:pos x="706" y="1039"/>
                </a:cxn>
                <a:cxn ang="0">
                  <a:pos x="765" y="1026"/>
                </a:cxn>
                <a:cxn ang="0">
                  <a:pos x="814" y="990"/>
                </a:cxn>
                <a:cxn ang="0">
                  <a:pos x="809" y="977"/>
                </a:cxn>
                <a:cxn ang="0">
                  <a:pos x="501" y="740"/>
                </a:cxn>
                <a:cxn ang="0">
                  <a:pos x="304" y="959"/>
                </a:cxn>
                <a:cxn ang="0">
                  <a:pos x="304" y="1013"/>
                </a:cxn>
                <a:cxn ang="0">
                  <a:pos x="335" y="1030"/>
                </a:cxn>
                <a:cxn ang="0">
                  <a:pos x="357" y="1035"/>
                </a:cxn>
                <a:cxn ang="0">
                  <a:pos x="375" y="1039"/>
                </a:cxn>
                <a:cxn ang="0">
                  <a:pos x="375" y="1066"/>
                </a:cxn>
                <a:cxn ang="0">
                  <a:pos x="362" y="1084"/>
                </a:cxn>
                <a:cxn ang="0">
                  <a:pos x="264" y="1079"/>
                </a:cxn>
                <a:cxn ang="0">
                  <a:pos x="22" y="1084"/>
                </a:cxn>
                <a:cxn ang="0">
                  <a:pos x="0" y="1075"/>
                </a:cxn>
                <a:cxn ang="0">
                  <a:pos x="0" y="1053"/>
                </a:cxn>
                <a:cxn ang="0">
                  <a:pos x="17" y="1035"/>
                </a:cxn>
                <a:cxn ang="0">
                  <a:pos x="98" y="1026"/>
                </a:cxn>
                <a:cxn ang="0">
                  <a:pos x="272" y="923"/>
                </a:cxn>
                <a:cxn ang="0">
                  <a:pos x="438" y="98"/>
                </a:cxn>
                <a:cxn ang="0">
                  <a:pos x="402" y="53"/>
                </a:cxn>
                <a:cxn ang="0">
                  <a:pos x="308" y="45"/>
                </a:cxn>
                <a:cxn ang="0">
                  <a:pos x="286" y="36"/>
                </a:cxn>
                <a:cxn ang="0">
                  <a:pos x="290" y="9"/>
                </a:cxn>
                <a:cxn ang="0">
                  <a:pos x="308" y="0"/>
                </a:cxn>
                <a:cxn ang="0">
                  <a:pos x="402" y="0"/>
                </a:cxn>
                <a:cxn ang="0">
                  <a:pos x="590" y="0"/>
                </a:cxn>
                <a:cxn ang="0">
                  <a:pos x="702" y="0"/>
                </a:cxn>
                <a:cxn ang="0">
                  <a:pos x="715" y="18"/>
                </a:cxn>
                <a:cxn ang="0">
                  <a:pos x="706" y="40"/>
                </a:cxn>
                <a:cxn ang="0">
                  <a:pos x="684" y="45"/>
                </a:cxn>
                <a:cxn ang="0">
                  <a:pos x="595" y="85"/>
                </a:cxn>
                <a:cxn ang="0">
                  <a:pos x="595" y="103"/>
                </a:cxn>
                <a:cxn ang="0">
                  <a:pos x="733" y="433"/>
                </a:cxn>
                <a:cxn ang="0">
                  <a:pos x="1011" y="129"/>
                </a:cxn>
                <a:cxn ang="0">
                  <a:pos x="1020" y="80"/>
                </a:cxn>
                <a:cxn ang="0">
                  <a:pos x="993" y="53"/>
                </a:cxn>
                <a:cxn ang="0">
                  <a:pos x="966" y="49"/>
                </a:cxn>
                <a:cxn ang="0">
                  <a:pos x="944" y="40"/>
                </a:cxn>
                <a:cxn ang="0">
                  <a:pos x="939" y="18"/>
                </a:cxn>
                <a:cxn ang="0">
                  <a:pos x="957" y="0"/>
                </a:cxn>
              </a:cxnLst>
              <a:rect l="0" t="0" r="r" b="b"/>
              <a:pathLst>
                <a:path w="1315" h="1084">
                  <a:moveTo>
                    <a:pt x="970" y="0"/>
                  </a:moveTo>
                  <a:lnTo>
                    <a:pt x="1055" y="0"/>
                  </a:lnTo>
                  <a:lnTo>
                    <a:pt x="1145" y="4"/>
                  </a:lnTo>
                  <a:lnTo>
                    <a:pt x="1221" y="0"/>
                  </a:lnTo>
                  <a:lnTo>
                    <a:pt x="1297" y="0"/>
                  </a:lnTo>
                  <a:lnTo>
                    <a:pt x="1306" y="0"/>
                  </a:lnTo>
                  <a:lnTo>
                    <a:pt x="1310" y="4"/>
                  </a:lnTo>
                  <a:lnTo>
                    <a:pt x="1315" y="9"/>
                  </a:lnTo>
                  <a:lnTo>
                    <a:pt x="1315" y="13"/>
                  </a:lnTo>
                  <a:lnTo>
                    <a:pt x="1315" y="18"/>
                  </a:lnTo>
                  <a:lnTo>
                    <a:pt x="1315" y="31"/>
                  </a:lnTo>
                  <a:lnTo>
                    <a:pt x="1310" y="36"/>
                  </a:lnTo>
                  <a:lnTo>
                    <a:pt x="1306" y="45"/>
                  </a:lnTo>
                  <a:lnTo>
                    <a:pt x="1301" y="45"/>
                  </a:lnTo>
                  <a:lnTo>
                    <a:pt x="1293" y="45"/>
                  </a:lnTo>
                  <a:lnTo>
                    <a:pt x="1284" y="45"/>
                  </a:lnTo>
                  <a:lnTo>
                    <a:pt x="1216" y="58"/>
                  </a:lnTo>
                  <a:lnTo>
                    <a:pt x="1163" y="76"/>
                  </a:lnTo>
                  <a:lnTo>
                    <a:pt x="1118" y="103"/>
                  </a:lnTo>
                  <a:lnTo>
                    <a:pt x="1078" y="129"/>
                  </a:lnTo>
                  <a:lnTo>
                    <a:pt x="1051" y="156"/>
                  </a:lnTo>
                  <a:lnTo>
                    <a:pt x="1011" y="196"/>
                  </a:lnTo>
                  <a:lnTo>
                    <a:pt x="961" y="250"/>
                  </a:lnTo>
                  <a:lnTo>
                    <a:pt x="908" y="303"/>
                  </a:lnTo>
                  <a:lnTo>
                    <a:pt x="854" y="366"/>
                  </a:lnTo>
                  <a:lnTo>
                    <a:pt x="800" y="424"/>
                  </a:lnTo>
                  <a:lnTo>
                    <a:pt x="751" y="473"/>
                  </a:lnTo>
                  <a:lnTo>
                    <a:pt x="769" y="522"/>
                  </a:lnTo>
                  <a:lnTo>
                    <a:pt x="796" y="589"/>
                  </a:lnTo>
                  <a:lnTo>
                    <a:pt x="827" y="660"/>
                  </a:lnTo>
                  <a:lnTo>
                    <a:pt x="863" y="740"/>
                  </a:lnTo>
                  <a:lnTo>
                    <a:pt x="894" y="821"/>
                  </a:lnTo>
                  <a:lnTo>
                    <a:pt x="930" y="897"/>
                  </a:lnTo>
                  <a:lnTo>
                    <a:pt x="957" y="963"/>
                  </a:lnTo>
                  <a:lnTo>
                    <a:pt x="970" y="995"/>
                  </a:lnTo>
                  <a:lnTo>
                    <a:pt x="988" y="1017"/>
                  </a:lnTo>
                  <a:lnTo>
                    <a:pt x="1006" y="1026"/>
                  </a:lnTo>
                  <a:lnTo>
                    <a:pt x="1042" y="1035"/>
                  </a:lnTo>
                  <a:lnTo>
                    <a:pt x="1096" y="1035"/>
                  </a:lnTo>
                  <a:lnTo>
                    <a:pt x="1100" y="1035"/>
                  </a:lnTo>
                  <a:lnTo>
                    <a:pt x="1109" y="1035"/>
                  </a:lnTo>
                  <a:lnTo>
                    <a:pt x="1114" y="1035"/>
                  </a:lnTo>
                  <a:lnTo>
                    <a:pt x="1118" y="1039"/>
                  </a:lnTo>
                  <a:lnTo>
                    <a:pt x="1123" y="1044"/>
                  </a:lnTo>
                  <a:lnTo>
                    <a:pt x="1123" y="1053"/>
                  </a:lnTo>
                  <a:lnTo>
                    <a:pt x="1123" y="1066"/>
                  </a:lnTo>
                  <a:lnTo>
                    <a:pt x="1118" y="1075"/>
                  </a:lnTo>
                  <a:lnTo>
                    <a:pt x="1114" y="1079"/>
                  </a:lnTo>
                  <a:lnTo>
                    <a:pt x="1105" y="1084"/>
                  </a:lnTo>
                  <a:lnTo>
                    <a:pt x="1100" y="1084"/>
                  </a:lnTo>
                  <a:lnTo>
                    <a:pt x="1096" y="1084"/>
                  </a:lnTo>
                  <a:lnTo>
                    <a:pt x="1055" y="1084"/>
                  </a:lnTo>
                  <a:lnTo>
                    <a:pt x="1006" y="1079"/>
                  </a:lnTo>
                  <a:lnTo>
                    <a:pt x="957" y="1079"/>
                  </a:lnTo>
                  <a:lnTo>
                    <a:pt x="917" y="1079"/>
                  </a:lnTo>
                  <a:lnTo>
                    <a:pt x="872" y="1079"/>
                  </a:lnTo>
                  <a:lnTo>
                    <a:pt x="814" y="1079"/>
                  </a:lnTo>
                  <a:lnTo>
                    <a:pt x="760" y="1084"/>
                  </a:lnTo>
                  <a:lnTo>
                    <a:pt x="715" y="1084"/>
                  </a:lnTo>
                  <a:lnTo>
                    <a:pt x="711" y="1084"/>
                  </a:lnTo>
                  <a:lnTo>
                    <a:pt x="706" y="1084"/>
                  </a:lnTo>
                  <a:lnTo>
                    <a:pt x="697" y="1079"/>
                  </a:lnTo>
                  <a:lnTo>
                    <a:pt x="693" y="1079"/>
                  </a:lnTo>
                  <a:lnTo>
                    <a:pt x="693" y="1071"/>
                  </a:lnTo>
                  <a:lnTo>
                    <a:pt x="689" y="1066"/>
                  </a:lnTo>
                  <a:lnTo>
                    <a:pt x="693" y="1053"/>
                  </a:lnTo>
                  <a:lnTo>
                    <a:pt x="693" y="1044"/>
                  </a:lnTo>
                  <a:lnTo>
                    <a:pt x="697" y="1039"/>
                  </a:lnTo>
                  <a:lnTo>
                    <a:pt x="706" y="1039"/>
                  </a:lnTo>
                  <a:lnTo>
                    <a:pt x="715" y="1035"/>
                  </a:lnTo>
                  <a:lnTo>
                    <a:pt x="724" y="1035"/>
                  </a:lnTo>
                  <a:lnTo>
                    <a:pt x="765" y="1026"/>
                  </a:lnTo>
                  <a:lnTo>
                    <a:pt x="791" y="1013"/>
                  </a:lnTo>
                  <a:lnTo>
                    <a:pt x="809" y="999"/>
                  </a:lnTo>
                  <a:lnTo>
                    <a:pt x="814" y="990"/>
                  </a:lnTo>
                  <a:lnTo>
                    <a:pt x="814" y="986"/>
                  </a:lnTo>
                  <a:lnTo>
                    <a:pt x="814" y="981"/>
                  </a:lnTo>
                  <a:lnTo>
                    <a:pt x="809" y="977"/>
                  </a:lnTo>
                  <a:lnTo>
                    <a:pt x="809" y="968"/>
                  </a:lnTo>
                  <a:lnTo>
                    <a:pt x="644" y="584"/>
                  </a:lnTo>
                  <a:lnTo>
                    <a:pt x="501" y="740"/>
                  </a:lnTo>
                  <a:lnTo>
                    <a:pt x="340" y="914"/>
                  </a:lnTo>
                  <a:lnTo>
                    <a:pt x="322" y="937"/>
                  </a:lnTo>
                  <a:lnTo>
                    <a:pt x="304" y="959"/>
                  </a:lnTo>
                  <a:lnTo>
                    <a:pt x="295" y="986"/>
                  </a:lnTo>
                  <a:lnTo>
                    <a:pt x="299" y="999"/>
                  </a:lnTo>
                  <a:lnTo>
                    <a:pt x="304" y="1013"/>
                  </a:lnTo>
                  <a:lnTo>
                    <a:pt x="313" y="1021"/>
                  </a:lnTo>
                  <a:lnTo>
                    <a:pt x="322" y="1026"/>
                  </a:lnTo>
                  <a:lnTo>
                    <a:pt x="335" y="1030"/>
                  </a:lnTo>
                  <a:lnTo>
                    <a:pt x="344" y="1030"/>
                  </a:lnTo>
                  <a:lnTo>
                    <a:pt x="353" y="1035"/>
                  </a:lnTo>
                  <a:lnTo>
                    <a:pt x="357" y="1035"/>
                  </a:lnTo>
                  <a:lnTo>
                    <a:pt x="362" y="1035"/>
                  </a:lnTo>
                  <a:lnTo>
                    <a:pt x="366" y="1035"/>
                  </a:lnTo>
                  <a:lnTo>
                    <a:pt x="375" y="1039"/>
                  </a:lnTo>
                  <a:lnTo>
                    <a:pt x="375" y="1044"/>
                  </a:lnTo>
                  <a:lnTo>
                    <a:pt x="380" y="1053"/>
                  </a:lnTo>
                  <a:lnTo>
                    <a:pt x="375" y="1066"/>
                  </a:lnTo>
                  <a:lnTo>
                    <a:pt x="375" y="1075"/>
                  </a:lnTo>
                  <a:lnTo>
                    <a:pt x="366" y="1079"/>
                  </a:lnTo>
                  <a:lnTo>
                    <a:pt x="362" y="1084"/>
                  </a:lnTo>
                  <a:lnTo>
                    <a:pt x="357" y="1084"/>
                  </a:lnTo>
                  <a:lnTo>
                    <a:pt x="353" y="1084"/>
                  </a:lnTo>
                  <a:lnTo>
                    <a:pt x="264" y="1079"/>
                  </a:lnTo>
                  <a:lnTo>
                    <a:pt x="170" y="1079"/>
                  </a:lnTo>
                  <a:lnTo>
                    <a:pt x="98" y="1079"/>
                  </a:lnTo>
                  <a:lnTo>
                    <a:pt x="22" y="1084"/>
                  </a:lnTo>
                  <a:lnTo>
                    <a:pt x="8" y="1084"/>
                  </a:lnTo>
                  <a:lnTo>
                    <a:pt x="4" y="1079"/>
                  </a:lnTo>
                  <a:lnTo>
                    <a:pt x="0" y="1075"/>
                  </a:lnTo>
                  <a:lnTo>
                    <a:pt x="0" y="1071"/>
                  </a:lnTo>
                  <a:lnTo>
                    <a:pt x="0" y="1066"/>
                  </a:lnTo>
                  <a:lnTo>
                    <a:pt x="0" y="1053"/>
                  </a:lnTo>
                  <a:lnTo>
                    <a:pt x="4" y="1044"/>
                  </a:lnTo>
                  <a:lnTo>
                    <a:pt x="8" y="1039"/>
                  </a:lnTo>
                  <a:lnTo>
                    <a:pt x="17" y="1035"/>
                  </a:lnTo>
                  <a:lnTo>
                    <a:pt x="26" y="1035"/>
                  </a:lnTo>
                  <a:lnTo>
                    <a:pt x="35" y="1035"/>
                  </a:lnTo>
                  <a:lnTo>
                    <a:pt x="98" y="1026"/>
                  </a:lnTo>
                  <a:lnTo>
                    <a:pt x="156" y="1008"/>
                  </a:lnTo>
                  <a:lnTo>
                    <a:pt x="214" y="972"/>
                  </a:lnTo>
                  <a:lnTo>
                    <a:pt x="272" y="923"/>
                  </a:lnTo>
                  <a:lnTo>
                    <a:pt x="290" y="905"/>
                  </a:lnTo>
                  <a:lnTo>
                    <a:pt x="626" y="540"/>
                  </a:lnTo>
                  <a:lnTo>
                    <a:pt x="438" y="98"/>
                  </a:lnTo>
                  <a:lnTo>
                    <a:pt x="429" y="80"/>
                  </a:lnTo>
                  <a:lnTo>
                    <a:pt x="420" y="67"/>
                  </a:lnTo>
                  <a:lnTo>
                    <a:pt x="402" y="53"/>
                  </a:lnTo>
                  <a:lnTo>
                    <a:pt x="371" y="49"/>
                  </a:lnTo>
                  <a:lnTo>
                    <a:pt x="322" y="45"/>
                  </a:lnTo>
                  <a:lnTo>
                    <a:pt x="308" y="45"/>
                  </a:lnTo>
                  <a:lnTo>
                    <a:pt x="299" y="45"/>
                  </a:lnTo>
                  <a:lnTo>
                    <a:pt x="290" y="45"/>
                  </a:lnTo>
                  <a:lnTo>
                    <a:pt x="286" y="36"/>
                  </a:lnTo>
                  <a:lnTo>
                    <a:pt x="286" y="27"/>
                  </a:lnTo>
                  <a:lnTo>
                    <a:pt x="286" y="18"/>
                  </a:lnTo>
                  <a:lnTo>
                    <a:pt x="290" y="9"/>
                  </a:lnTo>
                  <a:lnTo>
                    <a:pt x="295" y="4"/>
                  </a:lnTo>
                  <a:lnTo>
                    <a:pt x="299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53" y="0"/>
                  </a:lnTo>
                  <a:lnTo>
                    <a:pt x="402" y="0"/>
                  </a:lnTo>
                  <a:lnTo>
                    <a:pt x="451" y="4"/>
                  </a:lnTo>
                  <a:lnTo>
                    <a:pt x="492" y="4"/>
                  </a:lnTo>
                  <a:lnTo>
                    <a:pt x="590" y="0"/>
                  </a:lnTo>
                  <a:lnTo>
                    <a:pt x="693" y="0"/>
                  </a:lnTo>
                  <a:lnTo>
                    <a:pt x="697" y="0"/>
                  </a:lnTo>
                  <a:lnTo>
                    <a:pt x="702" y="0"/>
                  </a:lnTo>
                  <a:lnTo>
                    <a:pt x="706" y="4"/>
                  </a:lnTo>
                  <a:lnTo>
                    <a:pt x="715" y="9"/>
                  </a:lnTo>
                  <a:lnTo>
                    <a:pt x="715" y="18"/>
                  </a:lnTo>
                  <a:lnTo>
                    <a:pt x="715" y="27"/>
                  </a:lnTo>
                  <a:lnTo>
                    <a:pt x="711" y="36"/>
                  </a:lnTo>
                  <a:lnTo>
                    <a:pt x="706" y="40"/>
                  </a:lnTo>
                  <a:lnTo>
                    <a:pt x="697" y="45"/>
                  </a:lnTo>
                  <a:lnTo>
                    <a:pt x="693" y="45"/>
                  </a:lnTo>
                  <a:lnTo>
                    <a:pt x="684" y="45"/>
                  </a:lnTo>
                  <a:lnTo>
                    <a:pt x="639" y="53"/>
                  </a:lnTo>
                  <a:lnTo>
                    <a:pt x="612" y="71"/>
                  </a:lnTo>
                  <a:lnTo>
                    <a:pt x="595" y="85"/>
                  </a:lnTo>
                  <a:lnTo>
                    <a:pt x="590" y="94"/>
                  </a:lnTo>
                  <a:lnTo>
                    <a:pt x="590" y="98"/>
                  </a:lnTo>
                  <a:lnTo>
                    <a:pt x="595" y="103"/>
                  </a:lnTo>
                  <a:lnTo>
                    <a:pt x="599" y="116"/>
                  </a:lnTo>
                  <a:lnTo>
                    <a:pt x="733" y="433"/>
                  </a:lnTo>
                  <a:lnTo>
                    <a:pt x="733" y="433"/>
                  </a:lnTo>
                  <a:lnTo>
                    <a:pt x="993" y="152"/>
                  </a:lnTo>
                  <a:lnTo>
                    <a:pt x="1002" y="143"/>
                  </a:lnTo>
                  <a:lnTo>
                    <a:pt x="1011" y="129"/>
                  </a:lnTo>
                  <a:lnTo>
                    <a:pt x="1020" y="111"/>
                  </a:lnTo>
                  <a:lnTo>
                    <a:pt x="1020" y="98"/>
                  </a:lnTo>
                  <a:lnTo>
                    <a:pt x="1020" y="80"/>
                  </a:lnTo>
                  <a:lnTo>
                    <a:pt x="1011" y="71"/>
                  </a:lnTo>
                  <a:lnTo>
                    <a:pt x="1006" y="62"/>
                  </a:lnTo>
                  <a:lnTo>
                    <a:pt x="993" y="53"/>
                  </a:lnTo>
                  <a:lnTo>
                    <a:pt x="984" y="53"/>
                  </a:lnTo>
                  <a:lnTo>
                    <a:pt x="975" y="49"/>
                  </a:lnTo>
                  <a:lnTo>
                    <a:pt x="966" y="49"/>
                  </a:lnTo>
                  <a:lnTo>
                    <a:pt x="957" y="45"/>
                  </a:lnTo>
                  <a:lnTo>
                    <a:pt x="948" y="45"/>
                  </a:lnTo>
                  <a:lnTo>
                    <a:pt x="944" y="40"/>
                  </a:lnTo>
                  <a:lnTo>
                    <a:pt x="939" y="36"/>
                  </a:lnTo>
                  <a:lnTo>
                    <a:pt x="939" y="27"/>
                  </a:lnTo>
                  <a:lnTo>
                    <a:pt x="939" y="18"/>
                  </a:lnTo>
                  <a:lnTo>
                    <a:pt x="944" y="9"/>
                  </a:lnTo>
                  <a:lnTo>
                    <a:pt x="948" y="4"/>
                  </a:lnTo>
                  <a:lnTo>
                    <a:pt x="957" y="0"/>
                  </a:lnTo>
                  <a:lnTo>
                    <a:pt x="961" y="0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5" name="Freeform 115"/>
            <p:cNvSpPr>
              <a:spLocks noEditPoints="1"/>
            </p:cNvSpPr>
            <p:nvPr/>
          </p:nvSpPr>
          <p:spPr bwMode="auto">
            <a:xfrm>
              <a:off x="14323" y="4363"/>
              <a:ext cx="671" cy="745"/>
            </a:xfrm>
            <a:custGeom>
              <a:avLst/>
              <a:gdLst/>
              <a:ahLst/>
              <a:cxnLst>
                <a:cxn ang="0">
                  <a:pos x="67" y="491"/>
                </a:cxn>
                <a:cxn ang="0">
                  <a:pos x="40" y="593"/>
                </a:cxn>
                <a:cxn ang="0">
                  <a:pos x="40" y="678"/>
                </a:cxn>
                <a:cxn ang="0">
                  <a:pos x="67" y="714"/>
                </a:cxn>
                <a:cxn ang="0">
                  <a:pos x="125" y="705"/>
                </a:cxn>
                <a:cxn ang="0">
                  <a:pos x="179" y="643"/>
                </a:cxn>
                <a:cxn ang="0">
                  <a:pos x="188" y="585"/>
                </a:cxn>
                <a:cxn ang="0">
                  <a:pos x="179" y="562"/>
                </a:cxn>
                <a:cxn ang="0">
                  <a:pos x="76" y="451"/>
                </a:cxn>
                <a:cxn ang="0">
                  <a:pos x="197" y="0"/>
                </a:cxn>
                <a:cxn ang="0">
                  <a:pos x="210" y="5"/>
                </a:cxn>
                <a:cxn ang="0">
                  <a:pos x="215" y="14"/>
                </a:cxn>
                <a:cxn ang="0">
                  <a:pos x="210" y="27"/>
                </a:cxn>
                <a:cxn ang="0">
                  <a:pos x="201" y="31"/>
                </a:cxn>
                <a:cxn ang="0">
                  <a:pos x="152" y="54"/>
                </a:cxn>
                <a:cxn ang="0">
                  <a:pos x="89" y="147"/>
                </a:cxn>
                <a:cxn ang="0">
                  <a:pos x="63" y="263"/>
                </a:cxn>
                <a:cxn ang="0">
                  <a:pos x="72" y="312"/>
                </a:cxn>
                <a:cxn ang="0">
                  <a:pos x="152" y="241"/>
                </a:cxn>
                <a:cxn ang="0">
                  <a:pos x="313" y="98"/>
                </a:cxn>
                <a:cxn ang="0">
                  <a:pos x="497" y="49"/>
                </a:cxn>
                <a:cxn ang="0">
                  <a:pos x="604" y="80"/>
                </a:cxn>
                <a:cxn ang="0">
                  <a:pos x="662" y="165"/>
                </a:cxn>
                <a:cxn ang="0">
                  <a:pos x="662" y="299"/>
                </a:cxn>
                <a:cxn ang="0">
                  <a:pos x="582" y="428"/>
                </a:cxn>
                <a:cxn ang="0">
                  <a:pos x="461" y="504"/>
                </a:cxn>
                <a:cxn ang="0">
                  <a:pos x="344" y="509"/>
                </a:cxn>
                <a:cxn ang="0">
                  <a:pos x="282" y="460"/>
                </a:cxn>
                <a:cxn ang="0">
                  <a:pos x="277" y="411"/>
                </a:cxn>
                <a:cxn ang="0">
                  <a:pos x="282" y="393"/>
                </a:cxn>
                <a:cxn ang="0">
                  <a:pos x="291" y="375"/>
                </a:cxn>
                <a:cxn ang="0">
                  <a:pos x="313" y="366"/>
                </a:cxn>
                <a:cxn ang="0">
                  <a:pos x="331" y="375"/>
                </a:cxn>
                <a:cxn ang="0">
                  <a:pos x="340" y="393"/>
                </a:cxn>
                <a:cxn ang="0">
                  <a:pos x="331" y="411"/>
                </a:cxn>
                <a:cxn ang="0">
                  <a:pos x="318" y="424"/>
                </a:cxn>
                <a:cxn ang="0">
                  <a:pos x="353" y="482"/>
                </a:cxn>
                <a:cxn ang="0">
                  <a:pos x="420" y="482"/>
                </a:cxn>
                <a:cxn ang="0">
                  <a:pos x="497" y="442"/>
                </a:cxn>
                <a:cxn ang="0">
                  <a:pos x="555" y="348"/>
                </a:cxn>
                <a:cxn ang="0">
                  <a:pos x="586" y="232"/>
                </a:cxn>
                <a:cxn ang="0">
                  <a:pos x="582" y="147"/>
                </a:cxn>
                <a:cxn ang="0">
                  <a:pos x="537" y="89"/>
                </a:cxn>
                <a:cxn ang="0">
                  <a:pos x="412" y="94"/>
                </a:cxn>
                <a:cxn ang="0">
                  <a:pos x="250" y="188"/>
                </a:cxn>
                <a:cxn ang="0">
                  <a:pos x="116" y="366"/>
                </a:cxn>
                <a:cxn ang="0">
                  <a:pos x="139" y="393"/>
                </a:cxn>
                <a:cxn ang="0">
                  <a:pos x="192" y="451"/>
                </a:cxn>
                <a:cxn ang="0">
                  <a:pos x="237" y="509"/>
                </a:cxn>
                <a:cxn ang="0">
                  <a:pos x="250" y="567"/>
                </a:cxn>
                <a:cxn ang="0">
                  <a:pos x="201" y="692"/>
                </a:cxn>
                <a:cxn ang="0">
                  <a:pos x="89" y="745"/>
                </a:cxn>
                <a:cxn ang="0">
                  <a:pos x="27" y="723"/>
                </a:cxn>
                <a:cxn ang="0">
                  <a:pos x="4" y="674"/>
                </a:cxn>
                <a:cxn ang="0">
                  <a:pos x="0" y="634"/>
                </a:cxn>
                <a:cxn ang="0">
                  <a:pos x="18" y="518"/>
                </a:cxn>
                <a:cxn ang="0">
                  <a:pos x="49" y="420"/>
                </a:cxn>
                <a:cxn ang="0">
                  <a:pos x="18" y="375"/>
                </a:cxn>
                <a:cxn ang="0">
                  <a:pos x="0" y="299"/>
                </a:cxn>
                <a:cxn ang="0">
                  <a:pos x="36" y="152"/>
                </a:cxn>
                <a:cxn ang="0">
                  <a:pos x="107" y="45"/>
                </a:cxn>
                <a:cxn ang="0">
                  <a:pos x="197" y="0"/>
                </a:cxn>
              </a:cxnLst>
              <a:rect l="0" t="0" r="r" b="b"/>
              <a:pathLst>
                <a:path w="671" h="745">
                  <a:moveTo>
                    <a:pt x="76" y="451"/>
                  </a:moveTo>
                  <a:lnTo>
                    <a:pt x="67" y="491"/>
                  </a:lnTo>
                  <a:lnTo>
                    <a:pt x="54" y="540"/>
                  </a:lnTo>
                  <a:lnTo>
                    <a:pt x="40" y="593"/>
                  </a:lnTo>
                  <a:lnTo>
                    <a:pt x="36" y="643"/>
                  </a:lnTo>
                  <a:lnTo>
                    <a:pt x="40" y="678"/>
                  </a:lnTo>
                  <a:lnTo>
                    <a:pt x="54" y="701"/>
                  </a:lnTo>
                  <a:lnTo>
                    <a:pt x="67" y="714"/>
                  </a:lnTo>
                  <a:lnTo>
                    <a:pt x="89" y="718"/>
                  </a:lnTo>
                  <a:lnTo>
                    <a:pt x="125" y="705"/>
                  </a:lnTo>
                  <a:lnTo>
                    <a:pt x="157" y="678"/>
                  </a:lnTo>
                  <a:lnTo>
                    <a:pt x="179" y="643"/>
                  </a:lnTo>
                  <a:lnTo>
                    <a:pt x="188" y="598"/>
                  </a:lnTo>
                  <a:lnTo>
                    <a:pt x="188" y="585"/>
                  </a:lnTo>
                  <a:lnTo>
                    <a:pt x="183" y="571"/>
                  </a:lnTo>
                  <a:lnTo>
                    <a:pt x="179" y="562"/>
                  </a:lnTo>
                  <a:lnTo>
                    <a:pt x="174" y="558"/>
                  </a:lnTo>
                  <a:lnTo>
                    <a:pt x="76" y="451"/>
                  </a:lnTo>
                  <a:lnTo>
                    <a:pt x="76" y="451"/>
                  </a:lnTo>
                  <a:close/>
                  <a:moveTo>
                    <a:pt x="197" y="0"/>
                  </a:moveTo>
                  <a:lnTo>
                    <a:pt x="206" y="0"/>
                  </a:lnTo>
                  <a:lnTo>
                    <a:pt x="210" y="5"/>
                  </a:lnTo>
                  <a:lnTo>
                    <a:pt x="215" y="9"/>
                  </a:lnTo>
                  <a:lnTo>
                    <a:pt x="215" y="14"/>
                  </a:lnTo>
                  <a:lnTo>
                    <a:pt x="215" y="22"/>
                  </a:lnTo>
                  <a:lnTo>
                    <a:pt x="210" y="27"/>
                  </a:lnTo>
                  <a:lnTo>
                    <a:pt x="206" y="31"/>
                  </a:lnTo>
                  <a:lnTo>
                    <a:pt x="201" y="31"/>
                  </a:lnTo>
                  <a:lnTo>
                    <a:pt x="197" y="31"/>
                  </a:lnTo>
                  <a:lnTo>
                    <a:pt x="152" y="54"/>
                  </a:lnTo>
                  <a:lnTo>
                    <a:pt x="116" y="94"/>
                  </a:lnTo>
                  <a:lnTo>
                    <a:pt x="89" y="147"/>
                  </a:lnTo>
                  <a:lnTo>
                    <a:pt x="67" y="205"/>
                  </a:lnTo>
                  <a:lnTo>
                    <a:pt x="63" y="263"/>
                  </a:lnTo>
                  <a:lnTo>
                    <a:pt x="63" y="286"/>
                  </a:lnTo>
                  <a:lnTo>
                    <a:pt x="72" y="312"/>
                  </a:lnTo>
                  <a:lnTo>
                    <a:pt x="89" y="339"/>
                  </a:lnTo>
                  <a:lnTo>
                    <a:pt x="152" y="241"/>
                  </a:lnTo>
                  <a:lnTo>
                    <a:pt x="228" y="161"/>
                  </a:lnTo>
                  <a:lnTo>
                    <a:pt x="313" y="98"/>
                  </a:lnTo>
                  <a:lnTo>
                    <a:pt x="407" y="63"/>
                  </a:lnTo>
                  <a:lnTo>
                    <a:pt x="497" y="49"/>
                  </a:lnTo>
                  <a:lnTo>
                    <a:pt x="555" y="54"/>
                  </a:lnTo>
                  <a:lnTo>
                    <a:pt x="604" y="80"/>
                  </a:lnTo>
                  <a:lnTo>
                    <a:pt x="640" y="116"/>
                  </a:lnTo>
                  <a:lnTo>
                    <a:pt x="662" y="165"/>
                  </a:lnTo>
                  <a:lnTo>
                    <a:pt x="671" y="223"/>
                  </a:lnTo>
                  <a:lnTo>
                    <a:pt x="662" y="299"/>
                  </a:lnTo>
                  <a:lnTo>
                    <a:pt x="631" y="370"/>
                  </a:lnTo>
                  <a:lnTo>
                    <a:pt x="582" y="428"/>
                  </a:lnTo>
                  <a:lnTo>
                    <a:pt x="523" y="478"/>
                  </a:lnTo>
                  <a:lnTo>
                    <a:pt x="461" y="504"/>
                  </a:lnTo>
                  <a:lnTo>
                    <a:pt x="389" y="518"/>
                  </a:lnTo>
                  <a:lnTo>
                    <a:pt x="344" y="509"/>
                  </a:lnTo>
                  <a:lnTo>
                    <a:pt x="309" y="491"/>
                  </a:lnTo>
                  <a:lnTo>
                    <a:pt x="282" y="460"/>
                  </a:lnTo>
                  <a:lnTo>
                    <a:pt x="277" y="420"/>
                  </a:lnTo>
                  <a:lnTo>
                    <a:pt x="277" y="411"/>
                  </a:lnTo>
                  <a:lnTo>
                    <a:pt x="277" y="402"/>
                  </a:lnTo>
                  <a:lnTo>
                    <a:pt x="282" y="393"/>
                  </a:lnTo>
                  <a:lnTo>
                    <a:pt x="286" y="384"/>
                  </a:lnTo>
                  <a:lnTo>
                    <a:pt x="291" y="375"/>
                  </a:lnTo>
                  <a:lnTo>
                    <a:pt x="300" y="370"/>
                  </a:lnTo>
                  <a:lnTo>
                    <a:pt x="313" y="366"/>
                  </a:lnTo>
                  <a:lnTo>
                    <a:pt x="327" y="370"/>
                  </a:lnTo>
                  <a:lnTo>
                    <a:pt x="331" y="375"/>
                  </a:lnTo>
                  <a:lnTo>
                    <a:pt x="335" y="384"/>
                  </a:lnTo>
                  <a:lnTo>
                    <a:pt x="340" y="393"/>
                  </a:lnTo>
                  <a:lnTo>
                    <a:pt x="335" y="402"/>
                  </a:lnTo>
                  <a:lnTo>
                    <a:pt x="331" y="411"/>
                  </a:lnTo>
                  <a:lnTo>
                    <a:pt x="327" y="415"/>
                  </a:lnTo>
                  <a:lnTo>
                    <a:pt x="318" y="424"/>
                  </a:lnTo>
                  <a:lnTo>
                    <a:pt x="327" y="460"/>
                  </a:lnTo>
                  <a:lnTo>
                    <a:pt x="353" y="482"/>
                  </a:lnTo>
                  <a:lnTo>
                    <a:pt x="389" y="486"/>
                  </a:lnTo>
                  <a:lnTo>
                    <a:pt x="420" y="482"/>
                  </a:lnTo>
                  <a:lnTo>
                    <a:pt x="456" y="469"/>
                  </a:lnTo>
                  <a:lnTo>
                    <a:pt x="497" y="442"/>
                  </a:lnTo>
                  <a:lnTo>
                    <a:pt x="532" y="393"/>
                  </a:lnTo>
                  <a:lnTo>
                    <a:pt x="555" y="348"/>
                  </a:lnTo>
                  <a:lnTo>
                    <a:pt x="573" y="290"/>
                  </a:lnTo>
                  <a:lnTo>
                    <a:pt x="586" y="232"/>
                  </a:lnTo>
                  <a:lnTo>
                    <a:pt x="591" y="192"/>
                  </a:lnTo>
                  <a:lnTo>
                    <a:pt x="582" y="147"/>
                  </a:lnTo>
                  <a:lnTo>
                    <a:pt x="568" y="112"/>
                  </a:lnTo>
                  <a:lnTo>
                    <a:pt x="537" y="89"/>
                  </a:lnTo>
                  <a:lnTo>
                    <a:pt x="497" y="80"/>
                  </a:lnTo>
                  <a:lnTo>
                    <a:pt x="412" y="94"/>
                  </a:lnTo>
                  <a:lnTo>
                    <a:pt x="331" y="130"/>
                  </a:lnTo>
                  <a:lnTo>
                    <a:pt x="250" y="188"/>
                  </a:lnTo>
                  <a:lnTo>
                    <a:pt x="179" y="268"/>
                  </a:lnTo>
                  <a:lnTo>
                    <a:pt x="116" y="366"/>
                  </a:lnTo>
                  <a:lnTo>
                    <a:pt x="116" y="366"/>
                  </a:lnTo>
                  <a:lnTo>
                    <a:pt x="139" y="393"/>
                  </a:lnTo>
                  <a:lnTo>
                    <a:pt x="165" y="424"/>
                  </a:lnTo>
                  <a:lnTo>
                    <a:pt x="192" y="451"/>
                  </a:lnTo>
                  <a:lnTo>
                    <a:pt x="219" y="486"/>
                  </a:lnTo>
                  <a:lnTo>
                    <a:pt x="237" y="509"/>
                  </a:lnTo>
                  <a:lnTo>
                    <a:pt x="246" y="535"/>
                  </a:lnTo>
                  <a:lnTo>
                    <a:pt x="250" y="567"/>
                  </a:lnTo>
                  <a:lnTo>
                    <a:pt x="237" y="634"/>
                  </a:lnTo>
                  <a:lnTo>
                    <a:pt x="201" y="692"/>
                  </a:lnTo>
                  <a:lnTo>
                    <a:pt x="148" y="732"/>
                  </a:lnTo>
                  <a:lnTo>
                    <a:pt x="89" y="745"/>
                  </a:lnTo>
                  <a:lnTo>
                    <a:pt x="54" y="741"/>
                  </a:lnTo>
                  <a:lnTo>
                    <a:pt x="27" y="723"/>
                  </a:lnTo>
                  <a:lnTo>
                    <a:pt x="13" y="701"/>
                  </a:lnTo>
                  <a:lnTo>
                    <a:pt x="4" y="674"/>
                  </a:lnTo>
                  <a:lnTo>
                    <a:pt x="4" y="651"/>
                  </a:lnTo>
                  <a:lnTo>
                    <a:pt x="0" y="634"/>
                  </a:lnTo>
                  <a:lnTo>
                    <a:pt x="9" y="576"/>
                  </a:lnTo>
                  <a:lnTo>
                    <a:pt x="18" y="518"/>
                  </a:lnTo>
                  <a:lnTo>
                    <a:pt x="36" y="464"/>
                  </a:lnTo>
                  <a:lnTo>
                    <a:pt x="49" y="420"/>
                  </a:lnTo>
                  <a:lnTo>
                    <a:pt x="36" y="402"/>
                  </a:lnTo>
                  <a:lnTo>
                    <a:pt x="18" y="375"/>
                  </a:lnTo>
                  <a:lnTo>
                    <a:pt x="9" y="344"/>
                  </a:lnTo>
                  <a:lnTo>
                    <a:pt x="0" y="299"/>
                  </a:lnTo>
                  <a:lnTo>
                    <a:pt x="9" y="223"/>
                  </a:lnTo>
                  <a:lnTo>
                    <a:pt x="36" y="152"/>
                  </a:lnTo>
                  <a:lnTo>
                    <a:pt x="67" y="94"/>
                  </a:lnTo>
                  <a:lnTo>
                    <a:pt x="107" y="45"/>
                  </a:lnTo>
                  <a:lnTo>
                    <a:pt x="152" y="14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15137" y="3975"/>
              <a:ext cx="228" cy="785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24" y="0"/>
                </a:cxn>
                <a:cxn ang="0">
                  <a:pos x="228" y="5"/>
                </a:cxn>
                <a:cxn ang="0">
                  <a:pos x="228" y="9"/>
                </a:cxn>
                <a:cxn ang="0">
                  <a:pos x="228" y="13"/>
                </a:cxn>
                <a:cxn ang="0">
                  <a:pos x="228" y="18"/>
                </a:cxn>
                <a:cxn ang="0">
                  <a:pos x="228" y="22"/>
                </a:cxn>
                <a:cxn ang="0">
                  <a:pos x="228" y="22"/>
                </a:cxn>
                <a:cxn ang="0">
                  <a:pos x="188" y="54"/>
                </a:cxn>
                <a:cxn ang="0">
                  <a:pos x="148" y="98"/>
                </a:cxn>
                <a:cxn ang="0">
                  <a:pos x="112" y="156"/>
                </a:cxn>
                <a:cxn ang="0">
                  <a:pos x="85" y="223"/>
                </a:cxn>
                <a:cxn ang="0">
                  <a:pos x="67" y="303"/>
                </a:cxn>
                <a:cxn ang="0">
                  <a:pos x="58" y="393"/>
                </a:cxn>
                <a:cxn ang="0">
                  <a:pos x="63" y="446"/>
                </a:cxn>
                <a:cxn ang="0">
                  <a:pos x="72" y="509"/>
                </a:cxn>
                <a:cxn ang="0">
                  <a:pos x="90" y="576"/>
                </a:cxn>
                <a:cxn ang="0">
                  <a:pos x="121" y="642"/>
                </a:cxn>
                <a:cxn ang="0">
                  <a:pos x="166" y="705"/>
                </a:cxn>
                <a:cxn ang="0">
                  <a:pos x="224" y="763"/>
                </a:cxn>
                <a:cxn ang="0">
                  <a:pos x="228" y="767"/>
                </a:cxn>
                <a:cxn ang="0">
                  <a:pos x="228" y="772"/>
                </a:cxn>
                <a:cxn ang="0">
                  <a:pos x="228" y="776"/>
                </a:cxn>
                <a:cxn ang="0">
                  <a:pos x="228" y="781"/>
                </a:cxn>
                <a:cxn ang="0">
                  <a:pos x="224" y="781"/>
                </a:cxn>
                <a:cxn ang="0">
                  <a:pos x="219" y="785"/>
                </a:cxn>
                <a:cxn ang="0">
                  <a:pos x="202" y="776"/>
                </a:cxn>
                <a:cxn ang="0">
                  <a:pos x="179" y="758"/>
                </a:cxn>
                <a:cxn ang="0">
                  <a:pos x="143" y="732"/>
                </a:cxn>
                <a:cxn ang="0">
                  <a:pos x="103" y="687"/>
                </a:cxn>
                <a:cxn ang="0">
                  <a:pos x="63" y="634"/>
                </a:cxn>
                <a:cxn ang="0">
                  <a:pos x="32" y="567"/>
                </a:cxn>
                <a:cxn ang="0">
                  <a:pos x="9" y="486"/>
                </a:cxn>
                <a:cxn ang="0">
                  <a:pos x="0" y="393"/>
                </a:cxn>
                <a:cxn ang="0">
                  <a:pos x="9" y="299"/>
                </a:cxn>
                <a:cxn ang="0">
                  <a:pos x="32" y="219"/>
                </a:cxn>
                <a:cxn ang="0">
                  <a:pos x="63" y="152"/>
                </a:cxn>
                <a:cxn ang="0">
                  <a:pos x="103" y="98"/>
                </a:cxn>
                <a:cxn ang="0">
                  <a:pos x="143" y="54"/>
                </a:cxn>
                <a:cxn ang="0">
                  <a:pos x="179" y="22"/>
                </a:cxn>
                <a:cxn ang="0">
                  <a:pos x="202" y="5"/>
                </a:cxn>
                <a:cxn ang="0">
                  <a:pos x="219" y="0"/>
                </a:cxn>
              </a:cxnLst>
              <a:rect l="0" t="0" r="r" b="b"/>
              <a:pathLst>
                <a:path w="228" h="785">
                  <a:moveTo>
                    <a:pt x="219" y="0"/>
                  </a:moveTo>
                  <a:lnTo>
                    <a:pt x="224" y="0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28" y="1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188" y="54"/>
                  </a:lnTo>
                  <a:lnTo>
                    <a:pt x="148" y="98"/>
                  </a:lnTo>
                  <a:lnTo>
                    <a:pt x="112" y="156"/>
                  </a:lnTo>
                  <a:lnTo>
                    <a:pt x="85" y="223"/>
                  </a:lnTo>
                  <a:lnTo>
                    <a:pt x="67" y="303"/>
                  </a:lnTo>
                  <a:lnTo>
                    <a:pt x="58" y="393"/>
                  </a:lnTo>
                  <a:lnTo>
                    <a:pt x="63" y="446"/>
                  </a:lnTo>
                  <a:lnTo>
                    <a:pt x="72" y="509"/>
                  </a:lnTo>
                  <a:lnTo>
                    <a:pt x="90" y="576"/>
                  </a:lnTo>
                  <a:lnTo>
                    <a:pt x="121" y="642"/>
                  </a:lnTo>
                  <a:lnTo>
                    <a:pt x="166" y="705"/>
                  </a:lnTo>
                  <a:lnTo>
                    <a:pt x="224" y="763"/>
                  </a:lnTo>
                  <a:lnTo>
                    <a:pt x="228" y="767"/>
                  </a:lnTo>
                  <a:lnTo>
                    <a:pt x="228" y="772"/>
                  </a:lnTo>
                  <a:lnTo>
                    <a:pt x="228" y="776"/>
                  </a:lnTo>
                  <a:lnTo>
                    <a:pt x="228" y="781"/>
                  </a:lnTo>
                  <a:lnTo>
                    <a:pt x="224" y="781"/>
                  </a:lnTo>
                  <a:lnTo>
                    <a:pt x="219" y="785"/>
                  </a:lnTo>
                  <a:lnTo>
                    <a:pt x="202" y="776"/>
                  </a:lnTo>
                  <a:lnTo>
                    <a:pt x="179" y="758"/>
                  </a:lnTo>
                  <a:lnTo>
                    <a:pt x="143" y="732"/>
                  </a:lnTo>
                  <a:lnTo>
                    <a:pt x="103" y="687"/>
                  </a:lnTo>
                  <a:lnTo>
                    <a:pt x="63" y="634"/>
                  </a:lnTo>
                  <a:lnTo>
                    <a:pt x="32" y="567"/>
                  </a:lnTo>
                  <a:lnTo>
                    <a:pt x="9" y="486"/>
                  </a:lnTo>
                  <a:lnTo>
                    <a:pt x="0" y="393"/>
                  </a:lnTo>
                  <a:lnTo>
                    <a:pt x="9" y="299"/>
                  </a:lnTo>
                  <a:lnTo>
                    <a:pt x="32" y="219"/>
                  </a:lnTo>
                  <a:lnTo>
                    <a:pt x="63" y="152"/>
                  </a:lnTo>
                  <a:lnTo>
                    <a:pt x="103" y="98"/>
                  </a:lnTo>
                  <a:lnTo>
                    <a:pt x="143" y="54"/>
                  </a:lnTo>
                  <a:lnTo>
                    <a:pt x="179" y="22"/>
                  </a:lnTo>
                  <a:lnTo>
                    <a:pt x="202" y="5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7" name="Freeform 117"/>
            <p:cNvSpPr>
              <a:spLocks noEditPoints="1"/>
            </p:cNvSpPr>
            <p:nvPr/>
          </p:nvSpPr>
          <p:spPr bwMode="auto">
            <a:xfrm>
              <a:off x="15513" y="4042"/>
              <a:ext cx="277" cy="531"/>
            </a:xfrm>
            <a:custGeom>
              <a:avLst/>
              <a:gdLst/>
              <a:ahLst/>
              <a:cxnLst>
                <a:cxn ang="0">
                  <a:pos x="170" y="187"/>
                </a:cxn>
                <a:cxn ang="0">
                  <a:pos x="210" y="245"/>
                </a:cxn>
                <a:cxn ang="0">
                  <a:pos x="206" y="272"/>
                </a:cxn>
                <a:cxn ang="0">
                  <a:pos x="188" y="312"/>
                </a:cxn>
                <a:cxn ang="0">
                  <a:pos x="161" y="375"/>
                </a:cxn>
                <a:cxn ang="0">
                  <a:pos x="152" y="401"/>
                </a:cxn>
                <a:cxn ang="0">
                  <a:pos x="139" y="433"/>
                </a:cxn>
                <a:cxn ang="0">
                  <a:pos x="134" y="455"/>
                </a:cxn>
                <a:cxn ang="0">
                  <a:pos x="130" y="473"/>
                </a:cxn>
                <a:cxn ang="0">
                  <a:pos x="134" y="491"/>
                </a:cxn>
                <a:cxn ang="0">
                  <a:pos x="143" y="504"/>
                </a:cxn>
                <a:cxn ang="0">
                  <a:pos x="192" y="491"/>
                </a:cxn>
                <a:cxn ang="0">
                  <a:pos x="242" y="415"/>
                </a:cxn>
                <a:cxn ang="0">
                  <a:pos x="246" y="401"/>
                </a:cxn>
                <a:cxn ang="0">
                  <a:pos x="260" y="397"/>
                </a:cxn>
                <a:cxn ang="0">
                  <a:pos x="268" y="401"/>
                </a:cxn>
                <a:cxn ang="0">
                  <a:pos x="277" y="410"/>
                </a:cxn>
                <a:cxn ang="0">
                  <a:pos x="273" y="428"/>
                </a:cxn>
                <a:cxn ang="0">
                  <a:pos x="228" y="491"/>
                </a:cxn>
                <a:cxn ang="0">
                  <a:pos x="148" y="531"/>
                </a:cxn>
                <a:cxn ang="0">
                  <a:pos x="76" y="495"/>
                </a:cxn>
                <a:cxn ang="0">
                  <a:pos x="67" y="442"/>
                </a:cxn>
                <a:cxn ang="0">
                  <a:pos x="76" y="415"/>
                </a:cxn>
                <a:cxn ang="0">
                  <a:pos x="85" y="401"/>
                </a:cxn>
                <a:cxn ang="0">
                  <a:pos x="90" y="393"/>
                </a:cxn>
                <a:cxn ang="0">
                  <a:pos x="98" y="361"/>
                </a:cxn>
                <a:cxn ang="0">
                  <a:pos x="125" y="303"/>
                </a:cxn>
                <a:cxn ang="0">
                  <a:pos x="143" y="259"/>
                </a:cxn>
                <a:cxn ang="0">
                  <a:pos x="148" y="236"/>
                </a:cxn>
                <a:cxn ang="0">
                  <a:pos x="143" y="219"/>
                </a:cxn>
                <a:cxn ang="0">
                  <a:pos x="134" y="205"/>
                </a:cxn>
                <a:cxn ang="0">
                  <a:pos x="90" y="214"/>
                </a:cxn>
                <a:cxn ang="0">
                  <a:pos x="36" y="290"/>
                </a:cxn>
                <a:cxn ang="0">
                  <a:pos x="27" y="303"/>
                </a:cxn>
                <a:cxn ang="0">
                  <a:pos x="18" y="308"/>
                </a:cxn>
                <a:cxn ang="0">
                  <a:pos x="9" y="308"/>
                </a:cxn>
                <a:cxn ang="0">
                  <a:pos x="5" y="303"/>
                </a:cxn>
                <a:cxn ang="0">
                  <a:pos x="5" y="277"/>
                </a:cxn>
                <a:cxn ang="0">
                  <a:pos x="45" y="214"/>
                </a:cxn>
                <a:cxn ang="0">
                  <a:pos x="125" y="178"/>
                </a:cxn>
                <a:cxn ang="0">
                  <a:pos x="219" y="0"/>
                </a:cxn>
                <a:cxn ang="0">
                  <a:pos x="237" y="18"/>
                </a:cxn>
                <a:cxn ang="0">
                  <a:pos x="237" y="49"/>
                </a:cxn>
                <a:cxn ang="0">
                  <a:pos x="219" y="71"/>
                </a:cxn>
                <a:cxn ang="0">
                  <a:pos x="192" y="80"/>
                </a:cxn>
                <a:cxn ang="0">
                  <a:pos x="170" y="76"/>
                </a:cxn>
                <a:cxn ang="0">
                  <a:pos x="157" y="58"/>
                </a:cxn>
                <a:cxn ang="0">
                  <a:pos x="161" y="31"/>
                </a:cxn>
                <a:cxn ang="0">
                  <a:pos x="179" y="9"/>
                </a:cxn>
                <a:cxn ang="0">
                  <a:pos x="206" y="0"/>
                </a:cxn>
              </a:cxnLst>
              <a:rect l="0" t="0" r="r" b="b"/>
              <a:pathLst>
                <a:path w="277" h="531">
                  <a:moveTo>
                    <a:pt x="125" y="178"/>
                  </a:moveTo>
                  <a:lnTo>
                    <a:pt x="170" y="187"/>
                  </a:lnTo>
                  <a:lnTo>
                    <a:pt x="201" y="210"/>
                  </a:lnTo>
                  <a:lnTo>
                    <a:pt x="210" y="245"/>
                  </a:lnTo>
                  <a:lnTo>
                    <a:pt x="210" y="259"/>
                  </a:lnTo>
                  <a:lnTo>
                    <a:pt x="206" y="272"/>
                  </a:lnTo>
                  <a:lnTo>
                    <a:pt x="201" y="285"/>
                  </a:lnTo>
                  <a:lnTo>
                    <a:pt x="188" y="312"/>
                  </a:lnTo>
                  <a:lnTo>
                    <a:pt x="175" y="343"/>
                  </a:lnTo>
                  <a:lnTo>
                    <a:pt x="161" y="375"/>
                  </a:lnTo>
                  <a:lnTo>
                    <a:pt x="157" y="393"/>
                  </a:lnTo>
                  <a:lnTo>
                    <a:pt x="152" y="401"/>
                  </a:lnTo>
                  <a:lnTo>
                    <a:pt x="148" y="419"/>
                  </a:lnTo>
                  <a:lnTo>
                    <a:pt x="139" y="433"/>
                  </a:lnTo>
                  <a:lnTo>
                    <a:pt x="134" y="446"/>
                  </a:lnTo>
                  <a:lnTo>
                    <a:pt x="134" y="455"/>
                  </a:lnTo>
                  <a:lnTo>
                    <a:pt x="130" y="464"/>
                  </a:lnTo>
                  <a:lnTo>
                    <a:pt x="130" y="473"/>
                  </a:lnTo>
                  <a:lnTo>
                    <a:pt x="130" y="482"/>
                  </a:lnTo>
                  <a:lnTo>
                    <a:pt x="134" y="491"/>
                  </a:lnTo>
                  <a:lnTo>
                    <a:pt x="139" y="500"/>
                  </a:lnTo>
                  <a:lnTo>
                    <a:pt x="143" y="504"/>
                  </a:lnTo>
                  <a:lnTo>
                    <a:pt x="152" y="504"/>
                  </a:lnTo>
                  <a:lnTo>
                    <a:pt x="192" y="491"/>
                  </a:lnTo>
                  <a:lnTo>
                    <a:pt x="219" y="459"/>
                  </a:lnTo>
                  <a:lnTo>
                    <a:pt x="242" y="415"/>
                  </a:lnTo>
                  <a:lnTo>
                    <a:pt x="246" y="406"/>
                  </a:lnTo>
                  <a:lnTo>
                    <a:pt x="246" y="401"/>
                  </a:lnTo>
                  <a:lnTo>
                    <a:pt x="251" y="401"/>
                  </a:lnTo>
                  <a:lnTo>
                    <a:pt x="260" y="397"/>
                  </a:lnTo>
                  <a:lnTo>
                    <a:pt x="264" y="397"/>
                  </a:lnTo>
                  <a:lnTo>
                    <a:pt x="268" y="401"/>
                  </a:lnTo>
                  <a:lnTo>
                    <a:pt x="273" y="401"/>
                  </a:lnTo>
                  <a:lnTo>
                    <a:pt x="277" y="410"/>
                  </a:lnTo>
                  <a:lnTo>
                    <a:pt x="277" y="410"/>
                  </a:lnTo>
                  <a:lnTo>
                    <a:pt x="273" y="428"/>
                  </a:lnTo>
                  <a:lnTo>
                    <a:pt x="255" y="459"/>
                  </a:lnTo>
                  <a:lnTo>
                    <a:pt x="228" y="491"/>
                  </a:lnTo>
                  <a:lnTo>
                    <a:pt x="192" y="517"/>
                  </a:lnTo>
                  <a:lnTo>
                    <a:pt x="148" y="531"/>
                  </a:lnTo>
                  <a:lnTo>
                    <a:pt x="107" y="522"/>
                  </a:lnTo>
                  <a:lnTo>
                    <a:pt x="76" y="495"/>
                  </a:lnTo>
                  <a:lnTo>
                    <a:pt x="63" y="459"/>
                  </a:lnTo>
                  <a:lnTo>
                    <a:pt x="67" y="442"/>
                  </a:lnTo>
                  <a:lnTo>
                    <a:pt x="76" y="428"/>
                  </a:lnTo>
                  <a:lnTo>
                    <a:pt x="76" y="415"/>
                  </a:lnTo>
                  <a:lnTo>
                    <a:pt x="81" y="406"/>
                  </a:lnTo>
                  <a:lnTo>
                    <a:pt x="85" y="401"/>
                  </a:lnTo>
                  <a:lnTo>
                    <a:pt x="85" y="397"/>
                  </a:lnTo>
                  <a:lnTo>
                    <a:pt x="90" y="393"/>
                  </a:lnTo>
                  <a:lnTo>
                    <a:pt x="90" y="384"/>
                  </a:lnTo>
                  <a:lnTo>
                    <a:pt x="98" y="361"/>
                  </a:lnTo>
                  <a:lnTo>
                    <a:pt x="112" y="335"/>
                  </a:lnTo>
                  <a:lnTo>
                    <a:pt x="125" y="303"/>
                  </a:lnTo>
                  <a:lnTo>
                    <a:pt x="134" y="277"/>
                  </a:lnTo>
                  <a:lnTo>
                    <a:pt x="143" y="259"/>
                  </a:lnTo>
                  <a:lnTo>
                    <a:pt x="143" y="245"/>
                  </a:lnTo>
                  <a:lnTo>
                    <a:pt x="148" y="236"/>
                  </a:lnTo>
                  <a:lnTo>
                    <a:pt x="148" y="232"/>
                  </a:lnTo>
                  <a:lnTo>
                    <a:pt x="143" y="219"/>
                  </a:lnTo>
                  <a:lnTo>
                    <a:pt x="143" y="210"/>
                  </a:lnTo>
                  <a:lnTo>
                    <a:pt x="134" y="205"/>
                  </a:lnTo>
                  <a:lnTo>
                    <a:pt x="125" y="201"/>
                  </a:lnTo>
                  <a:lnTo>
                    <a:pt x="90" y="214"/>
                  </a:lnTo>
                  <a:lnTo>
                    <a:pt x="58" y="245"/>
                  </a:lnTo>
                  <a:lnTo>
                    <a:pt x="36" y="290"/>
                  </a:lnTo>
                  <a:lnTo>
                    <a:pt x="31" y="299"/>
                  </a:lnTo>
                  <a:lnTo>
                    <a:pt x="27" y="303"/>
                  </a:lnTo>
                  <a:lnTo>
                    <a:pt x="22" y="308"/>
                  </a:lnTo>
                  <a:lnTo>
                    <a:pt x="18" y="308"/>
                  </a:lnTo>
                  <a:lnTo>
                    <a:pt x="13" y="308"/>
                  </a:lnTo>
                  <a:lnTo>
                    <a:pt x="9" y="308"/>
                  </a:lnTo>
                  <a:lnTo>
                    <a:pt x="5" y="308"/>
                  </a:lnTo>
                  <a:lnTo>
                    <a:pt x="5" y="303"/>
                  </a:lnTo>
                  <a:lnTo>
                    <a:pt x="0" y="294"/>
                  </a:lnTo>
                  <a:lnTo>
                    <a:pt x="5" y="277"/>
                  </a:lnTo>
                  <a:lnTo>
                    <a:pt x="22" y="245"/>
                  </a:lnTo>
                  <a:lnTo>
                    <a:pt x="45" y="214"/>
                  </a:lnTo>
                  <a:lnTo>
                    <a:pt x="81" y="187"/>
                  </a:lnTo>
                  <a:lnTo>
                    <a:pt x="125" y="178"/>
                  </a:lnTo>
                  <a:close/>
                  <a:moveTo>
                    <a:pt x="206" y="0"/>
                  </a:moveTo>
                  <a:lnTo>
                    <a:pt x="219" y="0"/>
                  </a:lnTo>
                  <a:lnTo>
                    <a:pt x="228" y="9"/>
                  </a:lnTo>
                  <a:lnTo>
                    <a:pt x="237" y="18"/>
                  </a:lnTo>
                  <a:lnTo>
                    <a:pt x="242" y="36"/>
                  </a:lnTo>
                  <a:lnTo>
                    <a:pt x="237" y="49"/>
                  </a:lnTo>
                  <a:lnTo>
                    <a:pt x="228" y="58"/>
                  </a:lnTo>
                  <a:lnTo>
                    <a:pt x="219" y="71"/>
                  </a:lnTo>
                  <a:lnTo>
                    <a:pt x="206" y="76"/>
                  </a:lnTo>
                  <a:lnTo>
                    <a:pt x="192" y="80"/>
                  </a:lnTo>
                  <a:lnTo>
                    <a:pt x="183" y="76"/>
                  </a:lnTo>
                  <a:lnTo>
                    <a:pt x="170" y="76"/>
                  </a:lnTo>
                  <a:lnTo>
                    <a:pt x="166" y="67"/>
                  </a:lnTo>
                  <a:lnTo>
                    <a:pt x="157" y="58"/>
                  </a:lnTo>
                  <a:lnTo>
                    <a:pt x="157" y="45"/>
                  </a:lnTo>
                  <a:lnTo>
                    <a:pt x="161" y="31"/>
                  </a:lnTo>
                  <a:lnTo>
                    <a:pt x="166" y="18"/>
                  </a:lnTo>
                  <a:lnTo>
                    <a:pt x="179" y="9"/>
                  </a:lnTo>
                  <a:lnTo>
                    <a:pt x="192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15943" y="3975"/>
              <a:ext cx="232" cy="78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53" y="27"/>
                </a:cxn>
                <a:cxn ang="0">
                  <a:pos x="89" y="54"/>
                </a:cxn>
                <a:cxn ang="0">
                  <a:pos x="125" y="98"/>
                </a:cxn>
                <a:cxn ang="0">
                  <a:pos x="165" y="152"/>
                </a:cxn>
                <a:cxn ang="0">
                  <a:pos x="196" y="219"/>
                </a:cxn>
                <a:cxn ang="0">
                  <a:pos x="223" y="299"/>
                </a:cxn>
                <a:cxn ang="0">
                  <a:pos x="232" y="393"/>
                </a:cxn>
                <a:cxn ang="0">
                  <a:pos x="232" y="393"/>
                </a:cxn>
                <a:cxn ang="0">
                  <a:pos x="223" y="486"/>
                </a:cxn>
                <a:cxn ang="0">
                  <a:pos x="196" y="567"/>
                </a:cxn>
                <a:cxn ang="0">
                  <a:pos x="165" y="634"/>
                </a:cxn>
                <a:cxn ang="0">
                  <a:pos x="125" y="687"/>
                </a:cxn>
                <a:cxn ang="0">
                  <a:pos x="89" y="732"/>
                </a:cxn>
                <a:cxn ang="0">
                  <a:pos x="53" y="758"/>
                </a:cxn>
                <a:cxn ang="0">
                  <a:pos x="26" y="776"/>
                </a:cxn>
                <a:cxn ang="0">
                  <a:pos x="13" y="785"/>
                </a:cxn>
                <a:cxn ang="0">
                  <a:pos x="4" y="781"/>
                </a:cxn>
                <a:cxn ang="0">
                  <a:pos x="0" y="776"/>
                </a:cxn>
                <a:cxn ang="0">
                  <a:pos x="0" y="776"/>
                </a:cxn>
                <a:cxn ang="0">
                  <a:pos x="0" y="772"/>
                </a:cxn>
                <a:cxn ang="0">
                  <a:pos x="0" y="767"/>
                </a:cxn>
                <a:cxn ang="0">
                  <a:pos x="4" y="763"/>
                </a:cxn>
                <a:cxn ang="0">
                  <a:pos x="35" y="736"/>
                </a:cxn>
                <a:cxn ang="0">
                  <a:pos x="67" y="705"/>
                </a:cxn>
                <a:cxn ang="0">
                  <a:pos x="98" y="660"/>
                </a:cxn>
                <a:cxn ang="0">
                  <a:pos x="129" y="602"/>
                </a:cxn>
                <a:cxn ang="0">
                  <a:pos x="156" y="500"/>
                </a:cxn>
                <a:cxn ang="0">
                  <a:pos x="170" y="393"/>
                </a:cxn>
                <a:cxn ang="0">
                  <a:pos x="161" y="308"/>
                </a:cxn>
                <a:cxn ang="0">
                  <a:pos x="143" y="228"/>
                </a:cxn>
                <a:cxn ang="0">
                  <a:pos x="111" y="152"/>
                </a:cxn>
                <a:cxn ang="0">
                  <a:pos x="67" y="8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4" y="5"/>
                </a:cxn>
                <a:cxn ang="0">
                  <a:pos x="13" y="0"/>
                </a:cxn>
              </a:cxnLst>
              <a:rect l="0" t="0" r="r" b="b"/>
              <a:pathLst>
                <a:path w="232" h="785">
                  <a:moveTo>
                    <a:pt x="13" y="0"/>
                  </a:moveTo>
                  <a:lnTo>
                    <a:pt x="26" y="5"/>
                  </a:lnTo>
                  <a:lnTo>
                    <a:pt x="53" y="27"/>
                  </a:lnTo>
                  <a:lnTo>
                    <a:pt x="89" y="54"/>
                  </a:lnTo>
                  <a:lnTo>
                    <a:pt x="125" y="98"/>
                  </a:lnTo>
                  <a:lnTo>
                    <a:pt x="165" y="152"/>
                  </a:lnTo>
                  <a:lnTo>
                    <a:pt x="196" y="219"/>
                  </a:lnTo>
                  <a:lnTo>
                    <a:pt x="223" y="299"/>
                  </a:lnTo>
                  <a:lnTo>
                    <a:pt x="232" y="393"/>
                  </a:lnTo>
                  <a:lnTo>
                    <a:pt x="232" y="393"/>
                  </a:lnTo>
                  <a:lnTo>
                    <a:pt x="223" y="486"/>
                  </a:lnTo>
                  <a:lnTo>
                    <a:pt x="196" y="567"/>
                  </a:lnTo>
                  <a:lnTo>
                    <a:pt x="165" y="634"/>
                  </a:lnTo>
                  <a:lnTo>
                    <a:pt x="125" y="687"/>
                  </a:lnTo>
                  <a:lnTo>
                    <a:pt x="89" y="732"/>
                  </a:lnTo>
                  <a:lnTo>
                    <a:pt x="53" y="758"/>
                  </a:lnTo>
                  <a:lnTo>
                    <a:pt x="26" y="776"/>
                  </a:lnTo>
                  <a:lnTo>
                    <a:pt x="13" y="785"/>
                  </a:lnTo>
                  <a:lnTo>
                    <a:pt x="4" y="781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72"/>
                  </a:lnTo>
                  <a:lnTo>
                    <a:pt x="0" y="767"/>
                  </a:lnTo>
                  <a:lnTo>
                    <a:pt x="4" y="763"/>
                  </a:lnTo>
                  <a:lnTo>
                    <a:pt x="35" y="736"/>
                  </a:lnTo>
                  <a:lnTo>
                    <a:pt x="67" y="705"/>
                  </a:lnTo>
                  <a:lnTo>
                    <a:pt x="98" y="660"/>
                  </a:lnTo>
                  <a:lnTo>
                    <a:pt x="129" y="602"/>
                  </a:lnTo>
                  <a:lnTo>
                    <a:pt x="156" y="500"/>
                  </a:lnTo>
                  <a:lnTo>
                    <a:pt x="170" y="393"/>
                  </a:lnTo>
                  <a:lnTo>
                    <a:pt x="161" y="308"/>
                  </a:lnTo>
                  <a:lnTo>
                    <a:pt x="143" y="228"/>
                  </a:lnTo>
                  <a:lnTo>
                    <a:pt x="111" y="152"/>
                  </a:lnTo>
                  <a:lnTo>
                    <a:pt x="67" y="8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5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3810000" y="5943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``Detour rule’’ </a:t>
            </a:r>
            <a:endParaRPr lang="en-US" sz="3600" dirty="0">
              <a:solidFill>
                <a:srgbClr val="6600FF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429000" y="3124200"/>
            <a:ext cx="1988834" cy="571500"/>
            <a:chOff x="2889" y="2162"/>
            <a:chExt cx="5662" cy="1627"/>
          </a:xfrm>
          <a:solidFill>
            <a:srgbClr val="0000FF"/>
          </a:solidFill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2889" y="2278"/>
              <a:ext cx="1131" cy="1104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1131" y="22"/>
                </a:cxn>
                <a:cxn ang="0">
                  <a:pos x="1096" y="343"/>
                </a:cxn>
                <a:cxn ang="0">
                  <a:pos x="1077" y="364"/>
                </a:cxn>
                <a:cxn ang="0">
                  <a:pos x="1063" y="359"/>
                </a:cxn>
                <a:cxn ang="0">
                  <a:pos x="1058" y="348"/>
                </a:cxn>
                <a:cxn ang="0">
                  <a:pos x="1058" y="339"/>
                </a:cxn>
                <a:cxn ang="0">
                  <a:pos x="1060" y="325"/>
                </a:cxn>
                <a:cxn ang="0">
                  <a:pos x="1065" y="277"/>
                </a:cxn>
                <a:cxn ang="0">
                  <a:pos x="1065" y="227"/>
                </a:cxn>
                <a:cxn ang="0">
                  <a:pos x="1053" y="132"/>
                </a:cxn>
                <a:cxn ang="0">
                  <a:pos x="1000" y="75"/>
                </a:cxn>
                <a:cxn ang="0">
                  <a:pos x="887" y="50"/>
                </a:cxn>
                <a:cxn ang="0">
                  <a:pos x="593" y="48"/>
                </a:cxn>
                <a:cxn ang="0">
                  <a:pos x="550" y="70"/>
                </a:cxn>
                <a:cxn ang="0">
                  <a:pos x="434" y="527"/>
                </a:cxn>
                <a:cxn ang="0">
                  <a:pos x="665" y="520"/>
                </a:cxn>
                <a:cxn ang="0">
                  <a:pos x="742" y="475"/>
                </a:cxn>
                <a:cxn ang="0">
                  <a:pos x="785" y="370"/>
                </a:cxn>
                <a:cxn ang="0">
                  <a:pos x="799" y="336"/>
                </a:cxn>
                <a:cxn ang="0">
                  <a:pos x="820" y="338"/>
                </a:cxn>
                <a:cxn ang="0">
                  <a:pos x="827" y="348"/>
                </a:cxn>
                <a:cxn ang="0">
                  <a:pos x="827" y="355"/>
                </a:cxn>
                <a:cxn ang="0">
                  <a:pos x="826" y="364"/>
                </a:cxn>
                <a:cxn ang="0">
                  <a:pos x="735" y="730"/>
                </a:cxn>
                <a:cxn ang="0">
                  <a:pos x="721" y="766"/>
                </a:cxn>
                <a:cxn ang="0">
                  <a:pos x="703" y="764"/>
                </a:cxn>
                <a:cxn ang="0">
                  <a:pos x="693" y="752"/>
                </a:cxn>
                <a:cxn ang="0">
                  <a:pos x="695" y="739"/>
                </a:cxn>
                <a:cxn ang="0">
                  <a:pos x="703" y="702"/>
                </a:cxn>
                <a:cxn ang="0">
                  <a:pos x="710" y="657"/>
                </a:cxn>
                <a:cxn ang="0">
                  <a:pos x="705" y="618"/>
                </a:cxn>
                <a:cxn ang="0">
                  <a:pos x="670" y="586"/>
                </a:cxn>
                <a:cxn ang="0">
                  <a:pos x="578" y="575"/>
                </a:cxn>
                <a:cxn ang="0">
                  <a:pos x="323" y="982"/>
                </a:cxn>
                <a:cxn ang="0">
                  <a:pos x="317" y="1018"/>
                </a:cxn>
                <a:cxn ang="0">
                  <a:pos x="330" y="1043"/>
                </a:cxn>
                <a:cxn ang="0">
                  <a:pos x="393" y="1052"/>
                </a:cxn>
                <a:cxn ang="0">
                  <a:pos x="450" y="1054"/>
                </a:cxn>
                <a:cxn ang="0">
                  <a:pos x="490" y="1054"/>
                </a:cxn>
                <a:cxn ang="0">
                  <a:pos x="497" y="1059"/>
                </a:cxn>
                <a:cxn ang="0">
                  <a:pos x="504" y="1068"/>
                </a:cxn>
                <a:cxn ang="0">
                  <a:pos x="497" y="1098"/>
                </a:cxn>
                <a:cxn ang="0">
                  <a:pos x="473" y="1104"/>
                </a:cxn>
                <a:cxn ang="0">
                  <a:pos x="373" y="1102"/>
                </a:cxn>
                <a:cxn ang="0">
                  <a:pos x="262" y="1100"/>
                </a:cxn>
                <a:cxn ang="0">
                  <a:pos x="169" y="1100"/>
                </a:cxn>
                <a:cxn ang="0">
                  <a:pos x="52" y="1104"/>
                </a:cxn>
                <a:cxn ang="0">
                  <a:pos x="19" y="1104"/>
                </a:cxn>
                <a:cxn ang="0">
                  <a:pos x="8" y="1100"/>
                </a:cxn>
                <a:cxn ang="0">
                  <a:pos x="0" y="1089"/>
                </a:cxn>
                <a:cxn ang="0">
                  <a:pos x="8" y="1059"/>
                </a:cxn>
                <a:cxn ang="0">
                  <a:pos x="45" y="1054"/>
                </a:cxn>
                <a:cxn ang="0">
                  <a:pos x="141" y="1047"/>
                </a:cxn>
                <a:cxn ang="0">
                  <a:pos x="178" y="1016"/>
                </a:cxn>
                <a:cxn ang="0">
                  <a:pos x="400" y="116"/>
                </a:cxn>
                <a:cxn ang="0">
                  <a:pos x="407" y="82"/>
                </a:cxn>
                <a:cxn ang="0">
                  <a:pos x="394" y="57"/>
                </a:cxn>
                <a:cxn ang="0">
                  <a:pos x="333" y="48"/>
                </a:cxn>
                <a:cxn ang="0">
                  <a:pos x="270" y="47"/>
                </a:cxn>
                <a:cxn ang="0">
                  <a:pos x="262" y="14"/>
                </a:cxn>
                <a:cxn ang="0">
                  <a:pos x="290" y="0"/>
                </a:cxn>
              </a:cxnLst>
              <a:rect l="0" t="0" r="r" b="b"/>
              <a:pathLst>
                <a:path w="1131" h="1104">
                  <a:moveTo>
                    <a:pt x="307" y="0"/>
                  </a:moveTo>
                  <a:lnTo>
                    <a:pt x="1087" y="0"/>
                  </a:lnTo>
                  <a:lnTo>
                    <a:pt x="1108" y="0"/>
                  </a:lnTo>
                  <a:lnTo>
                    <a:pt x="1121" y="2"/>
                  </a:lnTo>
                  <a:lnTo>
                    <a:pt x="1129" y="9"/>
                  </a:lnTo>
                  <a:lnTo>
                    <a:pt x="1131" y="22"/>
                  </a:lnTo>
                  <a:lnTo>
                    <a:pt x="1129" y="43"/>
                  </a:lnTo>
                  <a:lnTo>
                    <a:pt x="1100" y="323"/>
                  </a:lnTo>
                  <a:lnTo>
                    <a:pt x="1096" y="343"/>
                  </a:lnTo>
                  <a:lnTo>
                    <a:pt x="1093" y="355"/>
                  </a:lnTo>
                  <a:lnTo>
                    <a:pt x="1087" y="363"/>
                  </a:lnTo>
                  <a:lnTo>
                    <a:pt x="1077" y="364"/>
                  </a:lnTo>
                  <a:lnTo>
                    <a:pt x="1072" y="364"/>
                  </a:lnTo>
                  <a:lnTo>
                    <a:pt x="1067" y="363"/>
                  </a:lnTo>
                  <a:lnTo>
                    <a:pt x="1063" y="359"/>
                  </a:lnTo>
                  <a:lnTo>
                    <a:pt x="1061" y="355"/>
                  </a:lnTo>
                  <a:lnTo>
                    <a:pt x="1060" y="352"/>
                  </a:lnTo>
                  <a:lnTo>
                    <a:pt x="1058" y="348"/>
                  </a:lnTo>
                  <a:lnTo>
                    <a:pt x="1058" y="345"/>
                  </a:lnTo>
                  <a:lnTo>
                    <a:pt x="1058" y="343"/>
                  </a:lnTo>
                  <a:lnTo>
                    <a:pt x="1058" y="339"/>
                  </a:lnTo>
                  <a:lnTo>
                    <a:pt x="1058" y="336"/>
                  </a:lnTo>
                  <a:lnTo>
                    <a:pt x="1058" y="332"/>
                  </a:lnTo>
                  <a:lnTo>
                    <a:pt x="1060" y="325"/>
                  </a:lnTo>
                  <a:lnTo>
                    <a:pt x="1060" y="316"/>
                  </a:lnTo>
                  <a:lnTo>
                    <a:pt x="1063" y="293"/>
                  </a:lnTo>
                  <a:lnTo>
                    <a:pt x="1065" y="277"/>
                  </a:lnTo>
                  <a:lnTo>
                    <a:pt x="1065" y="263"/>
                  </a:lnTo>
                  <a:lnTo>
                    <a:pt x="1065" y="247"/>
                  </a:lnTo>
                  <a:lnTo>
                    <a:pt x="1065" y="227"/>
                  </a:lnTo>
                  <a:lnTo>
                    <a:pt x="1063" y="191"/>
                  </a:lnTo>
                  <a:lnTo>
                    <a:pt x="1060" y="161"/>
                  </a:lnTo>
                  <a:lnTo>
                    <a:pt x="1053" y="132"/>
                  </a:lnTo>
                  <a:lnTo>
                    <a:pt x="1040" y="109"/>
                  </a:lnTo>
                  <a:lnTo>
                    <a:pt x="1023" y="91"/>
                  </a:lnTo>
                  <a:lnTo>
                    <a:pt x="1000" y="75"/>
                  </a:lnTo>
                  <a:lnTo>
                    <a:pt x="970" y="63"/>
                  </a:lnTo>
                  <a:lnTo>
                    <a:pt x="932" y="55"/>
                  </a:lnTo>
                  <a:lnTo>
                    <a:pt x="887" y="50"/>
                  </a:lnTo>
                  <a:lnTo>
                    <a:pt x="833" y="48"/>
                  </a:lnTo>
                  <a:lnTo>
                    <a:pt x="623" y="48"/>
                  </a:lnTo>
                  <a:lnTo>
                    <a:pt x="593" y="48"/>
                  </a:lnTo>
                  <a:lnTo>
                    <a:pt x="572" y="52"/>
                  </a:lnTo>
                  <a:lnTo>
                    <a:pt x="558" y="59"/>
                  </a:lnTo>
                  <a:lnTo>
                    <a:pt x="550" y="70"/>
                  </a:lnTo>
                  <a:lnTo>
                    <a:pt x="544" y="88"/>
                  </a:lnTo>
                  <a:lnTo>
                    <a:pt x="537" y="113"/>
                  </a:lnTo>
                  <a:lnTo>
                    <a:pt x="434" y="527"/>
                  </a:lnTo>
                  <a:lnTo>
                    <a:pt x="579" y="527"/>
                  </a:lnTo>
                  <a:lnTo>
                    <a:pt x="627" y="525"/>
                  </a:lnTo>
                  <a:lnTo>
                    <a:pt x="665" y="520"/>
                  </a:lnTo>
                  <a:lnTo>
                    <a:pt x="696" y="509"/>
                  </a:lnTo>
                  <a:lnTo>
                    <a:pt x="721" y="495"/>
                  </a:lnTo>
                  <a:lnTo>
                    <a:pt x="742" y="475"/>
                  </a:lnTo>
                  <a:lnTo>
                    <a:pt x="757" y="447"/>
                  </a:lnTo>
                  <a:lnTo>
                    <a:pt x="773" y="413"/>
                  </a:lnTo>
                  <a:lnTo>
                    <a:pt x="785" y="370"/>
                  </a:lnTo>
                  <a:lnTo>
                    <a:pt x="789" y="352"/>
                  </a:lnTo>
                  <a:lnTo>
                    <a:pt x="794" y="341"/>
                  </a:lnTo>
                  <a:lnTo>
                    <a:pt x="799" y="336"/>
                  </a:lnTo>
                  <a:lnTo>
                    <a:pt x="810" y="334"/>
                  </a:lnTo>
                  <a:lnTo>
                    <a:pt x="815" y="336"/>
                  </a:lnTo>
                  <a:lnTo>
                    <a:pt x="820" y="338"/>
                  </a:lnTo>
                  <a:lnTo>
                    <a:pt x="824" y="341"/>
                  </a:lnTo>
                  <a:lnTo>
                    <a:pt x="826" y="345"/>
                  </a:lnTo>
                  <a:lnTo>
                    <a:pt x="827" y="348"/>
                  </a:lnTo>
                  <a:lnTo>
                    <a:pt x="827" y="350"/>
                  </a:lnTo>
                  <a:lnTo>
                    <a:pt x="827" y="352"/>
                  </a:lnTo>
                  <a:lnTo>
                    <a:pt x="827" y="355"/>
                  </a:lnTo>
                  <a:lnTo>
                    <a:pt x="827" y="357"/>
                  </a:lnTo>
                  <a:lnTo>
                    <a:pt x="827" y="361"/>
                  </a:lnTo>
                  <a:lnTo>
                    <a:pt x="826" y="364"/>
                  </a:lnTo>
                  <a:lnTo>
                    <a:pt x="824" y="370"/>
                  </a:lnTo>
                  <a:lnTo>
                    <a:pt x="822" y="379"/>
                  </a:lnTo>
                  <a:lnTo>
                    <a:pt x="735" y="730"/>
                  </a:lnTo>
                  <a:lnTo>
                    <a:pt x="730" y="750"/>
                  </a:lnTo>
                  <a:lnTo>
                    <a:pt x="726" y="761"/>
                  </a:lnTo>
                  <a:lnTo>
                    <a:pt x="721" y="766"/>
                  </a:lnTo>
                  <a:lnTo>
                    <a:pt x="712" y="766"/>
                  </a:lnTo>
                  <a:lnTo>
                    <a:pt x="707" y="766"/>
                  </a:lnTo>
                  <a:lnTo>
                    <a:pt x="703" y="764"/>
                  </a:lnTo>
                  <a:lnTo>
                    <a:pt x="698" y="761"/>
                  </a:lnTo>
                  <a:lnTo>
                    <a:pt x="695" y="757"/>
                  </a:lnTo>
                  <a:lnTo>
                    <a:pt x="693" y="752"/>
                  </a:lnTo>
                  <a:lnTo>
                    <a:pt x="693" y="747"/>
                  </a:lnTo>
                  <a:lnTo>
                    <a:pt x="693" y="743"/>
                  </a:lnTo>
                  <a:lnTo>
                    <a:pt x="695" y="739"/>
                  </a:lnTo>
                  <a:lnTo>
                    <a:pt x="696" y="732"/>
                  </a:lnTo>
                  <a:lnTo>
                    <a:pt x="698" y="729"/>
                  </a:lnTo>
                  <a:lnTo>
                    <a:pt x="703" y="702"/>
                  </a:lnTo>
                  <a:lnTo>
                    <a:pt x="707" y="682"/>
                  </a:lnTo>
                  <a:lnTo>
                    <a:pt x="709" y="668"/>
                  </a:lnTo>
                  <a:lnTo>
                    <a:pt x="710" y="657"/>
                  </a:lnTo>
                  <a:lnTo>
                    <a:pt x="710" y="648"/>
                  </a:lnTo>
                  <a:lnTo>
                    <a:pt x="709" y="632"/>
                  </a:lnTo>
                  <a:lnTo>
                    <a:pt x="705" y="618"/>
                  </a:lnTo>
                  <a:lnTo>
                    <a:pt x="698" y="605"/>
                  </a:lnTo>
                  <a:lnTo>
                    <a:pt x="688" y="595"/>
                  </a:lnTo>
                  <a:lnTo>
                    <a:pt x="670" y="586"/>
                  </a:lnTo>
                  <a:lnTo>
                    <a:pt x="647" y="580"/>
                  </a:lnTo>
                  <a:lnTo>
                    <a:pt x="616" y="577"/>
                  </a:lnTo>
                  <a:lnTo>
                    <a:pt x="578" y="575"/>
                  </a:lnTo>
                  <a:lnTo>
                    <a:pt x="422" y="575"/>
                  </a:lnTo>
                  <a:lnTo>
                    <a:pt x="422" y="575"/>
                  </a:lnTo>
                  <a:lnTo>
                    <a:pt x="323" y="982"/>
                  </a:lnTo>
                  <a:lnTo>
                    <a:pt x="319" y="1000"/>
                  </a:lnTo>
                  <a:lnTo>
                    <a:pt x="317" y="1013"/>
                  </a:lnTo>
                  <a:lnTo>
                    <a:pt x="317" y="1018"/>
                  </a:lnTo>
                  <a:lnTo>
                    <a:pt x="317" y="1029"/>
                  </a:lnTo>
                  <a:lnTo>
                    <a:pt x="323" y="1038"/>
                  </a:lnTo>
                  <a:lnTo>
                    <a:pt x="330" y="1043"/>
                  </a:lnTo>
                  <a:lnTo>
                    <a:pt x="345" y="1047"/>
                  </a:lnTo>
                  <a:lnTo>
                    <a:pt x="368" y="1050"/>
                  </a:lnTo>
                  <a:lnTo>
                    <a:pt x="393" y="1052"/>
                  </a:lnTo>
                  <a:lnTo>
                    <a:pt x="410" y="1052"/>
                  </a:lnTo>
                  <a:lnTo>
                    <a:pt x="427" y="1054"/>
                  </a:lnTo>
                  <a:lnTo>
                    <a:pt x="450" y="1054"/>
                  </a:lnTo>
                  <a:lnTo>
                    <a:pt x="473" y="1054"/>
                  </a:lnTo>
                  <a:lnTo>
                    <a:pt x="485" y="1054"/>
                  </a:lnTo>
                  <a:lnTo>
                    <a:pt x="490" y="1054"/>
                  </a:lnTo>
                  <a:lnTo>
                    <a:pt x="496" y="1055"/>
                  </a:lnTo>
                  <a:lnTo>
                    <a:pt x="496" y="1057"/>
                  </a:lnTo>
                  <a:lnTo>
                    <a:pt x="497" y="1059"/>
                  </a:lnTo>
                  <a:lnTo>
                    <a:pt x="499" y="1061"/>
                  </a:lnTo>
                  <a:lnTo>
                    <a:pt x="503" y="1064"/>
                  </a:lnTo>
                  <a:lnTo>
                    <a:pt x="504" y="1068"/>
                  </a:lnTo>
                  <a:lnTo>
                    <a:pt x="504" y="1073"/>
                  </a:lnTo>
                  <a:lnTo>
                    <a:pt x="503" y="1089"/>
                  </a:lnTo>
                  <a:lnTo>
                    <a:pt x="497" y="1098"/>
                  </a:lnTo>
                  <a:lnTo>
                    <a:pt x="489" y="1102"/>
                  </a:lnTo>
                  <a:lnTo>
                    <a:pt x="480" y="1104"/>
                  </a:lnTo>
                  <a:lnTo>
                    <a:pt x="473" y="1104"/>
                  </a:lnTo>
                  <a:lnTo>
                    <a:pt x="445" y="1104"/>
                  </a:lnTo>
                  <a:lnTo>
                    <a:pt x="412" y="1104"/>
                  </a:lnTo>
                  <a:lnTo>
                    <a:pt x="373" y="1102"/>
                  </a:lnTo>
                  <a:lnTo>
                    <a:pt x="333" y="1102"/>
                  </a:lnTo>
                  <a:lnTo>
                    <a:pt x="297" y="1100"/>
                  </a:lnTo>
                  <a:lnTo>
                    <a:pt x="262" y="1100"/>
                  </a:lnTo>
                  <a:lnTo>
                    <a:pt x="235" y="1098"/>
                  </a:lnTo>
                  <a:lnTo>
                    <a:pt x="206" y="1100"/>
                  </a:lnTo>
                  <a:lnTo>
                    <a:pt x="169" y="1100"/>
                  </a:lnTo>
                  <a:lnTo>
                    <a:pt x="129" y="1102"/>
                  </a:lnTo>
                  <a:lnTo>
                    <a:pt x="89" y="1104"/>
                  </a:lnTo>
                  <a:lnTo>
                    <a:pt x="52" y="1104"/>
                  </a:lnTo>
                  <a:lnTo>
                    <a:pt x="24" y="1104"/>
                  </a:lnTo>
                  <a:lnTo>
                    <a:pt x="22" y="1104"/>
                  </a:lnTo>
                  <a:lnTo>
                    <a:pt x="19" y="1104"/>
                  </a:lnTo>
                  <a:lnTo>
                    <a:pt x="15" y="1104"/>
                  </a:lnTo>
                  <a:lnTo>
                    <a:pt x="12" y="1102"/>
                  </a:lnTo>
                  <a:lnTo>
                    <a:pt x="8" y="1100"/>
                  </a:lnTo>
                  <a:lnTo>
                    <a:pt x="5" y="1098"/>
                  </a:lnTo>
                  <a:lnTo>
                    <a:pt x="3" y="1095"/>
                  </a:lnTo>
                  <a:lnTo>
                    <a:pt x="0" y="1089"/>
                  </a:lnTo>
                  <a:lnTo>
                    <a:pt x="0" y="1084"/>
                  </a:lnTo>
                  <a:lnTo>
                    <a:pt x="1" y="1068"/>
                  </a:lnTo>
                  <a:lnTo>
                    <a:pt x="8" y="1059"/>
                  </a:lnTo>
                  <a:lnTo>
                    <a:pt x="17" y="1055"/>
                  </a:lnTo>
                  <a:lnTo>
                    <a:pt x="29" y="1054"/>
                  </a:lnTo>
                  <a:lnTo>
                    <a:pt x="45" y="1054"/>
                  </a:lnTo>
                  <a:lnTo>
                    <a:pt x="87" y="1052"/>
                  </a:lnTo>
                  <a:lnTo>
                    <a:pt x="118" y="1050"/>
                  </a:lnTo>
                  <a:lnTo>
                    <a:pt x="141" y="1047"/>
                  </a:lnTo>
                  <a:lnTo>
                    <a:pt x="159" y="1039"/>
                  </a:lnTo>
                  <a:lnTo>
                    <a:pt x="171" y="1029"/>
                  </a:lnTo>
                  <a:lnTo>
                    <a:pt x="178" y="1016"/>
                  </a:lnTo>
                  <a:lnTo>
                    <a:pt x="185" y="998"/>
                  </a:lnTo>
                  <a:lnTo>
                    <a:pt x="190" y="977"/>
                  </a:lnTo>
                  <a:lnTo>
                    <a:pt x="400" y="116"/>
                  </a:lnTo>
                  <a:lnTo>
                    <a:pt x="405" y="100"/>
                  </a:lnTo>
                  <a:lnTo>
                    <a:pt x="407" y="89"/>
                  </a:lnTo>
                  <a:lnTo>
                    <a:pt x="407" y="82"/>
                  </a:lnTo>
                  <a:lnTo>
                    <a:pt x="408" y="79"/>
                  </a:lnTo>
                  <a:lnTo>
                    <a:pt x="403" y="66"/>
                  </a:lnTo>
                  <a:lnTo>
                    <a:pt x="394" y="57"/>
                  </a:lnTo>
                  <a:lnTo>
                    <a:pt x="377" y="52"/>
                  </a:lnTo>
                  <a:lnTo>
                    <a:pt x="358" y="48"/>
                  </a:lnTo>
                  <a:lnTo>
                    <a:pt x="333" y="48"/>
                  </a:lnTo>
                  <a:lnTo>
                    <a:pt x="305" y="48"/>
                  </a:lnTo>
                  <a:lnTo>
                    <a:pt x="284" y="48"/>
                  </a:lnTo>
                  <a:lnTo>
                    <a:pt x="270" y="47"/>
                  </a:lnTo>
                  <a:lnTo>
                    <a:pt x="263" y="41"/>
                  </a:lnTo>
                  <a:lnTo>
                    <a:pt x="260" y="30"/>
                  </a:lnTo>
                  <a:lnTo>
                    <a:pt x="262" y="14"/>
                  </a:lnTo>
                  <a:lnTo>
                    <a:pt x="267" y="5"/>
                  </a:lnTo>
                  <a:lnTo>
                    <a:pt x="277" y="2"/>
                  </a:lnTo>
                  <a:lnTo>
                    <a:pt x="29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4235" y="2162"/>
              <a:ext cx="370" cy="1627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65" y="4"/>
                </a:cxn>
                <a:cxn ang="0">
                  <a:pos x="370" y="13"/>
                </a:cxn>
                <a:cxn ang="0">
                  <a:pos x="370" y="20"/>
                </a:cxn>
                <a:cxn ang="0">
                  <a:pos x="368" y="23"/>
                </a:cxn>
                <a:cxn ang="0">
                  <a:pos x="365" y="29"/>
                </a:cxn>
                <a:cxn ang="0">
                  <a:pos x="354" y="38"/>
                </a:cxn>
                <a:cxn ang="0">
                  <a:pos x="293" y="107"/>
                </a:cxn>
                <a:cxn ang="0">
                  <a:pos x="206" y="246"/>
                </a:cxn>
                <a:cxn ang="0">
                  <a:pos x="147" y="398"/>
                </a:cxn>
                <a:cxn ang="0">
                  <a:pos x="110" y="561"/>
                </a:cxn>
                <a:cxn ang="0">
                  <a:pos x="94" y="729"/>
                </a:cxn>
                <a:cxn ang="0">
                  <a:pos x="94" y="882"/>
                </a:cxn>
                <a:cxn ang="0">
                  <a:pos x="105" y="1027"/>
                </a:cxn>
                <a:cxn ang="0">
                  <a:pos x="133" y="1173"/>
                </a:cxn>
                <a:cxn ang="0">
                  <a:pos x="178" y="1318"/>
                </a:cxn>
                <a:cxn ang="0">
                  <a:pos x="248" y="1454"/>
                </a:cxn>
                <a:cxn ang="0">
                  <a:pos x="342" y="1575"/>
                </a:cxn>
                <a:cxn ang="0">
                  <a:pos x="363" y="1598"/>
                </a:cxn>
                <a:cxn ang="0">
                  <a:pos x="370" y="1609"/>
                </a:cxn>
                <a:cxn ang="0">
                  <a:pos x="370" y="1611"/>
                </a:cxn>
                <a:cxn ang="0">
                  <a:pos x="367" y="1621"/>
                </a:cxn>
                <a:cxn ang="0">
                  <a:pos x="358" y="1627"/>
                </a:cxn>
                <a:cxn ang="0">
                  <a:pos x="344" y="1623"/>
                </a:cxn>
                <a:cxn ang="0">
                  <a:pos x="311" y="1598"/>
                </a:cxn>
                <a:cxn ang="0">
                  <a:pos x="258" y="1550"/>
                </a:cxn>
                <a:cxn ang="0">
                  <a:pos x="197" y="1475"/>
                </a:cxn>
                <a:cxn ang="0">
                  <a:pos x="134" y="1377"/>
                </a:cxn>
                <a:cxn ang="0">
                  <a:pos x="71" y="1241"/>
                </a:cxn>
                <a:cxn ang="0">
                  <a:pos x="26" y="1084"/>
                </a:cxn>
                <a:cxn ang="0">
                  <a:pos x="5" y="938"/>
                </a:cxn>
                <a:cxn ang="0">
                  <a:pos x="0" y="814"/>
                </a:cxn>
                <a:cxn ang="0">
                  <a:pos x="9" y="664"/>
                </a:cxn>
                <a:cxn ang="0">
                  <a:pos x="38" y="495"/>
                </a:cxn>
                <a:cxn ang="0">
                  <a:pos x="99" y="318"/>
                </a:cxn>
                <a:cxn ang="0">
                  <a:pos x="155" y="214"/>
                </a:cxn>
                <a:cxn ang="0">
                  <a:pos x="215" y="130"/>
                </a:cxn>
                <a:cxn ang="0">
                  <a:pos x="269" y="68"/>
                </a:cxn>
                <a:cxn ang="0">
                  <a:pos x="316" y="25"/>
                </a:cxn>
                <a:cxn ang="0">
                  <a:pos x="346" y="4"/>
                </a:cxn>
              </a:cxnLst>
              <a:rect l="0" t="0" r="r" b="b"/>
              <a:pathLst>
                <a:path w="370" h="1627">
                  <a:moveTo>
                    <a:pt x="353" y="0"/>
                  </a:moveTo>
                  <a:lnTo>
                    <a:pt x="358" y="0"/>
                  </a:lnTo>
                  <a:lnTo>
                    <a:pt x="361" y="2"/>
                  </a:lnTo>
                  <a:lnTo>
                    <a:pt x="365" y="4"/>
                  </a:lnTo>
                  <a:lnTo>
                    <a:pt x="368" y="7"/>
                  </a:lnTo>
                  <a:lnTo>
                    <a:pt x="370" y="13"/>
                  </a:lnTo>
                  <a:lnTo>
                    <a:pt x="370" y="18"/>
                  </a:lnTo>
                  <a:lnTo>
                    <a:pt x="370" y="20"/>
                  </a:lnTo>
                  <a:lnTo>
                    <a:pt x="370" y="21"/>
                  </a:lnTo>
                  <a:lnTo>
                    <a:pt x="368" y="23"/>
                  </a:lnTo>
                  <a:lnTo>
                    <a:pt x="367" y="25"/>
                  </a:lnTo>
                  <a:lnTo>
                    <a:pt x="365" y="29"/>
                  </a:lnTo>
                  <a:lnTo>
                    <a:pt x="360" y="32"/>
                  </a:lnTo>
                  <a:lnTo>
                    <a:pt x="354" y="38"/>
                  </a:lnTo>
                  <a:lnTo>
                    <a:pt x="347" y="43"/>
                  </a:lnTo>
                  <a:lnTo>
                    <a:pt x="293" y="107"/>
                  </a:lnTo>
                  <a:lnTo>
                    <a:pt x="246" y="175"/>
                  </a:lnTo>
                  <a:lnTo>
                    <a:pt x="206" y="246"/>
                  </a:lnTo>
                  <a:lnTo>
                    <a:pt x="173" y="321"/>
                  </a:lnTo>
                  <a:lnTo>
                    <a:pt x="147" y="398"/>
                  </a:lnTo>
                  <a:lnTo>
                    <a:pt x="126" y="479"/>
                  </a:lnTo>
                  <a:lnTo>
                    <a:pt x="110" y="561"/>
                  </a:lnTo>
                  <a:lnTo>
                    <a:pt x="99" y="645"/>
                  </a:lnTo>
                  <a:lnTo>
                    <a:pt x="94" y="729"/>
                  </a:lnTo>
                  <a:lnTo>
                    <a:pt x="92" y="814"/>
                  </a:lnTo>
                  <a:lnTo>
                    <a:pt x="94" y="882"/>
                  </a:lnTo>
                  <a:lnTo>
                    <a:pt x="98" y="954"/>
                  </a:lnTo>
                  <a:lnTo>
                    <a:pt x="105" y="1027"/>
                  </a:lnTo>
                  <a:lnTo>
                    <a:pt x="117" y="1100"/>
                  </a:lnTo>
                  <a:lnTo>
                    <a:pt x="133" y="1173"/>
                  </a:lnTo>
                  <a:lnTo>
                    <a:pt x="154" y="1246"/>
                  </a:lnTo>
                  <a:lnTo>
                    <a:pt x="178" y="1318"/>
                  </a:lnTo>
                  <a:lnTo>
                    <a:pt x="209" y="1388"/>
                  </a:lnTo>
                  <a:lnTo>
                    <a:pt x="248" y="1454"/>
                  </a:lnTo>
                  <a:lnTo>
                    <a:pt x="291" y="1516"/>
                  </a:lnTo>
                  <a:lnTo>
                    <a:pt x="342" y="1575"/>
                  </a:lnTo>
                  <a:lnTo>
                    <a:pt x="356" y="1589"/>
                  </a:lnTo>
                  <a:lnTo>
                    <a:pt x="363" y="1598"/>
                  </a:lnTo>
                  <a:lnTo>
                    <a:pt x="368" y="1604"/>
                  </a:lnTo>
                  <a:lnTo>
                    <a:pt x="370" y="1609"/>
                  </a:lnTo>
                  <a:lnTo>
                    <a:pt x="370" y="1611"/>
                  </a:lnTo>
                  <a:lnTo>
                    <a:pt x="370" y="1611"/>
                  </a:lnTo>
                  <a:lnTo>
                    <a:pt x="368" y="1618"/>
                  </a:lnTo>
                  <a:lnTo>
                    <a:pt x="367" y="1621"/>
                  </a:lnTo>
                  <a:lnTo>
                    <a:pt x="363" y="1625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4" y="1623"/>
                  </a:lnTo>
                  <a:lnTo>
                    <a:pt x="330" y="1614"/>
                  </a:lnTo>
                  <a:lnTo>
                    <a:pt x="311" y="1598"/>
                  </a:lnTo>
                  <a:lnTo>
                    <a:pt x="286" y="1577"/>
                  </a:lnTo>
                  <a:lnTo>
                    <a:pt x="258" y="1550"/>
                  </a:lnTo>
                  <a:lnTo>
                    <a:pt x="229" y="1516"/>
                  </a:lnTo>
                  <a:lnTo>
                    <a:pt x="197" y="1475"/>
                  </a:lnTo>
                  <a:lnTo>
                    <a:pt x="166" y="1429"/>
                  </a:lnTo>
                  <a:lnTo>
                    <a:pt x="134" y="1377"/>
                  </a:lnTo>
                  <a:lnTo>
                    <a:pt x="105" y="1320"/>
                  </a:lnTo>
                  <a:lnTo>
                    <a:pt x="71" y="1241"/>
                  </a:lnTo>
                  <a:lnTo>
                    <a:pt x="45" y="1163"/>
                  </a:lnTo>
                  <a:lnTo>
                    <a:pt x="26" y="1084"/>
                  </a:lnTo>
                  <a:lnTo>
                    <a:pt x="14" y="1009"/>
                  </a:lnTo>
                  <a:lnTo>
                    <a:pt x="5" y="938"/>
                  </a:lnTo>
                  <a:lnTo>
                    <a:pt x="2" y="873"/>
                  </a:lnTo>
                  <a:lnTo>
                    <a:pt x="0" y="814"/>
                  </a:lnTo>
                  <a:lnTo>
                    <a:pt x="2" y="743"/>
                  </a:lnTo>
                  <a:lnTo>
                    <a:pt x="9" y="664"/>
                  </a:lnTo>
                  <a:lnTo>
                    <a:pt x="19" y="582"/>
                  </a:lnTo>
                  <a:lnTo>
                    <a:pt x="38" y="495"/>
                  </a:lnTo>
                  <a:lnTo>
                    <a:pt x="64" y="407"/>
                  </a:lnTo>
                  <a:lnTo>
                    <a:pt x="99" y="318"/>
                  </a:lnTo>
                  <a:lnTo>
                    <a:pt x="127" y="263"/>
                  </a:lnTo>
                  <a:lnTo>
                    <a:pt x="155" y="214"/>
                  </a:lnTo>
                  <a:lnTo>
                    <a:pt x="185" y="170"/>
                  </a:lnTo>
                  <a:lnTo>
                    <a:pt x="215" y="130"/>
                  </a:lnTo>
                  <a:lnTo>
                    <a:pt x="243" y="96"/>
                  </a:lnTo>
                  <a:lnTo>
                    <a:pt x="269" y="68"/>
                  </a:lnTo>
                  <a:lnTo>
                    <a:pt x="293" y="43"/>
                  </a:lnTo>
                  <a:lnTo>
                    <a:pt x="316" y="25"/>
                  </a:lnTo>
                  <a:lnTo>
                    <a:pt x="333" y="11"/>
                  </a:lnTo>
                  <a:lnTo>
                    <a:pt x="346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4811" y="2646"/>
              <a:ext cx="866" cy="1087"/>
            </a:xfrm>
            <a:custGeom>
              <a:avLst/>
              <a:gdLst/>
              <a:ahLst/>
              <a:cxnLst>
                <a:cxn ang="0">
                  <a:pos x="72" y="775"/>
                </a:cxn>
                <a:cxn ang="0">
                  <a:pos x="40" y="955"/>
                </a:cxn>
                <a:cxn ang="0">
                  <a:pos x="49" y="1016"/>
                </a:cxn>
                <a:cxn ang="0">
                  <a:pos x="107" y="1052"/>
                </a:cxn>
                <a:cxn ang="0">
                  <a:pos x="211" y="979"/>
                </a:cxn>
                <a:cxn ang="0">
                  <a:pos x="241" y="843"/>
                </a:cxn>
                <a:cxn ang="0">
                  <a:pos x="274" y="0"/>
                </a:cxn>
                <a:cxn ang="0">
                  <a:pos x="285" y="2"/>
                </a:cxn>
                <a:cxn ang="0">
                  <a:pos x="293" y="14"/>
                </a:cxn>
                <a:cxn ang="0">
                  <a:pos x="286" y="30"/>
                </a:cxn>
                <a:cxn ang="0">
                  <a:pos x="271" y="36"/>
                </a:cxn>
                <a:cxn ang="0">
                  <a:pos x="164" y="127"/>
                </a:cxn>
                <a:cxn ang="0">
                  <a:pos x="96" y="302"/>
                </a:cxn>
                <a:cxn ang="0">
                  <a:pos x="89" y="427"/>
                </a:cxn>
                <a:cxn ang="0">
                  <a:pos x="169" y="418"/>
                </a:cxn>
                <a:cxn ang="0">
                  <a:pos x="358" y="187"/>
                </a:cxn>
                <a:cxn ang="0">
                  <a:pos x="541" y="86"/>
                </a:cxn>
                <a:cxn ang="0">
                  <a:pos x="698" y="73"/>
                </a:cxn>
                <a:cxn ang="0">
                  <a:pos x="824" y="161"/>
                </a:cxn>
                <a:cxn ang="0">
                  <a:pos x="866" y="314"/>
                </a:cxn>
                <a:cxn ang="0">
                  <a:pos x="789" y="564"/>
                </a:cxn>
                <a:cxn ang="0">
                  <a:pos x="608" y="730"/>
                </a:cxn>
                <a:cxn ang="0">
                  <a:pos x="431" y="739"/>
                </a:cxn>
                <a:cxn ang="0">
                  <a:pos x="360" y="646"/>
                </a:cxn>
                <a:cxn ang="0">
                  <a:pos x="363" y="571"/>
                </a:cxn>
                <a:cxn ang="0">
                  <a:pos x="414" y="546"/>
                </a:cxn>
                <a:cxn ang="0">
                  <a:pos x="431" y="573"/>
                </a:cxn>
                <a:cxn ang="0">
                  <a:pos x="414" y="607"/>
                </a:cxn>
                <a:cxn ang="0">
                  <a:pos x="419" y="686"/>
                </a:cxn>
                <a:cxn ang="0">
                  <a:pos x="484" y="718"/>
                </a:cxn>
                <a:cxn ang="0">
                  <a:pos x="574" y="696"/>
                </a:cxn>
                <a:cxn ang="0">
                  <a:pos x="691" y="564"/>
                </a:cxn>
                <a:cxn ang="0">
                  <a:pos x="749" y="395"/>
                </a:cxn>
                <a:cxn ang="0">
                  <a:pos x="767" y="234"/>
                </a:cxn>
                <a:cxn ang="0">
                  <a:pos x="726" y="134"/>
                </a:cxn>
                <a:cxn ang="0">
                  <a:pos x="625" y="105"/>
                </a:cxn>
                <a:cxn ang="0">
                  <a:pos x="487" y="145"/>
                </a:cxn>
                <a:cxn ang="0">
                  <a:pos x="320" y="273"/>
                </a:cxn>
                <a:cxn ang="0">
                  <a:pos x="150" y="537"/>
                </a:cxn>
                <a:cxn ang="0">
                  <a:pos x="164" y="555"/>
                </a:cxn>
                <a:cxn ang="0">
                  <a:pos x="234" y="648"/>
                </a:cxn>
                <a:cxn ang="0">
                  <a:pos x="297" y="737"/>
                </a:cxn>
                <a:cxn ang="0">
                  <a:pos x="316" y="818"/>
                </a:cxn>
                <a:cxn ang="0">
                  <a:pos x="251" y="1002"/>
                </a:cxn>
                <a:cxn ang="0">
                  <a:pos x="107" y="1087"/>
                </a:cxn>
                <a:cxn ang="0">
                  <a:pos x="18" y="1036"/>
                </a:cxn>
                <a:cxn ang="0">
                  <a:pos x="2" y="925"/>
                </a:cxn>
                <a:cxn ang="0">
                  <a:pos x="37" y="745"/>
                </a:cxn>
                <a:cxn ang="0">
                  <a:pos x="63" y="589"/>
                </a:cxn>
                <a:cxn ang="0">
                  <a:pos x="19" y="502"/>
                </a:cxn>
                <a:cxn ang="0">
                  <a:pos x="26" y="320"/>
                </a:cxn>
                <a:cxn ang="0">
                  <a:pos x="114" y="116"/>
                </a:cxn>
                <a:cxn ang="0">
                  <a:pos x="241" y="5"/>
                </a:cxn>
              </a:cxnLst>
              <a:rect l="0" t="0" r="r" b="b"/>
              <a:pathLst>
                <a:path w="866" h="1087">
                  <a:moveTo>
                    <a:pt x="107" y="646"/>
                  </a:moveTo>
                  <a:lnTo>
                    <a:pt x="96" y="684"/>
                  </a:lnTo>
                  <a:lnTo>
                    <a:pt x="84" y="727"/>
                  </a:lnTo>
                  <a:lnTo>
                    <a:pt x="72" y="775"/>
                  </a:lnTo>
                  <a:lnTo>
                    <a:pt x="59" y="823"/>
                  </a:lnTo>
                  <a:lnTo>
                    <a:pt x="49" y="871"/>
                  </a:lnTo>
                  <a:lnTo>
                    <a:pt x="44" y="916"/>
                  </a:lnTo>
                  <a:lnTo>
                    <a:pt x="40" y="955"/>
                  </a:lnTo>
                  <a:lnTo>
                    <a:pt x="40" y="970"/>
                  </a:lnTo>
                  <a:lnTo>
                    <a:pt x="42" y="986"/>
                  </a:lnTo>
                  <a:lnTo>
                    <a:pt x="44" y="1000"/>
                  </a:lnTo>
                  <a:lnTo>
                    <a:pt x="49" y="1016"/>
                  </a:lnTo>
                  <a:lnTo>
                    <a:pt x="56" y="1030"/>
                  </a:lnTo>
                  <a:lnTo>
                    <a:pt x="68" y="1041"/>
                  </a:lnTo>
                  <a:lnTo>
                    <a:pt x="84" y="1048"/>
                  </a:lnTo>
                  <a:lnTo>
                    <a:pt x="107" y="1052"/>
                  </a:lnTo>
                  <a:lnTo>
                    <a:pt x="134" y="1046"/>
                  </a:lnTo>
                  <a:lnTo>
                    <a:pt x="162" y="1030"/>
                  </a:lnTo>
                  <a:lnTo>
                    <a:pt x="189" y="1007"/>
                  </a:lnTo>
                  <a:lnTo>
                    <a:pt x="211" y="979"/>
                  </a:lnTo>
                  <a:lnTo>
                    <a:pt x="229" y="943"/>
                  </a:lnTo>
                  <a:lnTo>
                    <a:pt x="239" y="905"/>
                  </a:lnTo>
                  <a:lnTo>
                    <a:pt x="243" y="866"/>
                  </a:lnTo>
                  <a:lnTo>
                    <a:pt x="241" y="843"/>
                  </a:lnTo>
                  <a:lnTo>
                    <a:pt x="236" y="821"/>
                  </a:lnTo>
                  <a:lnTo>
                    <a:pt x="224" y="800"/>
                  </a:lnTo>
                  <a:lnTo>
                    <a:pt x="107" y="646"/>
                  </a:lnTo>
                  <a:close/>
                  <a:moveTo>
                    <a:pt x="274" y="0"/>
                  </a:moveTo>
                  <a:lnTo>
                    <a:pt x="276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5" y="2"/>
                  </a:lnTo>
                  <a:lnTo>
                    <a:pt x="288" y="4"/>
                  </a:lnTo>
                  <a:lnTo>
                    <a:pt x="292" y="5"/>
                  </a:lnTo>
                  <a:lnTo>
                    <a:pt x="293" y="11"/>
                  </a:lnTo>
                  <a:lnTo>
                    <a:pt x="293" y="14"/>
                  </a:lnTo>
                  <a:lnTo>
                    <a:pt x="293" y="21"/>
                  </a:lnTo>
                  <a:lnTo>
                    <a:pt x="292" y="25"/>
                  </a:lnTo>
                  <a:lnTo>
                    <a:pt x="288" y="29"/>
                  </a:lnTo>
                  <a:lnTo>
                    <a:pt x="286" y="30"/>
                  </a:lnTo>
                  <a:lnTo>
                    <a:pt x="283" y="32"/>
                  </a:lnTo>
                  <a:lnTo>
                    <a:pt x="279" y="34"/>
                  </a:lnTo>
                  <a:lnTo>
                    <a:pt x="274" y="34"/>
                  </a:lnTo>
                  <a:lnTo>
                    <a:pt x="271" y="36"/>
                  </a:lnTo>
                  <a:lnTo>
                    <a:pt x="243" y="45"/>
                  </a:lnTo>
                  <a:lnTo>
                    <a:pt x="215" y="64"/>
                  </a:lnTo>
                  <a:lnTo>
                    <a:pt x="189" y="93"/>
                  </a:lnTo>
                  <a:lnTo>
                    <a:pt x="164" y="127"/>
                  </a:lnTo>
                  <a:lnTo>
                    <a:pt x="141" y="166"/>
                  </a:lnTo>
                  <a:lnTo>
                    <a:pt x="122" y="209"/>
                  </a:lnTo>
                  <a:lnTo>
                    <a:pt x="108" y="255"/>
                  </a:lnTo>
                  <a:lnTo>
                    <a:pt x="96" y="302"/>
                  </a:lnTo>
                  <a:lnTo>
                    <a:pt x="89" y="346"/>
                  </a:lnTo>
                  <a:lnTo>
                    <a:pt x="86" y="391"/>
                  </a:lnTo>
                  <a:lnTo>
                    <a:pt x="86" y="407"/>
                  </a:lnTo>
                  <a:lnTo>
                    <a:pt x="89" y="427"/>
                  </a:lnTo>
                  <a:lnTo>
                    <a:pt x="94" y="452"/>
                  </a:lnTo>
                  <a:lnTo>
                    <a:pt x="105" y="477"/>
                  </a:lnTo>
                  <a:lnTo>
                    <a:pt x="124" y="502"/>
                  </a:lnTo>
                  <a:lnTo>
                    <a:pt x="169" y="418"/>
                  </a:lnTo>
                  <a:lnTo>
                    <a:pt x="215" y="345"/>
                  </a:lnTo>
                  <a:lnTo>
                    <a:pt x="262" y="284"/>
                  </a:lnTo>
                  <a:lnTo>
                    <a:pt x="311" y="230"/>
                  </a:lnTo>
                  <a:lnTo>
                    <a:pt x="358" y="187"/>
                  </a:lnTo>
                  <a:lnTo>
                    <a:pt x="407" y="152"/>
                  </a:lnTo>
                  <a:lnTo>
                    <a:pt x="452" y="123"/>
                  </a:lnTo>
                  <a:lnTo>
                    <a:pt x="498" y="102"/>
                  </a:lnTo>
                  <a:lnTo>
                    <a:pt x="541" y="86"/>
                  </a:lnTo>
                  <a:lnTo>
                    <a:pt x="581" y="77"/>
                  </a:lnTo>
                  <a:lnTo>
                    <a:pt x="620" y="70"/>
                  </a:lnTo>
                  <a:lnTo>
                    <a:pt x="653" y="70"/>
                  </a:lnTo>
                  <a:lnTo>
                    <a:pt x="698" y="73"/>
                  </a:lnTo>
                  <a:lnTo>
                    <a:pt x="737" y="86"/>
                  </a:lnTo>
                  <a:lnTo>
                    <a:pt x="770" y="105"/>
                  </a:lnTo>
                  <a:lnTo>
                    <a:pt x="800" y="130"/>
                  </a:lnTo>
                  <a:lnTo>
                    <a:pt x="824" y="161"/>
                  </a:lnTo>
                  <a:lnTo>
                    <a:pt x="842" y="195"/>
                  </a:lnTo>
                  <a:lnTo>
                    <a:pt x="856" y="232"/>
                  </a:lnTo>
                  <a:lnTo>
                    <a:pt x="864" y="273"/>
                  </a:lnTo>
                  <a:lnTo>
                    <a:pt x="866" y="314"/>
                  </a:lnTo>
                  <a:lnTo>
                    <a:pt x="861" y="380"/>
                  </a:lnTo>
                  <a:lnTo>
                    <a:pt x="845" y="445"/>
                  </a:lnTo>
                  <a:lnTo>
                    <a:pt x="821" y="507"/>
                  </a:lnTo>
                  <a:lnTo>
                    <a:pt x="789" y="564"/>
                  </a:lnTo>
                  <a:lnTo>
                    <a:pt x="751" y="616"/>
                  </a:lnTo>
                  <a:lnTo>
                    <a:pt x="705" y="662"/>
                  </a:lnTo>
                  <a:lnTo>
                    <a:pt x="658" y="700"/>
                  </a:lnTo>
                  <a:lnTo>
                    <a:pt x="608" y="730"/>
                  </a:lnTo>
                  <a:lnTo>
                    <a:pt x="554" y="748"/>
                  </a:lnTo>
                  <a:lnTo>
                    <a:pt x="501" y="754"/>
                  </a:lnTo>
                  <a:lnTo>
                    <a:pt x="464" y="750"/>
                  </a:lnTo>
                  <a:lnTo>
                    <a:pt x="431" y="739"/>
                  </a:lnTo>
                  <a:lnTo>
                    <a:pt x="405" y="723"/>
                  </a:lnTo>
                  <a:lnTo>
                    <a:pt x="384" y="702"/>
                  </a:lnTo>
                  <a:lnTo>
                    <a:pt x="368" y="675"/>
                  </a:lnTo>
                  <a:lnTo>
                    <a:pt x="360" y="646"/>
                  </a:lnTo>
                  <a:lnTo>
                    <a:pt x="356" y="616"/>
                  </a:lnTo>
                  <a:lnTo>
                    <a:pt x="356" y="602"/>
                  </a:lnTo>
                  <a:lnTo>
                    <a:pt x="358" y="586"/>
                  </a:lnTo>
                  <a:lnTo>
                    <a:pt x="363" y="571"/>
                  </a:lnTo>
                  <a:lnTo>
                    <a:pt x="372" y="557"/>
                  </a:lnTo>
                  <a:lnTo>
                    <a:pt x="384" y="548"/>
                  </a:lnTo>
                  <a:lnTo>
                    <a:pt x="402" y="545"/>
                  </a:lnTo>
                  <a:lnTo>
                    <a:pt x="414" y="546"/>
                  </a:lnTo>
                  <a:lnTo>
                    <a:pt x="423" y="554"/>
                  </a:lnTo>
                  <a:lnTo>
                    <a:pt x="428" y="561"/>
                  </a:lnTo>
                  <a:lnTo>
                    <a:pt x="431" y="568"/>
                  </a:lnTo>
                  <a:lnTo>
                    <a:pt x="431" y="573"/>
                  </a:lnTo>
                  <a:lnTo>
                    <a:pt x="431" y="579"/>
                  </a:lnTo>
                  <a:lnTo>
                    <a:pt x="430" y="587"/>
                  </a:lnTo>
                  <a:lnTo>
                    <a:pt x="423" y="596"/>
                  </a:lnTo>
                  <a:lnTo>
                    <a:pt x="414" y="607"/>
                  </a:lnTo>
                  <a:lnTo>
                    <a:pt x="396" y="614"/>
                  </a:lnTo>
                  <a:lnTo>
                    <a:pt x="398" y="643"/>
                  </a:lnTo>
                  <a:lnTo>
                    <a:pt x="407" y="666"/>
                  </a:lnTo>
                  <a:lnTo>
                    <a:pt x="419" y="686"/>
                  </a:lnTo>
                  <a:lnTo>
                    <a:pt x="433" y="698"/>
                  </a:lnTo>
                  <a:lnTo>
                    <a:pt x="449" y="709"/>
                  </a:lnTo>
                  <a:lnTo>
                    <a:pt x="466" y="714"/>
                  </a:lnTo>
                  <a:lnTo>
                    <a:pt x="484" y="718"/>
                  </a:lnTo>
                  <a:lnTo>
                    <a:pt x="499" y="718"/>
                  </a:lnTo>
                  <a:lnTo>
                    <a:pt x="522" y="716"/>
                  </a:lnTo>
                  <a:lnTo>
                    <a:pt x="547" y="709"/>
                  </a:lnTo>
                  <a:lnTo>
                    <a:pt x="574" y="696"/>
                  </a:lnTo>
                  <a:lnTo>
                    <a:pt x="604" y="675"/>
                  </a:lnTo>
                  <a:lnTo>
                    <a:pt x="634" y="648"/>
                  </a:lnTo>
                  <a:lnTo>
                    <a:pt x="662" y="611"/>
                  </a:lnTo>
                  <a:lnTo>
                    <a:pt x="691" y="564"/>
                  </a:lnTo>
                  <a:lnTo>
                    <a:pt x="707" y="532"/>
                  </a:lnTo>
                  <a:lnTo>
                    <a:pt x="723" y="491"/>
                  </a:lnTo>
                  <a:lnTo>
                    <a:pt x="737" y="445"/>
                  </a:lnTo>
                  <a:lnTo>
                    <a:pt x="749" y="395"/>
                  </a:lnTo>
                  <a:lnTo>
                    <a:pt x="760" y="346"/>
                  </a:lnTo>
                  <a:lnTo>
                    <a:pt x="767" y="302"/>
                  </a:lnTo>
                  <a:lnTo>
                    <a:pt x="768" y="262"/>
                  </a:lnTo>
                  <a:lnTo>
                    <a:pt x="767" y="234"/>
                  </a:lnTo>
                  <a:lnTo>
                    <a:pt x="763" y="205"/>
                  </a:lnTo>
                  <a:lnTo>
                    <a:pt x="754" y="179"/>
                  </a:lnTo>
                  <a:lnTo>
                    <a:pt x="742" y="154"/>
                  </a:lnTo>
                  <a:lnTo>
                    <a:pt x="726" y="134"/>
                  </a:lnTo>
                  <a:lnTo>
                    <a:pt x="707" y="118"/>
                  </a:lnTo>
                  <a:lnTo>
                    <a:pt x="681" y="109"/>
                  </a:lnTo>
                  <a:lnTo>
                    <a:pt x="651" y="105"/>
                  </a:lnTo>
                  <a:lnTo>
                    <a:pt x="625" y="105"/>
                  </a:lnTo>
                  <a:lnTo>
                    <a:pt x="595" y="109"/>
                  </a:lnTo>
                  <a:lnTo>
                    <a:pt x="562" y="118"/>
                  </a:lnTo>
                  <a:lnTo>
                    <a:pt x="526" y="129"/>
                  </a:lnTo>
                  <a:lnTo>
                    <a:pt x="487" y="145"/>
                  </a:lnTo>
                  <a:lnTo>
                    <a:pt x="447" y="168"/>
                  </a:lnTo>
                  <a:lnTo>
                    <a:pt x="405" y="196"/>
                  </a:lnTo>
                  <a:lnTo>
                    <a:pt x="361" y="230"/>
                  </a:lnTo>
                  <a:lnTo>
                    <a:pt x="320" y="273"/>
                  </a:lnTo>
                  <a:lnTo>
                    <a:pt x="276" y="325"/>
                  </a:lnTo>
                  <a:lnTo>
                    <a:pt x="232" y="386"/>
                  </a:lnTo>
                  <a:lnTo>
                    <a:pt x="190" y="455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64" y="555"/>
                  </a:lnTo>
                  <a:lnTo>
                    <a:pt x="180" y="577"/>
                  </a:lnTo>
                  <a:lnTo>
                    <a:pt x="199" y="602"/>
                  </a:lnTo>
                  <a:lnTo>
                    <a:pt x="217" y="627"/>
                  </a:lnTo>
                  <a:lnTo>
                    <a:pt x="234" y="648"/>
                  </a:lnTo>
                  <a:lnTo>
                    <a:pt x="246" y="668"/>
                  </a:lnTo>
                  <a:lnTo>
                    <a:pt x="267" y="695"/>
                  </a:lnTo>
                  <a:lnTo>
                    <a:pt x="285" y="718"/>
                  </a:lnTo>
                  <a:lnTo>
                    <a:pt x="297" y="737"/>
                  </a:lnTo>
                  <a:lnTo>
                    <a:pt x="307" y="755"/>
                  </a:lnTo>
                  <a:lnTo>
                    <a:pt x="313" y="773"/>
                  </a:lnTo>
                  <a:lnTo>
                    <a:pt x="314" y="795"/>
                  </a:lnTo>
                  <a:lnTo>
                    <a:pt x="316" y="818"/>
                  </a:lnTo>
                  <a:lnTo>
                    <a:pt x="311" y="868"/>
                  </a:lnTo>
                  <a:lnTo>
                    <a:pt x="299" y="914"/>
                  </a:lnTo>
                  <a:lnTo>
                    <a:pt x="278" y="961"/>
                  </a:lnTo>
                  <a:lnTo>
                    <a:pt x="251" y="1002"/>
                  </a:lnTo>
                  <a:lnTo>
                    <a:pt x="220" y="1036"/>
                  </a:lnTo>
                  <a:lnTo>
                    <a:pt x="183" y="1062"/>
                  </a:lnTo>
                  <a:lnTo>
                    <a:pt x="145" y="1080"/>
                  </a:lnTo>
                  <a:lnTo>
                    <a:pt x="107" y="1087"/>
                  </a:lnTo>
                  <a:lnTo>
                    <a:pt x="75" y="1082"/>
                  </a:lnTo>
                  <a:lnTo>
                    <a:pt x="51" y="1073"/>
                  </a:lnTo>
                  <a:lnTo>
                    <a:pt x="31" y="1057"/>
                  </a:lnTo>
                  <a:lnTo>
                    <a:pt x="18" y="1036"/>
                  </a:lnTo>
                  <a:lnTo>
                    <a:pt x="9" y="1012"/>
                  </a:lnTo>
                  <a:lnTo>
                    <a:pt x="2" y="986"/>
                  </a:lnTo>
                  <a:lnTo>
                    <a:pt x="0" y="955"/>
                  </a:lnTo>
                  <a:lnTo>
                    <a:pt x="2" y="925"/>
                  </a:lnTo>
                  <a:lnTo>
                    <a:pt x="7" y="886"/>
                  </a:lnTo>
                  <a:lnTo>
                    <a:pt x="16" y="841"/>
                  </a:lnTo>
                  <a:lnTo>
                    <a:pt x="26" y="793"/>
                  </a:lnTo>
                  <a:lnTo>
                    <a:pt x="37" y="745"/>
                  </a:lnTo>
                  <a:lnTo>
                    <a:pt x="51" y="695"/>
                  </a:lnTo>
                  <a:lnTo>
                    <a:pt x="65" y="650"/>
                  </a:lnTo>
                  <a:lnTo>
                    <a:pt x="79" y="609"/>
                  </a:lnTo>
                  <a:lnTo>
                    <a:pt x="63" y="589"/>
                  </a:lnTo>
                  <a:lnTo>
                    <a:pt x="47" y="570"/>
                  </a:lnTo>
                  <a:lnTo>
                    <a:pt x="37" y="550"/>
                  </a:lnTo>
                  <a:lnTo>
                    <a:pt x="26" y="527"/>
                  </a:lnTo>
                  <a:lnTo>
                    <a:pt x="19" y="502"/>
                  </a:lnTo>
                  <a:lnTo>
                    <a:pt x="14" y="471"/>
                  </a:lnTo>
                  <a:lnTo>
                    <a:pt x="14" y="434"/>
                  </a:lnTo>
                  <a:lnTo>
                    <a:pt x="18" y="377"/>
                  </a:lnTo>
                  <a:lnTo>
                    <a:pt x="26" y="320"/>
                  </a:lnTo>
                  <a:lnTo>
                    <a:pt x="42" y="262"/>
                  </a:lnTo>
                  <a:lnTo>
                    <a:pt x="63" y="211"/>
                  </a:lnTo>
                  <a:lnTo>
                    <a:pt x="87" y="161"/>
                  </a:lnTo>
                  <a:lnTo>
                    <a:pt x="114" y="116"/>
                  </a:lnTo>
                  <a:lnTo>
                    <a:pt x="145" y="77"/>
                  </a:lnTo>
                  <a:lnTo>
                    <a:pt x="176" y="45"/>
                  </a:lnTo>
                  <a:lnTo>
                    <a:pt x="210" y="20"/>
                  </a:lnTo>
                  <a:lnTo>
                    <a:pt x="241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5832" y="2853"/>
              <a:ext cx="411" cy="764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0" y="0"/>
                </a:cxn>
                <a:cxn ang="0">
                  <a:pos x="250" y="5"/>
                </a:cxn>
                <a:cxn ang="0">
                  <a:pos x="254" y="14"/>
                </a:cxn>
                <a:cxn ang="0">
                  <a:pos x="255" y="32"/>
                </a:cxn>
                <a:cxn ang="0">
                  <a:pos x="255" y="670"/>
                </a:cxn>
                <a:cxn ang="0">
                  <a:pos x="255" y="684"/>
                </a:cxn>
                <a:cxn ang="0">
                  <a:pos x="257" y="695"/>
                </a:cxn>
                <a:cxn ang="0">
                  <a:pos x="261" y="704"/>
                </a:cxn>
                <a:cxn ang="0">
                  <a:pos x="269" y="711"/>
                </a:cxn>
                <a:cxn ang="0">
                  <a:pos x="283" y="716"/>
                </a:cxn>
                <a:cxn ang="0">
                  <a:pos x="303" y="720"/>
                </a:cxn>
                <a:cxn ang="0">
                  <a:pos x="330" y="723"/>
                </a:cxn>
                <a:cxn ang="0">
                  <a:pos x="367" y="723"/>
                </a:cxn>
                <a:cxn ang="0">
                  <a:pos x="411" y="723"/>
                </a:cxn>
                <a:cxn ang="0">
                  <a:pos x="411" y="764"/>
                </a:cxn>
                <a:cxn ang="0">
                  <a:pos x="395" y="764"/>
                </a:cxn>
                <a:cxn ang="0">
                  <a:pos x="372" y="764"/>
                </a:cxn>
                <a:cxn ang="0">
                  <a:pos x="344" y="763"/>
                </a:cxn>
                <a:cxn ang="0">
                  <a:pos x="313" y="763"/>
                </a:cxn>
                <a:cxn ang="0">
                  <a:pos x="280" y="761"/>
                </a:cxn>
                <a:cxn ang="0">
                  <a:pos x="250" y="761"/>
                </a:cxn>
                <a:cxn ang="0">
                  <a:pos x="226" y="759"/>
                </a:cxn>
                <a:cxn ang="0">
                  <a:pos x="208" y="759"/>
                </a:cxn>
                <a:cxn ang="0">
                  <a:pos x="189" y="759"/>
                </a:cxn>
                <a:cxn ang="0">
                  <a:pos x="163" y="761"/>
                </a:cxn>
                <a:cxn ang="0">
                  <a:pos x="131" y="761"/>
                </a:cxn>
                <a:cxn ang="0">
                  <a:pos x="100" y="763"/>
                </a:cxn>
                <a:cxn ang="0">
                  <a:pos x="69" y="763"/>
                </a:cxn>
                <a:cxn ang="0">
                  <a:pos x="42" y="764"/>
                </a:cxn>
                <a:cxn ang="0">
                  <a:pos x="20" y="764"/>
                </a:cxn>
                <a:cxn ang="0">
                  <a:pos x="7" y="764"/>
                </a:cxn>
                <a:cxn ang="0">
                  <a:pos x="7" y="723"/>
                </a:cxn>
                <a:cxn ang="0">
                  <a:pos x="49" y="723"/>
                </a:cxn>
                <a:cxn ang="0">
                  <a:pos x="88" y="723"/>
                </a:cxn>
                <a:cxn ang="0">
                  <a:pos x="116" y="720"/>
                </a:cxn>
                <a:cxn ang="0">
                  <a:pos x="135" y="716"/>
                </a:cxn>
                <a:cxn ang="0">
                  <a:pos x="149" y="711"/>
                </a:cxn>
                <a:cxn ang="0">
                  <a:pos x="158" y="704"/>
                </a:cxn>
                <a:cxn ang="0">
                  <a:pos x="161" y="695"/>
                </a:cxn>
                <a:cxn ang="0">
                  <a:pos x="163" y="684"/>
                </a:cxn>
                <a:cxn ang="0">
                  <a:pos x="163" y="670"/>
                </a:cxn>
                <a:cxn ang="0">
                  <a:pos x="163" y="84"/>
                </a:cxn>
                <a:cxn ang="0">
                  <a:pos x="126" y="98"/>
                </a:cxn>
                <a:cxn ang="0">
                  <a:pos x="88" y="109"/>
                </a:cxn>
                <a:cxn ang="0">
                  <a:pos x="51" y="113"/>
                </a:cxn>
                <a:cxn ang="0">
                  <a:pos x="21" y="114"/>
                </a:cxn>
                <a:cxn ang="0">
                  <a:pos x="0" y="114"/>
                </a:cxn>
                <a:cxn ang="0">
                  <a:pos x="0" y="73"/>
                </a:cxn>
                <a:cxn ang="0">
                  <a:pos x="23" y="73"/>
                </a:cxn>
                <a:cxn ang="0">
                  <a:pos x="53" y="72"/>
                </a:cxn>
                <a:cxn ang="0">
                  <a:pos x="84" y="68"/>
                </a:cxn>
                <a:cxn ang="0">
                  <a:pos x="119" y="61"/>
                </a:cxn>
                <a:cxn ang="0">
                  <a:pos x="154" y="47"/>
                </a:cxn>
                <a:cxn ang="0">
                  <a:pos x="189" y="27"/>
                </a:cxn>
                <a:cxn ang="0">
                  <a:pos x="220" y="0"/>
                </a:cxn>
              </a:cxnLst>
              <a:rect l="0" t="0" r="r" b="b"/>
              <a:pathLst>
                <a:path w="411" h="764">
                  <a:moveTo>
                    <a:pt x="220" y="0"/>
                  </a:moveTo>
                  <a:lnTo>
                    <a:pt x="240" y="0"/>
                  </a:lnTo>
                  <a:lnTo>
                    <a:pt x="250" y="5"/>
                  </a:lnTo>
                  <a:lnTo>
                    <a:pt x="254" y="14"/>
                  </a:lnTo>
                  <a:lnTo>
                    <a:pt x="255" y="32"/>
                  </a:lnTo>
                  <a:lnTo>
                    <a:pt x="255" y="670"/>
                  </a:lnTo>
                  <a:lnTo>
                    <a:pt x="255" y="684"/>
                  </a:lnTo>
                  <a:lnTo>
                    <a:pt x="257" y="695"/>
                  </a:lnTo>
                  <a:lnTo>
                    <a:pt x="261" y="704"/>
                  </a:lnTo>
                  <a:lnTo>
                    <a:pt x="269" y="711"/>
                  </a:lnTo>
                  <a:lnTo>
                    <a:pt x="283" y="716"/>
                  </a:lnTo>
                  <a:lnTo>
                    <a:pt x="303" y="720"/>
                  </a:lnTo>
                  <a:lnTo>
                    <a:pt x="330" y="723"/>
                  </a:lnTo>
                  <a:lnTo>
                    <a:pt x="367" y="723"/>
                  </a:lnTo>
                  <a:lnTo>
                    <a:pt x="411" y="723"/>
                  </a:lnTo>
                  <a:lnTo>
                    <a:pt x="411" y="764"/>
                  </a:lnTo>
                  <a:lnTo>
                    <a:pt x="395" y="764"/>
                  </a:lnTo>
                  <a:lnTo>
                    <a:pt x="372" y="764"/>
                  </a:lnTo>
                  <a:lnTo>
                    <a:pt x="344" y="763"/>
                  </a:lnTo>
                  <a:lnTo>
                    <a:pt x="313" y="763"/>
                  </a:lnTo>
                  <a:lnTo>
                    <a:pt x="280" y="761"/>
                  </a:lnTo>
                  <a:lnTo>
                    <a:pt x="250" y="761"/>
                  </a:lnTo>
                  <a:lnTo>
                    <a:pt x="226" y="759"/>
                  </a:lnTo>
                  <a:lnTo>
                    <a:pt x="208" y="759"/>
                  </a:lnTo>
                  <a:lnTo>
                    <a:pt x="189" y="759"/>
                  </a:lnTo>
                  <a:lnTo>
                    <a:pt x="163" y="761"/>
                  </a:lnTo>
                  <a:lnTo>
                    <a:pt x="131" y="761"/>
                  </a:lnTo>
                  <a:lnTo>
                    <a:pt x="100" y="763"/>
                  </a:lnTo>
                  <a:lnTo>
                    <a:pt x="69" y="763"/>
                  </a:lnTo>
                  <a:lnTo>
                    <a:pt x="42" y="764"/>
                  </a:lnTo>
                  <a:lnTo>
                    <a:pt x="20" y="764"/>
                  </a:lnTo>
                  <a:lnTo>
                    <a:pt x="7" y="764"/>
                  </a:lnTo>
                  <a:lnTo>
                    <a:pt x="7" y="723"/>
                  </a:lnTo>
                  <a:lnTo>
                    <a:pt x="49" y="723"/>
                  </a:lnTo>
                  <a:lnTo>
                    <a:pt x="88" y="723"/>
                  </a:lnTo>
                  <a:lnTo>
                    <a:pt x="116" y="720"/>
                  </a:lnTo>
                  <a:lnTo>
                    <a:pt x="135" y="716"/>
                  </a:lnTo>
                  <a:lnTo>
                    <a:pt x="149" y="711"/>
                  </a:lnTo>
                  <a:lnTo>
                    <a:pt x="158" y="704"/>
                  </a:lnTo>
                  <a:lnTo>
                    <a:pt x="161" y="695"/>
                  </a:lnTo>
                  <a:lnTo>
                    <a:pt x="163" y="684"/>
                  </a:lnTo>
                  <a:lnTo>
                    <a:pt x="163" y="670"/>
                  </a:lnTo>
                  <a:lnTo>
                    <a:pt x="163" y="84"/>
                  </a:lnTo>
                  <a:lnTo>
                    <a:pt x="126" y="98"/>
                  </a:lnTo>
                  <a:lnTo>
                    <a:pt x="88" y="109"/>
                  </a:lnTo>
                  <a:lnTo>
                    <a:pt x="51" y="113"/>
                  </a:lnTo>
                  <a:lnTo>
                    <a:pt x="21" y="114"/>
                  </a:lnTo>
                  <a:lnTo>
                    <a:pt x="0" y="114"/>
                  </a:lnTo>
                  <a:lnTo>
                    <a:pt x="0" y="73"/>
                  </a:lnTo>
                  <a:lnTo>
                    <a:pt x="23" y="73"/>
                  </a:lnTo>
                  <a:lnTo>
                    <a:pt x="53" y="72"/>
                  </a:lnTo>
                  <a:lnTo>
                    <a:pt x="84" y="68"/>
                  </a:lnTo>
                  <a:lnTo>
                    <a:pt x="119" y="61"/>
                  </a:lnTo>
                  <a:lnTo>
                    <a:pt x="154" y="47"/>
                  </a:lnTo>
                  <a:lnTo>
                    <a:pt x="189" y="27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6576" y="3210"/>
              <a:ext cx="185" cy="488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150" y="34"/>
                </a:cxn>
                <a:cxn ang="0">
                  <a:pos x="177" y="90"/>
                </a:cxn>
                <a:cxn ang="0">
                  <a:pos x="185" y="170"/>
                </a:cxn>
                <a:cxn ang="0">
                  <a:pos x="182" y="225"/>
                </a:cxn>
                <a:cxn ang="0">
                  <a:pos x="157" y="323"/>
                </a:cxn>
                <a:cxn ang="0">
                  <a:pos x="121" y="400"/>
                </a:cxn>
                <a:cxn ang="0">
                  <a:pos x="81" y="454"/>
                </a:cxn>
                <a:cxn ang="0">
                  <a:pos x="49" y="482"/>
                </a:cxn>
                <a:cxn ang="0">
                  <a:pos x="37" y="486"/>
                </a:cxn>
                <a:cxn ang="0">
                  <a:pos x="28" y="479"/>
                </a:cxn>
                <a:cxn ang="0">
                  <a:pos x="26" y="468"/>
                </a:cxn>
                <a:cxn ang="0">
                  <a:pos x="26" y="465"/>
                </a:cxn>
                <a:cxn ang="0">
                  <a:pos x="28" y="461"/>
                </a:cxn>
                <a:cxn ang="0">
                  <a:pos x="33" y="454"/>
                </a:cxn>
                <a:cxn ang="0">
                  <a:pos x="44" y="443"/>
                </a:cxn>
                <a:cxn ang="0">
                  <a:pos x="95" y="375"/>
                </a:cxn>
                <a:cxn ang="0">
                  <a:pos x="135" y="282"/>
                </a:cxn>
                <a:cxn ang="0">
                  <a:pos x="150" y="170"/>
                </a:cxn>
                <a:cxn ang="0">
                  <a:pos x="150" y="156"/>
                </a:cxn>
                <a:cxn ang="0">
                  <a:pos x="150" y="148"/>
                </a:cxn>
                <a:cxn ang="0">
                  <a:pos x="149" y="147"/>
                </a:cxn>
                <a:cxn ang="0">
                  <a:pos x="147" y="147"/>
                </a:cxn>
                <a:cxn ang="0">
                  <a:pos x="145" y="148"/>
                </a:cxn>
                <a:cxn ang="0">
                  <a:pos x="142" y="152"/>
                </a:cxn>
                <a:cxn ang="0">
                  <a:pos x="103" y="170"/>
                </a:cxn>
                <a:cxn ang="0">
                  <a:pos x="60" y="168"/>
                </a:cxn>
                <a:cxn ang="0">
                  <a:pos x="23" y="145"/>
                </a:cxn>
                <a:cxn ang="0">
                  <a:pos x="4" y="107"/>
                </a:cxn>
                <a:cxn ang="0">
                  <a:pos x="4" y="65"/>
                </a:cxn>
                <a:cxn ang="0">
                  <a:pos x="23" y="27"/>
                </a:cxn>
                <a:cxn ang="0">
                  <a:pos x="60" y="4"/>
                </a:cxn>
              </a:cxnLst>
              <a:rect l="0" t="0" r="r" b="b"/>
              <a:pathLst>
                <a:path w="185" h="488">
                  <a:moveTo>
                    <a:pt x="86" y="0"/>
                  </a:moveTo>
                  <a:lnTo>
                    <a:pt x="110" y="4"/>
                  </a:lnTo>
                  <a:lnTo>
                    <a:pt x="131" y="16"/>
                  </a:lnTo>
                  <a:lnTo>
                    <a:pt x="150" y="34"/>
                  </a:lnTo>
                  <a:lnTo>
                    <a:pt x="166" y="57"/>
                  </a:lnTo>
                  <a:lnTo>
                    <a:pt x="177" y="90"/>
                  </a:lnTo>
                  <a:lnTo>
                    <a:pt x="184" y="127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2" y="225"/>
                  </a:lnTo>
                  <a:lnTo>
                    <a:pt x="173" y="277"/>
                  </a:lnTo>
                  <a:lnTo>
                    <a:pt x="157" y="323"/>
                  </a:lnTo>
                  <a:lnTo>
                    <a:pt x="140" y="365"/>
                  </a:lnTo>
                  <a:lnTo>
                    <a:pt x="121" y="400"/>
                  </a:lnTo>
                  <a:lnTo>
                    <a:pt x="100" y="431"/>
                  </a:lnTo>
                  <a:lnTo>
                    <a:pt x="81" y="454"/>
                  </a:lnTo>
                  <a:lnTo>
                    <a:pt x="63" y="472"/>
                  </a:lnTo>
                  <a:lnTo>
                    <a:pt x="49" y="482"/>
                  </a:lnTo>
                  <a:lnTo>
                    <a:pt x="40" y="488"/>
                  </a:lnTo>
                  <a:lnTo>
                    <a:pt x="37" y="486"/>
                  </a:lnTo>
                  <a:lnTo>
                    <a:pt x="32" y="484"/>
                  </a:lnTo>
                  <a:lnTo>
                    <a:pt x="28" y="479"/>
                  </a:lnTo>
                  <a:lnTo>
                    <a:pt x="26" y="475"/>
                  </a:lnTo>
                  <a:lnTo>
                    <a:pt x="26" y="468"/>
                  </a:lnTo>
                  <a:lnTo>
                    <a:pt x="26" y="466"/>
                  </a:lnTo>
                  <a:lnTo>
                    <a:pt x="26" y="465"/>
                  </a:lnTo>
                  <a:lnTo>
                    <a:pt x="26" y="463"/>
                  </a:lnTo>
                  <a:lnTo>
                    <a:pt x="28" y="461"/>
                  </a:lnTo>
                  <a:lnTo>
                    <a:pt x="30" y="457"/>
                  </a:lnTo>
                  <a:lnTo>
                    <a:pt x="33" y="454"/>
                  </a:lnTo>
                  <a:lnTo>
                    <a:pt x="37" y="450"/>
                  </a:lnTo>
                  <a:lnTo>
                    <a:pt x="44" y="443"/>
                  </a:lnTo>
                  <a:lnTo>
                    <a:pt x="70" y="413"/>
                  </a:lnTo>
                  <a:lnTo>
                    <a:pt x="95" y="375"/>
                  </a:lnTo>
                  <a:lnTo>
                    <a:pt x="117" y="331"/>
                  </a:lnTo>
                  <a:lnTo>
                    <a:pt x="135" y="282"/>
                  </a:lnTo>
                  <a:lnTo>
                    <a:pt x="147" y="229"/>
                  </a:lnTo>
                  <a:lnTo>
                    <a:pt x="150" y="170"/>
                  </a:lnTo>
                  <a:lnTo>
                    <a:pt x="150" y="161"/>
                  </a:lnTo>
                  <a:lnTo>
                    <a:pt x="150" y="156"/>
                  </a:lnTo>
                  <a:lnTo>
                    <a:pt x="150" y="150"/>
                  </a:lnTo>
                  <a:lnTo>
                    <a:pt x="150" y="148"/>
                  </a:lnTo>
                  <a:lnTo>
                    <a:pt x="150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5" y="148"/>
                  </a:lnTo>
                  <a:lnTo>
                    <a:pt x="143" y="148"/>
                  </a:lnTo>
                  <a:lnTo>
                    <a:pt x="142" y="152"/>
                  </a:lnTo>
                  <a:lnTo>
                    <a:pt x="122" y="163"/>
                  </a:lnTo>
                  <a:lnTo>
                    <a:pt x="103" y="170"/>
                  </a:lnTo>
                  <a:lnTo>
                    <a:pt x="86" y="172"/>
                  </a:lnTo>
                  <a:lnTo>
                    <a:pt x="60" y="168"/>
                  </a:lnTo>
                  <a:lnTo>
                    <a:pt x="39" y="159"/>
                  </a:lnTo>
                  <a:lnTo>
                    <a:pt x="23" y="145"/>
                  </a:lnTo>
                  <a:lnTo>
                    <a:pt x="11" y="127"/>
                  </a:lnTo>
                  <a:lnTo>
                    <a:pt x="4" y="107"/>
                  </a:lnTo>
                  <a:lnTo>
                    <a:pt x="0" y="86"/>
                  </a:lnTo>
                  <a:lnTo>
                    <a:pt x="4" y="65"/>
                  </a:lnTo>
                  <a:lnTo>
                    <a:pt x="11" y="45"/>
                  </a:lnTo>
                  <a:lnTo>
                    <a:pt x="23" y="27"/>
                  </a:lnTo>
                  <a:lnTo>
                    <a:pt x="39" y="13"/>
                  </a:lnTo>
                  <a:lnTo>
                    <a:pt x="60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7194" y="2237"/>
              <a:ext cx="849" cy="1163"/>
            </a:xfrm>
            <a:custGeom>
              <a:avLst/>
              <a:gdLst/>
              <a:ahLst/>
              <a:cxnLst>
                <a:cxn ang="0">
                  <a:pos x="522" y="80"/>
                </a:cxn>
                <a:cxn ang="0">
                  <a:pos x="440" y="221"/>
                </a:cxn>
                <a:cxn ang="0">
                  <a:pos x="442" y="366"/>
                </a:cxn>
                <a:cxn ang="0">
                  <a:pos x="528" y="470"/>
                </a:cxn>
                <a:cxn ang="0">
                  <a:pos x="636" y="525"/>
                </a:cxn>
                <a:cxn ang="0">
                  <a:pos x="702" y="305"/>
                </a:cxn>
                <a:cxn ang="0">
                  <a:pos x="693" y="102"/>
                </a:cxn>
                <a:cxn ang="0">
                  <a:pos x="650" y="39"/>
                </a:cxn>
                <a:cxn ang="0">
                  <a:pos x="657" y="4"/>
                </a:cxn>
                <a:cxn ang="0">
                  <a:pos x="749" y="79"/>
                </a:cxn>
                <a:cxn ang="0">
                  <a:pos x="791" y="202"/>
                </a:cxn>
                <a:cxn ang="0">
                  <a:pos x="802" y="305"/>
                </a:cxn>
                <a:cxn ang="0">
                  <a:pos x="796" y="400"/>
                </a:cxn>
                <a:cxn ang="0">
                  <a:pos x="769" y="568"/>
                </a:cxn>
                <a:cxn ang="0">
                  <a:pos x="849" y="595"/>
                </a:cxn>
                <a:cxn ang="0">
                  <a:pos x="840" y="614"/>
                </a:cxn>
                <a:cxn ang="0">
                  <a:pos x="809" y="611"/>
                </a:cxn>
                <a:cxn ang="0">
                  <a:pos x="737" y="682"/>
                </a:cxn>
                <a:cxn ang="0">
                  <a:pos x="604" y="968"/>
                </a:cxn>
                <a:cxn ang="0">
                  <a:pos x="433" y="1139"/>
                </a:cxn>
                <a:cxn ang="0">
                  <a:pos x="280" y="1159"/>
                </a:cxn>
                <a:cxn ang="0">
                  <a:pos x="171" y="1109"/>
                </a:cxn>
                <a:cxn ang="0">
                  <a:pos x="126" y="977"/>
                </a:cxn>
                <a:cxn ang="0">
                  <a:pos x="156" y="809"/>
                </a:cxn>
                <a:cxn ang="0">
                  <a:pos x="185" y="689"/>
                </a:cxn>
                <a:cxn ang="0">
                  <a:pos x="212" y="559"/>
                </a:cxn>
                <a:cxn ang="0">
                  <a:pos x="199" y="477"/>
                </a:cxn>
                <a:cxn ang="0">
                  <a:pos x="140" y="466"/>
                </a:cxn>
                <a:cxn ang="0">
                  <a:pos x="74" y="566"/>
                </a:cxn>
                <a:cxn ang="0">
                  <a:pos x="39" y="684"/>
                </a:cxn>
                <a:cxn ang="0">
                  <a:pos x="20" y="693"/>
                </a:cxn>
                <a:cxn ang="0">
                  <a:pos x="7" y="689"/>
                </a:cxn>
                <a:cxn ang="0">
                  <a:pos x="2" y="670"/>
                </a:cxn>
                <a:cxn ang="0">
                  <a:pos x="30" y="573"/>
                </a:cxn>
                <a:cxn ang="0">
                  <a:pos x="68" y="488"/>
                </a:cxn>
                <a:cxn ang="0">
                  <a:pos x="140" y="430"/>
                </a:cxn>
                <a:cxn ang="0">
                  <a:pos x="248" y="448"/>
                </a:cxn>
                <a:cxn ang="0">
                  <a:pos x="311" y="541"/>
                </a:cxn>
                <a:cxn ang="0">
                  <a:pos x="299" y="663"/>
                </a:cxn>
                <a:cxn ang="0">
                  <a:pos x="248" y="866"/>
                </a:cxn>
                <a:cxn ang="0">
                  <a:pos x="229" y="996"/>
                </a:cxn>
                <a:cxn ang="0">
                  <a:pos x="243" y="1071"/>
                </a:cxn>
                <a:cxn ang="0">
                  <a:pos x="315" y="1125"/>
                </a:cxn>
                <a:cxn ang="0">
                  <a:pos x="433" y="1084"/>
                </a:cxn>
                <a:cxn ang="0">
                  <a:pos x="515" y="964"/>
                </a:cxn>
                <a:cxn ang="0">
                  <a:pos x="589" y="791"/>
                </a:cxn>
                <a:cxn ang="0">
                  <a:pos x="617" y="557"/>
                </a:cxn>
                <a:cxn ang="0">
                  <a:pos x="477" y="479"/>
                </a:cxn>
                <a:cxn ang="0">
                  <a:pos x="393" y="341"/>
                </a:cxn>
                <a:cxn ang="0">
                  <a:pos x="414" y="177"/>
                </a:cxn>
                <a:cxn ang="0">
                  <a:pos x="515" y="39"/>
                </a:cxn>
              </a:cxnLst>
              <a:rect l="0" t="0" r="r" b="b"/>
              <a:pathLst>
                <a:path w="849" h="1163">
                  <a:moveTo>
                    <a:pt x="624" y="36"/>
                  </a:moveTo>
                  <a:lnTo>
                    <a:pt x="587" y="41"/>
                  </a:lnTo>
                  <a:lnTo>
                    <a:pt x="554" y="55"/>
                  </a:lnTo>
                  <a:lnTo>
                    <a:pt x="522" y="80"/>
                  </a:lnTo>
                  <a:lnTo>
                    <a:pt x="496" y="111"/>
                  </a:lnTo>
                  <a:lnTo>
                    <a:pt x="473" y="145"/>
                  </a:lnTo>
                  <a:lnTo>
                    <a:pt x="454" y="182"/>
                  </a:lnTo>
                  <a:lnTo>
                    <a:pt x="440" y="221"/>
                  </a:lnTo>
                  <a:lnTo>
                    <a:pt x="432" y="259"/>
                  </a:lnTo>
                  <a:lnTo>
                    <a:pt x="428" y="293"/>
                  </a:lnTo>
                  <a:lnTo>
                    <a:pt x="432" y="332"/>
                  </a:lnTo>
                  <a:lnTo>
                    <a:pt x="442" y="366"/>
                  </a:lnTo>
                  <a:lnTo>
                    <a:pt x="458" y="396"/>
                  </a:lnTo>
                  <a:lnTo>
                    <a:pt x="479" y="425"/>
                  </a:lnTo>
                  <a:lnTo>
                    <a:pt x="501" y="448"/>
                  </a:lnTo>
                  <a:lnTo>
                    <a:pt x="528" y="470"/>
                  </a:lnTo>
                  <a:lnTo>
                    <a:pt x="556" y="488"/>
                  </a:lnTo>
                  <a:lnTo>
                    <a:pt x="583" y="502"/>
                  </a:lnTo>
                  <a:lnTo>
                    <a:pt x="610" y="514"/>
                  </a:lnTo>
                  <a:lnTo>
                    <a:pt x="636" y="525"/>
                  </a:lnTo>
                  <a:lnTo>
                    <a:pt x="659" y="534"/>
                  </a:lnTo>
                  <a:lnTo>
                    <a:pt x="676" y="461"/>
                  </a:lnTo>
                  <a:lnTo>
                    <a:pt x="692" y="384"/>
                  </a:lnTo>
                  <a:lnTo>
                    <a:pt x="702" y="305"/>
                  </a:lnTo>
                  <a:lnTo>
                    <a:pt x="706" y="227"/>
                  </a:lnTo>
                  <a:lnTo>
                    <a:pt x="704" y="177"/>
                  </a:lnTo>
                  <a:lnTo>
                    <a:pt x="700" y="134"/>
                  </a:lnTo>
                  <a:lnTo>
                    <a:pt x="693" y="102"/>
                  </a:lnTo>
                  <a:lnTo>
                    <a:pt x="685" y="77"/>
                  </a:lnTo>
                  <a:lnTo>
                    <a:pt x="674" y="59"/>
                  </a:lnTo>
                  <a:lnTo>
                    <a:pt x="664" y="48"/>
                  </a:lnTo>
                  <a:lnTo>
                    <a:pt x="650" y="39"/>
                  </a:lnTo>
                  <a:lnTo>
                    <a:pt x="638" y="36"/>
                  </a:lnTo>
                  <a:lnTo>
                    <a:pt x="624" y="36"/>
                  </a:lnTo>
                  <a:close/>
                  <a:moveTo>
                    <a:pt x="624" y="0"/>
                  </a:moveTo>
                  <a:lnTo>
                    <a:pt x="657" y="4"/>
                  </a:lnTo>
                  <a:lnTo>
                    <a:pt x="686" y="14"/>
                  </a:lnTo>
                  <a:lnTo>
                    <a:pt x="711" y="30"/>
                  </a:lnTo>
                  <a:lnTo>
                    <a:pt x="732" y="54"/>
                  </a:lnTo>
                  <a:lnTo>
                    <a:pt x="749" y="79"/>
                  </a:lnTo>
                  <a:lnTo>
                    <a:pt x="763" y="107"/>
                  </a:lnTo>
                  <a:lnTo>
                    <a:pt x="776" y="139"/>
                  </a:lnTo>
                  <a:lnTo>
                    <a:pt x="784" y="170"/>
                  </a:lnTo>
                  <a:lnTo>
                    <a:pt x="791" y="202"/>
                  </a:lnTo>
                  <a:lnTo>
                    <a:pt x="795" y="232"/>
                  </a:lnTo>
                  <a:lnTo>
                    <a:pt x="798" y="261"/>
                  </a:lnTo>
                  <a:lnTo>
                    <a:pt x="800" y="286"/>
                  </a:lnTo>
                  <a:lnTo>
                    <a:pt x="802" y="305"/>
                  </a:lnTo>
                  <a:lnTo>
                    <a:pt x="802" y="321"/>
                  </a:lnTo>
                  <a:lnTo>
                    <a:pt x="802" y="338"/>
                  </a:lnTo>
                  <a:lnTo>
                    <a:pt x="800" y="364"/>
                  </a:lnTo>
                  <a:lnTo>
                    <a:pt x="796" y="400"/>
                  </a:lnTo>
                  <a:lnTo>
                    <a:pt x="791" y="446"/>
                  </a:lnTo>
                  <a:lnTo>
                    <a:pt x="783" y="502"/>
                  </a:lnTo>
                  <a:lnTo>
                    <a:pt x="769" y="568"/>
                  </a:lnTo>
                  <a:lnTo>
                    <a:pt x="769" y="568"/>
                  </a:lnTo>
                  <a:lnTo>
                    <a:pt x="816" y="575"/>
                  </a:lnTo>
                  <a:lnTo>
                    <a:pt x="835" y="580"/>
                  </a:lnTo>
                  <a:lnTo>
                    <a:pt x="845" y="586"/>
                  </a:lnTo>
                  <a:lnTo>
                    <a:pt x="849" y="595"/>
                  </a:lnTo>
                  <a:lnTo>
                    <a:pt x="849" y="602"/>
                  </a:lnTo>
                  <a:lnTo>
                    <a:pt x="845" y="607"/>
                  </a:lnTo>
                  <a:lnTo>
                    <a:pt x="844" y="611"/>
                  </a:lnTo>
                  <a:lnTo>
                    <a:pt x="840" y="614"/>
                  </a:lnTo>
                  <a:lnTo>
                    <a:pt x="837" y="616"/>
                  </a:lnTo>
                  <a:lnTo>
                    <a:pt x="833" y="616"/>
                  </a:lnTo>
                  <a:lnTo>
                    <a:pt x="824" y="614"/>
                  </a:lnTo>
                  <a:lnTo>
                    <a:pt x="809" y="611"/>
                  </a:lnTo>
                  <a:lnTo>
                    <a:pt x="791" y="607"/>
                  </a:lnTo>
                  <a:lnTo>
                    <a:pt x="774" y="604"/>
                  </a:lnTo>
                  <a:lnTo>
                    <a:pt x="762" y="600"/>
                  </a:lnTo>
                  <a:lnTo>
                    <a:pt x="737" y="682"/>
                  </a:lnTo>
                  <a:lnTo>
                    <a:pt x="709" y="761"/>
                  </a:lnTo>
                  <a:lnTo>
                    <a:pt x="678" y="836"/>
                  </a:lnTo>
                  <a:lnTo>
                    <a:pt x="643" y="905"/>
                  </a:lnTo>
                  <a:lnTo>
                    <a:pt x="604" y="968"/>
                  </a:lnTo>
                  <a:lnTo>
                    <a:pt x="564" y="1023"/>
                  </a:lnTo>
                  <a:lnTo>
                    <a:pt x="522" y="1071"/>
                  </a:lnTo>
                  <a:lnTo>
                    <a:pt x="479" y="1111"/>
                  </a:lnTo>
                  <a:lnTo>
                    <a:pt x="433" y="1139"/>
                  </a:lnTo>
                  <a:lnTo>
                    <a:pt x="388" y="1157"/>
                  </a:lnTo>
                  <a:lnTo>
                    <a:pt x="341" y="1163"/>
                  </a:lnTo>
                  <a:lnTo>
                    <a:pt x="309" y="1163"/>
                  </a:lnTo>
                  <a:lnTo>
                    <a:pt x="280" y="1159"/>
                  </a:lnTo>
                  <a:lnTo>
                    <a:pt x="250" y="1152"/>
                  </a:lnTo>
                  <a:lnTo>
                    <a:pt x="220" y="1141"/>
                  </a:lnTo>
                  <a:lnTo>
                    <a:pt x="196" y="1127"/>
                  </a:lnTo>
                  <a:lnTo>
                    <a:pt x="171" y="1109"/>
                  </a:lnTo>
                  <a:lnTo>
                    <a:pt x="154" y="1084"/>
                  </a:lnTo>
                  <a:lnTo>
                    <a:pt x="138" y="1055"/>
                  </a:lnTo>
                  <a:lnTo>
                    <a:pt x="130" y="1020"/>
                  </a:lnTo>
                  <a:lnTo>
                    <a:pt x="126" y="977"/>
                  </a:lnTo>
                  <a:lnTo>
                    <a:pt x="130" y="930"/>
                  </a:lnTo>
                  <a:lnTo>
                    <a:pt x="137" y="886"/>
                  </a:lnTo>
                  <a:lnTo>
                    <a:pt x="149" y="838"/>
                  </a:lnTo>
                  <a:lnTo>
                    <a:pt x="156" y="809"/>
                  </a:lnTo>
                  <a:lnTo>
                    <a:pt x="164" y="777"/>
                  </a:lnTo>
                  <a:lnTo>
                    <a:pt x="171" y="746"/>
                  </a:lnTo>
                  <a:lnTo>
                    <a:pt x="178" y="721"/>
                  </a:lnTo>
                  <a:lnTo>
                    <a:pt x="185" y="689"/>
                  </a:lnTo>
                  <a:lnTo>
                    <a:pt x="192" y="655"/>
                  </a:lnTo>
                  <a:lnTo>
                    <a:pt x="201" y="620"/>
                  </a:lnTo>
                  <a:lnTo>
                    <a:pt x="208" y="588"/>
                  </a:lnTo>
                  <a:lnTo>
                    <a:pt x="212" y="559"/>
                  </a:lnTo>
                  <a:lnTo>
                    <a:pt x="213" y="536"/>
                  </a:lnTo>
                  <a:lnTo>
                    <a:pt x="212" y="509"/>
                  </a:lnTo>
                  <a:lnTo>
                    <a:pt x="206" y="489"/>
                  </a:lnTo>
                  <a:lnTo>
                    <a:pt x="199" y="477"/>
                  </a:lnTo>
                  <a:lnTo>
                    <a:pt x="189" y="468"/>
                  </a:lnTo>
                  <a:lnTo>
                    <a:pt x="177" y="464"/>
                  </a:lnTo>
                  <a:lnTo>
                    <a:pt x="164" y="463"/>
                  </a:lnTo>
                  <a:lnTo>
                    <a:pt x="140" y="466"/>
                  </a:lnTo>
                  <a:lnTo>
                    <a:pt x="121" y="480"/>
                  </a:lnTo>
                  <a:lnTo>
                    <a:pt x="103" y="502"/>
                  </a:lnTo>
                  <a:lnTo>
                    <a:pt x="88" y="530"/>
                  </a:lnTo>
                  <a:lnTo>
                    <a:pt x="74" y="566"/>
                  </a:lnTo>
                  <a:lnTo>
                    <a:pt x="61" y="609"/>
                  </a:lnTo>
                  <a:lnTo>
                    <a:pt x="49" y="657"/>
                  </a:lnTo>
                  <a:lnTo>
                    <a:pt x="44" y="675"/>
                  </a:lnTo>
                  <a:lnTo>
                    <a:pt x="39" y="684"/>
                  </a:lnTo>
                  <a:lnTo>
                    <a:pt x="33" y="691"/>
                  </a:lnTo>
                  <a:lnTo>
                    <a:pt x="28" y="693"/>
                  </a:lnTo>
                  <a:lnTo>
                    <a:pt x="21" y="693"/>
                  </a:lnTo>
                  <a:lnTo>
                    <a:pt x="20" y="693"/>
                  </a:lnTo>
                  <a:lnTo>
                    <a:pt x="16" y="693"/>
                  </a:lnTo>
                  <a:lnTo>
                    <a:pt x="14" y="691"/>
                  </a:lnTo>
                  <a:lnTo>
                    <a:pt x="11" y="691"/>
                  </a:lnTo>
                  <a:lnTo>
                    <a:pt x="7" y="689"/>
                  </a:lnTo>
                  <a:lnTo>
                    <a:pt x="4" y="686"/>
                  </a:lnTo>
                  <a:lnTo>
                    <a:pt x="2" y="682"/>
                  </a:lnTo>
                  <a:lnTo>
                    <a:pt x="0" y="677"/>
                  </a:lnTo>
                  <a:lnTo>
                    <a:pt x="2" y="670"/>
                  </a:lnTo>
                  <a:lnTo>
                    <a:pt x="6" y="654"/>
                  </a:lnTo>
                  <a:lnTo>
                    <a:pt x="13" y="630"/>
                  </a:lnTo>
                  <a:lnTo>
                    <a:pt x="20" y="604"/>
                  </a:lnTo>
                  <a:lnTo>
                    <a:pt x="30" y="573"/>
                  </a:lnTo>
                  <a:lnTo>
                    <a:pt x="40" y="545"/>
                  </a:lnTo>
                  <a:lnTo>
                    <a:pt x="51" y="518"/>
                  </a:lnTo>
                  <a:lnTo>
                    <a:pt x="58" y="505"/>
                  </a:lnTo>
                  <a:lnTo>
                    <a:pt x="68" y="488"/>
                  </a:lnTo>
                  <a:lnTo>
                    <a:pt x="81" y="471"/>
                  </a:lnTo>
                  <a:lnTo>
                    <a:pt x="96" y="454"/>
                  </a:lnTo>
                  <a:lnTo>
                    <a:pt x="116" y="439"/>
                  </a:lnTo>
                  <a:lnTo>
                    <a:pt x="140" y="430"/>
                  </a:lnTo>
                  <a:lnTo>
                    <a:pt x="168" y="427"/>
                  </a:lnTo>
                  <a:lnTo>
                    <a:pt x="196" y="429"/>
                  </a:lnTo>
                  <a:lnTo>
                    <a:pt x="224" y="436"/>
                  </a:lnTo>
                  <a:lnTo>
                    <a:pt x="248" y="448"/>
                  </a:lnTo>
                  <a:lnTo>
                    <a:pt x="269" y="464"/>
                  </a:lnTo>
                  <a:lnTo>
                    <a:pt x="288" y="486"/>
                  </a:lnTo>
                  <a:lnTo>
                    <a:pt x="302" y="511"/>
                  </a:lnTo>
                  <a:lnTo>
                    <a:pt x="311" y="541"/>
                  </a:lnTo>
                  <a:lnTo>
                    <a:pt x="313" y="575"/>
                  </a:lnTo>
                  <a:lnTo>
                    <a:pt x="311" y="602"/>
                  </a:lnTo>
                  <a:lnTo>
                    <a:pt x="306" y="632"/>
                  </a:lnTo>
                  <a:lnTo>
                    <a:pt x="299" y="663"/>
                  </a:lnTo>
                  <a:lnTo>
                    <a:pt x="278" y="741"/>
                  </a:lnTo>
                  <a:lnTo>
                    <a:pt x="269" y="786"/>
                  </a:lnTo>
                  <a:lnTo>
                    <a:pt x="259" y="827"/>
                  </a:lnTo>
                  <a:lnTo>
                    <a:pt x="248" y="866"/>
                  </a:lnTo>
                  <a:lnTo>
                    <a:pt x="243" y="896"/>
                  </a:lnTo>
                  <a:lnTo>
                    <a:pt x="236" y="930"/>
                  </a:lnTo>
                  <a:lnTo>
                    <a:pt x="231" y="964"/>
                  </a:lnTo>
                  <a:lnTo>
                    <a:pt x="229" y="996"/>
                  </a:lnTo>
                  <a:lnTo>
                    <a:pt x="229" y="1014"/>
                  </a:lnTo>
                  <a:lnTo>
                    <a:pt x="231" y="1032"/>
                  </a:lnTo>
                  <a:lnTo>
                    <a:pt x="236" y="1052"/>
                  </a:lnTo>
                  <a:lnTo>
                    <a:pt x="243" y="1071"/>
                  </a:lnTo>
                  <a:lnTo>
                    <a:pt x="253" y="1089"/>
                  </a:lnTo>
                  <a:lnTo>
                    <a:pt x="267" y="1104"/>
                  </a:lnTo>
                  <a:lnTo>
                    <a:pt x="288" y="1116"/>
                  </a:lnTo>
                  <a:lnTo>
                    <a:pt x="315" y="1125"/>
                  </a:lnTo>
                  <a:lnTo>
                    <a:pt x="346" y="1127"/>
                  </a:lnTo>
                  <a:lnTo>
                    <a:pt x="377" y="1121"/>
                  </a:lnTo>
                  <a:lnTo>
                    <a:pt x="405" y="1107"/>
                  </a:lnTo>
                  <a:lnTo>
                    <a:pt x="433" y="1084"/>
                  </a:lnTo>
                  <a:lnTo>
                    <a:pt x="458" y="1055"/>
                  </a:lnTo>
                  <a:lnTo>
                    <a:pt x="480" y="1025"/>
                  </a:lnTo>
                  <a:lnTo>
                    <a:pt x="500" y="995"/>
                  </a:lnTo>
                  <a:lnTo>
                    <a:pt x="515" y="964"/>
                  </a:lnTo>
                  <a:lnTo>
                    <a:pt x="528" y="939"/>
                  </a:lnTo>
                  <a:lnTo>
                    <a:pt x="536" y="920"/>
                  </a:lnTo>
                  <a:lnTo>
                    <a:pt x="564" y="855"/>
                  </a:lnTo>
                  <a:lnTo>
                    <a:pt x="589" y="791"/>
                  </a:lnTo>
                  <a:lnTo>
                    <a:pt x="611" y="725"/>
                  </a:lnTo>
                  <a:lnTo>
                    <a:pt x="631" y="652"/>
                  </a:lnTo>
                  <a:lnTo>
                    <a:pt x="652" y="570"/>
                  </a:lnTo>
                  <a:lnTo>
                    <a:pt x="617" y="557"/>
                  </a:lnTo>
                  <a:lnTo>
                    <a:pt x="580" y="541"/>
                  </a:lnTo>
                  <a:lnTo>
                    <a:pt x="545" y="523"/>
                  </a:lnTo>
                  <a:lnTo>
                    <a:pt x="510" y="502"/>
                  </a:lnTo>
                  <a:lnTo>
                    <a:pt x="477" y="479"/>
                  </a:lnTo>
                  <a:lnTo>
                    <a:pt x="449" y="450"/>
                  </a:lnTo>
                  <a:lnTo>
                    <a:pt x="425" y="418"/>
                  </a:lnTo>
                  <a:lnTo>
                    <a:pt x="405" y="382"/>
                  </a:lnTo>
                  <a:lnTo>
                    <a:pt x="393" y="341"/>
                  </a:lnTo>
                  <a:lnTo>
                    <a:pt x="388" y="296"/>
                  </a:lnTo>
                  <a:lnTo>
                    <a:pt x="391" y="257"/>
                  </a:lnTo>
                  <a:lnTo>
                    <a:pt x="400" y="218"/>
                  </a:lnTo>
                  <a:lnTo>
                    <a:pt x="414" y="177"/>
                  </a:lnTo>
                  <a:lnTo>
                    <a:pt x="433" y="138"/>
                  </a:lnTo>
                  <a:lnTo>
                    <a:pt x="458" y="100"/>
                  </a:lnTo>
                  <a:lnTo>
                    <a:pt x="486" y="68"/>
                  </a:lnTo>
                  <a:lnTo>
                    <a:pt x="515" y="39"/>
                  </a:lnTo>
                  <a:lnTo>
                    <a:pt x="549" y="18"/>
                  </a:lnTo>
                  <a:lnTo>
                    <a:pt x="585" y="4"/>
                  </a:lnTo>
                  <a:lnTo>
                    <a:pt x="6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8181" y="2162"/>
              <a:ext cx="370" cy="1627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26" y="4"/>
                </a:cxn>
                <a:cxn ang="0">
                  <a:pos x="59" y="29"/>
                </a:cxn>
                <a:cxn ang="0">
                  <a:pos x="112" y="79"/>
                </a:cxn>
                <a:cxn ang="0">
                  <a:pos x="173" y="154"/>
                </a:cxn>
                <a:cxn ang="0">
                  <a:pos x="236" y="250"/>
                </a:cxn>
                <a:cxn ang="0">
                  <a:pos x="304" y="400"/>
                </a:cxn>
                <a:cxn ang="0">
                  <a:pos x="351" y="582"/>
                </a:cxn>
                <a:cxn ang="0">
                  <a:pos x="368" y="745"/>
                </a:cxn>
                <a:cxn ang="0">
                  <a:pos x="368" y="886"/>
                </a:cxn>
                <a:cxn ang="0">
                  <a:pos x="351" y="1045"/>
                </a:cxn>
                <a:cxn ang="0">
                  <a:pos x="305" y="1220"/>
                </a:cxn>
                <a:cxn ang="0">
                  <a:pos x="242" y="1364"/>
                </a:cxn>
                <a:cxn ang="0">
                  <a:pos x="185" y="1457"/>
                </a:cxn>
                <a:cxn ang="0">
                  <a:pos x="127" y="1530"/>
                </a:cxn>
                <a:cxn ang="0">
                  <a:pos x="77" y="1584"/>
                </a:cxn>
                <a:cxn ang="0">
                  <a:pos x="36" y="1616"/>
                </a:cxn>
                <a:cxn ang="0">
                  <a:pos x="17" y="1627"/>
                </a:cxn>
                <a:cxn ang="0">
                  <a:pos x="7" y="1623"/>
                </a:cxn>
                <a:cxn ang="0">
                  <a:pos x="2" y="1616"/>
                </a:cxn>
                <a:cxn ang="0">
                  <a:pos x="0" y="1609"/>
                </a:cxn>
                <a:cxn ang="0">
                  <a:pos x="2" y="1605"/>
                </a:cxn>
                <a:cxn ang="0">
                  <a:pos x="5" y="1598"/>
                </a:cxn>
                <a:cxn ang="0">
                  <a:pos x="16" y="1589"/>
                </a:cxn>
                <a:cxn ang="0">
                  <a:pos x="78" y="1520"/>
                </a:cxn>
                <a:cxn ang="0">
                  <a:pos x="164" y="1380"/>
                </a:cxn>
                <a:cxn ang="0">
                  <a:pos x="223" y="1227"/>
                </a:cxn>
                <a:cxn ang="0">
                  <a:pos x="260" y="1064"/>
                </a:cxn>
                <a:cxn ang="0">
                  <a:pos x="276" y="896"/>
                </a:cxn>
                <a:cxn ang="0">
                  <a:pos x="274" y="704"/>
                </a:cxn>
                <a:cxn ang="0">
                  <a:pos x="248" y="502"/>
                </a:cxn>
                <a:cxn ang="0">
                  <a:pos x="199" y="325"/>
                </a:cxn>
                <a:cxn ang="0">
                  <a:pos x="126" y="175"/>
                </a:cxn>
                <a:cxn ang="0">
                  <a:pos x="29" y="54"/>
                </a:cxn>
                <a:cxn ang="0">
                  <a:pos x="7" y="30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7" y="4"/>
                </a:cxn>
                <a:cxn ang="0">
                  <a:pos x="17" y="0"/>
                </a:cxn>
              </a:cxnLst>
              <a:rect l="0" t="0" r="r" b="b"/>
              <a:pathLst>
                <a:path w="370" h="1627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17" y="0"/>
                  </a:moveTo>
                  <a:lnTo>
                    <a:pt x="26" y="4"/>
                  </a:lnTo>
                  <a:lnTo>
                    <a:pt x="40" y="13"/>
                  </a:lnTo>
                  <a:lnTo>
                    <a:pt x="59" y="29"/>
                  </a:lnTo>
                  <a:lnTo>
                    <a:pt x="84" y="50"/>
                  </a:lnTo>
                  <a:lnTo>
                    <a:pt x="112" y="79"/>
                  </a:lnTo>
                  <a:lnTo>
                    <a:pt x="141" y="113"/>
                  </a:lnTo>
                  <a:lnTo>
                    <a:pt x="173" y="154"/>
                  </a:lnTo>
                  <a:lnTo>
                    <a:pt x="204" y="198"/>
                  </a:lnTo>
                  <a:lnTo>
                    <a:pt x="236" y="250"/>
                  </a:lnTo>
                  <a:lnTo>
                    <a:pt x="265" y="307"/>
                  </a:lnTo>
                  <a:lnTo>
                    <a:pt x="304" y="400"/>
                  </a:lnTo>
                  <a:lnTo>
                    <a:pt x="332" y="491"/>
                  </a:lnTo>
                  <a:lnTo>
                    <a:pt x="351" y="582"/>
                  </a:lnTo>
                  <a:lnTo>
                    <a:pt x="363" y="666"/>
                  </a:lnTo>
                  <a:lnTo>
                    <a:pt x="368" y="745"/>
                  </a:lnTo>
                  <a:lnTo>
                    <a:pt x="370" y="814"/>
                  </a:lnTo>
                  <a:lnTo>
                    <a:pt x="368" y="886"/>
                  </a:lnTo>
                  <a:lnTo>
                    <a:pt x="361" y="963"/>
                  </a:lnTo>
                  <a:lnTo>
                    <a:pt x="351" y="1045"/>
                  </a:lnTo>
                  <a:lnTo>
                    <a:pt x="332" y="1132"/>
                  </a:lnTo>
                  <a:lnTo>
                    <a:pt x="305" y="1220"/>
                  </a:lnTo>
                  <a:lnTo>
                    <a:pt x="270" y="1309"/>
                  </a:lnTo>
                  <a:lnTo>
                    <a:pt x="242" y="1364"/>
                  </a:lnTo>
                  <a:lnTo>
                    <a:pt x="215" y="1413"/>
                  </a:lnTo>
                  <a:lnTo>
                    <a:pt x="185" y="1457"/>
                  </a:lnTo>
                  <a:lnTo>
                    <a:pt x="155" y="1496"/>
                  </a:lnTo>
                  <a:lnTo>
                    <a:pt x="127" y="1530"/>
                  </a:lnTo>
                  <a:lnTo>
                    <a:pt x="101" y="1561"/>
                  </a:lnTo>
                  <a:lnTo>
                    <a:pt x="77" y="1584"/>
                  </a:lnTo>
                  <a:lnTo>
                    <a:pt x="54" y="1602"/>
                  </a:lnTo>
                  <a:lnTo>
                    <a:pt x="36" y="1616"/>
                  </a:lnTo>
                  <a:lnTo>
                    <a:pt x="24" y="1625"/>
                  </a:lnTo>
                  <a:lnTo>
                    <a:pt x="17" y="1627"/>
                  </a:lnTo>
                  <a:lnTo>
                    <a:pt x="12" y="1627"/>
                  </a:lnTo>
                  <a:lnTo>
                    <a:pt x="7" y="1623"/>
                  </a:lnTo>
                  <a:lnTo>
                    <a:pt x="3" y="1620"/>
                  </a:lnTo>
                  <a:lnTo>
                    <a:pt x="2" y="1616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0" y="1607"/>
                  </a:lnTo>
                  <a:lnTo>
                    <a:pt x="2" y="1605"/>
                  </a:lnTo>
                  <a:lnTo>
                    <a:pt x="3" y="1602"/>
                  </a:lnTo>
                  <a:lnTo>
                    <a:pt x="5" y="1598"/>
                  </a:lnTo>
                  <a:lnTo>
                    <a:pt x="10" y="1595"/>
                  </a:lnTo>
                  <a:lnTo>
                    <a:pt x="16" y="1589"/>
                  </a:lnTo>
                  <a:lnTo>
                    <a:pt x="23" y="1584"/>
                  </a:lnTo>
                  <a:lnTo>
                    <a:pt x="78" y="1520"/>
                  </a:lnTo>
                  <a:lnTo>
                    <a:pt x="126" y="1452"/>
                  </a:lnTo>
                  <a:lnTo>
                    <a:pt x="164" y="1380"/>
                  </a:lnTo>
                  <a:lnTo>
                    <a:pt x="197" y="1304"/>
                  </a:lnTo>
                  <a:lnTo>
                    <a:pt x="223" y="1227"/>
                  </a:lnTo>
                  <a:lnTo>
                    <a:pt x="244" y="1146"/>
                  </a:lnTo>
                  <a:lnTo>
                    <a:pt x="260" y="1064"/>
                  </a:lnTo>
                  <a:lnTo>
                    <a:pt x="270" y="980"/>
                  </a:lnTo>
                  <a:lnTo>
                    <a:pt x="276" y="896"/>
                  </a:lnTo>
                  <a:lnTo>
                    <a:pt x="277" y="814"/>
                  </a:lnTo>
                  <a:lnTo>
                    <a:pt x="274" y="704"/>
                  </a:lnTo>
                  <a:lnTo>
                    <a:pt x="265" y="598"/>
                  </a:lnTo>
                  <a:lnTo>
                    <a:pt x="248" y="502"/>
                  </a:lnTo>
                  <a:lnTo>
                    <a:pt x="227" y="409"/>
                  </a:lnTo>
                  <a:lnTo>
                    <a:pt x="199" y="325"/>
                  </a:lnTo>
                  <a:lnTo>
                    <a:pt x="164" y="246"/>
                  </a:lnTo>
                  <a:lnTo>
                    <a:pt x="126" y="175"/>
                  </a:lnTo>
                  <a:lnTo>
                    <a:pt x="80" y="111"/>
                  </a:lnTo>
                  <a:lnTo>
                    <a:pt x="29" y="54"/>
                  </a:lnTo>
                  <a:lnTo>
                    <a:pt x="16" y="39"/>
                  </a:lnTo>
                  <a:lnTo>
                    <a:pt x="7" y="30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400800" y="3124200"/>
            <a:ext cx="1988834" cy="571500"/>
            <a:chOff x="3993" y="2114"/>
            <a:chExt cx="5662" cy="1627"/>
          </a:xfrm>
          <a:solidFill>
            <a:srgbClr val="0000FF"/>
          </a:solidFill>
        </p:grpSpPr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3993" y="2230"/>
              <a:ext cx="1131" cy="1104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1131" y="22"/>
                </a:cxn>
                <a:cxn ang="0">
                  <a:pos x="1096" y="343"/>
                </a:cxn>
                <a:cxn ang="0">
                  <a:pos x="1077" y="364"/>
                </a:cxn>
                <a:cxn ang="0">
                  <a:pos x="1063" y="359"/>
                </a:cxn>
                <a:cxn ang="0">
                  <a:pos x="1058" y="348"/>
                </a:cxn>
                <a:cxn ang="0">
                  <a:pos x="1058" y="339"/>
                </a:cxn>
                <a:cxn ang="0">
                  <a:pos x="1060" y="325"/>
                </a:cxn>
                <a:cxn ang="0">
                  <a:pos x="1065" y="277"/>
                </a:cxn>
                <a:cxn ang="0">
                  <a:pos x="1065" y="227"/>
                </a:cxn>
                <a:cxn ang="0">
                  <a:pos x="1053" y="132"/>
                </a:cxn>
                <a:cxn ang="0">
                  <a:pos x="1000" y="75"/>
                </a:cxn>
                <a:cxn ang="0">
                  <a:pos x="887" y="50"/>
                </a:cxn>
                <a:cxn ang="0">
                  <a:pos x="593" y="48"/>
                </a:cxn>
                <a:cxn ang="0">
                  <a:pos x="550" y="70"/>
                </a:cxn>
                <a:cxn ang="0">
                  <a:pos x="434" y="527"/>
                </a:cxn>
                <a:cxn ang="0">
                  <a:pos x="665" y="520"/>
                </a:cxn>
                <a:cxn ang="0">
                  <a:pos x="742" y="475"/>
                </a:cxn>
                <a:cxn ang="0">
                  <a:pos x="785" y="370"/>
                </a:cxn>
                <a:cxn ang="0">
                  <a:pos x="799" y="336"/>
                </a:cxn>
                <a:cxn ang="0">
                  <a:pos x="820" y="338"/>
                </a:cxn>
                <a:cxn ang="0">
                  <a:pos x="827" y="348"/>
                </a:cxn>
                <a:cxn ang="0">
                  <a:pos x="827" y="355"/>
                </a:cxn>
                <a:cxn ang="0">
                  <a:pos x="826" y="364"/>
                </a:cxn>
                <a:cxn ang="0">
                  <a:pos x="735" y="730"/>
                </a:cxn>
                <a:cxn ang="0">
                  <a:pos x="721" y="766"/>
                </a:cxn>
                <a:cxn ang="0">
                  <a:pos x="703" y="764"/>
                </a:cxn>
                <a:cxn ang="0">
                  <a:pos x="693" y="752"/>
                </a:cxn>
                <a:cxn ang="0">
                  <a:pos x="695" y="739"/>
                </a:cxn>
                <a:cxn ang="0">
                  <a:pos x="703" y="702"/>
                </a:cxn>
                <a:cxn ang="0">
                  <a:pos x="710" y="657"/>
                </a:cxn>
                <a:cxn ang="0">
                  <a:pos x="705" y="618"/>
                </a:cxn>
                <a:cxn ang="0">
                  <a:pos x="670" y="586"/>
                </a:cxn>
                <a:cxn ang="0">
                  <a:pos x="578" y="575"/>
                </a:cxn>
                <a:cxn ang="0">
                  <a:pos x="323" y="982"/>
                </a:cxn>
                <a:cxn ang="0">
                  <a:pos x="317" y="1018"/>
                </a:cxn>
                <a:cxn ang="0">
                  <a:pos x="330" y="1043"/>
                </a:cxn>
                <a:cxn ang="0">
                  <a:pos x="393" y="1052"/>
                </a:cxn>
                <a:cxn ang="0">
                  <a:pos x="450" y="1054"/>
                </a:cxn>
                <a:cxn ang="0">
                  <a:pos x="490" y="1054"/>
                </a:cxn>
                <a:cxn ang="0">
                  <a:pos x="497" y="1059"/>
                </a:cxn>
                <a:cxn ang="0">
                  <a:pos x="504" y="1068"/>
                </a:cxn>
                <a:cxn ang="0">
                  <a:pos x="497" y="1098"/>
                </a:cxn>
                <a:cxn ang="0">
                  <a:pos x="473" y="1104"/>
                </a:cxn>
                <a:cxn ang="0">
                  <a:pos x="373" y="1102"/>
                </a:cxn>
                <a:cxn ang="0">
                  <a:pos x="262" y="1100"/>
                </a:cxn>
                <a:cxn ang="0">
                  <a:pos x="169" y="1100"/>
                </a:cxn>
                <a:cxn ang="0">
                  <a:pos x="52" y="1104"/>
                </a:cxn>
                <a:cxn ang="0">
                  <a:pos x="19" y="1104"/>
                </a:cxn>
                <a:cxn ang="0">
                  <a:pos x="8" y="1100"/>
                </a:cxn>
                <a:cxn ang="0">
                  <a:pos x="0" y="1089"/>
                </a:cxn>
                <a:cxn ang="0">
                  <a:pos x="8" y="1059"/>
                </a:cxn>
                <a:cxn ang="0">
                  <a:pos x="45" y="1054"/>
                </a:cxn>
                <a:cxn ang="0">
                  <a:pos x="141" y="1047"/>
                </a:cxn>
                <a:cxn ang="0">
                  <a:pos x="178" y="1016"/>
                </a:cxn>
                <a:cxn ang="0">
                  <a:pos x="400" y="116"/>
                </a:cxn>
                <a:cxn ang="0">
                  <a:pos x="407" y="82"/>
                </a:cxn>
                <a:cxn ang="0">
                  <a:pos x="394" y="57"/>
                </a:cxn>
                <a:cxn ang="0">
                  <a:pos x="333" y="48"/>
                </a:cxn>
                <a:cxn ang="0">
                  <a:pos x="270" y="47"/>
                </a:cxn>
                <a:cxn ang="0">
                  <a:pos x="262" y="14"/>
                </a:cxn>
                <a:cxn ang="0">
                  <a:pos x="290" y="0"/>
                </a:cxn>
              </a:cxnLst>
              <a:rect l="0" t="0" r="r" b="b"/>
              <a:pathLst>
                <a:path w="1131" h="1104">
                  <a:moveTo>
                    <a:pt x="307" y="0"/>
                  </a:moveTo>
                  <a:lnTo>
                    <a:pt x="1087" y="0"/>
                  </a:lnTo>
                  <a:lnTo>
                    <a:pt x="1108" y="0"/>
                  </a:lnTo>
                  <a:lnTo>
                    <a:pt x="1121" y="2"/>
                  </a:lnTo>
                  <a:lnTo>
                    <a:pt x="1129" y="9"/>
                  </a:lnTo>
                  <a:lnTo>
                    <a:pt x="1131" y="22"/>
                  </a:lnTo>
                  <a:lnTo>
                    <a:pt x="1129" y="43"/>
                  </a:lnTo>
                  <a:lnTo>
                    <a:pt x="1100" y="323"/>
                  </a:lnTo>
                  <a:lnTo>
                    <a:pt x="1096" y="343"/>
                  </a:lnTo>
                  <a:lnTo>
                    <a:pt x="1093" y="355"/>
                  </a:lnTo>
                  <a:lnTo>
                    <a:pt x="1087" y="363"/>
                  </a:lnTo>
                  <a:lnTo>
                    <a:pt x="1077" y="364"/>
                  </a:lnTo>
                  <a:lnTo>
                    <a:pt x="1072" y="364"/>
                  </a:lnTo>
                  <a:lnTo>
                    <a:pt x="1067" y="363"/>
                  </a:lnTo>
                  <a:lnTo>
                    <a:pt x="1063" y="359"/>
                  </a:lnTo>
                  <a:lnTo>
                    <a:pt x="1061" y="355"/>
                  </a:lnTo>
                  <a:lnTo>
                    <a:pt x="1060" y="352"/>
                  </a:lnTo>
                  <a:lnTo>
                    <a:pt x="1058" y="348"/>
                  </a:lnTo>
                  <a:lnTo>
                    <a:pt x="1058" y="345"/>
                  </a:lnTo>
                  <a:lnTo>
                    <a:pt x="1058" y="343"/>
                  </a:lnTo>
                  <a:lnTo>
                    <a:pt x="1058" y="339"/>
                  </a:lnTo>
                  <a:lnTo>
                    <a:pt x="1058" y="336"/>
                  </a:lnTo>
                  <a:lnTo>
                    <a:pt x="1058" y="332"/>
                  </a:lnTo>
                  <a:lnTo>
                    <a:pt x="1060" y="325"/>
                  </a:lnTo>
                  <a:lnTo>
                    <a:pt x="1060" y="316"/>
                  </a:lnTo>
                  <a:lnTo>
                    <a:pt x="1063" y="293"/>
                  </a:lnTo>
                  <a:lnTo>
                    <a:pt x="1065" y="277"/>
                  </a:lnTo>
                  <a:lnTo>
                    <a:pt x="1065" y="263"/>
                  </a:lnTo>
                  <a:lnTo>
                    <a:pt x="1065" y="247"/>
                  </a:lnTo>
                  <a:lnTo>
                    <a:pt x="1065" y="227"/>
                  </a:lnTo>
                  <a:lnTo>
                    <a:pt x="1063" y="191"/>
                  </a:lnTo>
                  <a:lnTo>
                    <a:pt x="1060" y="161"/>
                  </a:lnTo>
                  <a:lnTo>
                    <a:pt x="1053" y="132"/>
                  </a:lnTo>
                  <a:lnTo>
                    <a:pt x="1040" y="109"/>
                  </a:lnTo>
                  <a:lnTo>
                    <a:pt x="1023" y="91"/>
                  </a:lnTo>
                  <a:lnTo>
                    <a:pt x="1000" y="75"/>
                  </a:lnTo>
                  <a:lnTo>
                    <a:pt x="970" y="63"/>
                  </a:lnTo>
                  <a:lnTo>
                    <a:pt x="932" y="55"/>
                  </a:lnTo>
                  <a:lnTo>
                    <a:pt x="887" y="50"/>
                  </a:lnTo>
                  <a:lnTo>
                    <a:pt x="833" y="48"/>
                  </a:lnTo>
                  <a:lnTo>
                    <a:pt x="623" y="48"/>
                  </a:lnTo>
                  <a:lnTo>
                    <a:pt x="593" y="48"/>
                  </a:lnTo>
                  <a:lnTo>
                    <a:pt x="572" y="52"/>
                  </a:lnTo>
                  <a:lnTo>
                    <a:pt x="558" y="59"/>
                  </a:lnTo>
                  <a:lnTo>
                    <a:pt x="550" y="70"/>
                  </a:lnTo>
                  <a:lnTo>
                    <a:pt x="544" y="88"/>
                  </a:lnTo>
                  <a:lnTo>
                    <a:pt x="537" y="113"/>
                  </a:lnTo>
                  <a:lnTo>
                    <a:pt x="434" y="527"/>
                  </a:lnTo>
                  <a:lnTo>
                    <a:pt x="579" y="527"/>
                  </a:lnTo>
                  <a:lnTo>
                    <a:pt x="627" y="525"/>
                  </a:lnTo>
                  <a:lnTo>
                    <a:pt x="665" y="520"/>
                  </a:lnTo>
                  <a:lnTo>
                    <a:pt x="696" y="509"/>
                  </a:lnTo>
                  <a:lnTo>
                    <a:pt x="721" y="495"/>
                  </a:lnTo>
                  <a:lnTo>
                    <a:pt x="742" y="475"/>
                  </a:lnTo>
                  <a:lnTo>
                    <a:pt x="757" y="447"/>
                  </a:lnTo>
                  <a:lnTo>
                    <a:pt x="773" y="413"/>
                  </a:lnTo>
                  <a:lnTo>
                    <a:pt x="785" y="370"/>
                  </a:lnTo>
                  <a:lnTo>
                    <a:pt x="789" y="352"/>
                  </a:lnTo>
                  <a:lnTo>
                    <a:pt x="794" y="341"/>
                  </a:lnTo>
                  <a:lnTo>
                    <a:pt x="799" y="336"/>
                  </a:lnTo>
                  <a:lnTo>
                    <a:pt x="810" y="334"/>
                  </a:lnTo>
                  <a:lnTo>
                    <a:pt x="815" y="336"/>
                  </a:lnTo>
                  <a:lnTo>
                    <a:pt x="820" y="338"/>
                  </a:lnTo>
                  <a:lnTo>
                    <a:pt x="824" y="341"/>
                  </a:lnTo>
                  <a:lnTo>
                    <a:pt x="826" y="345"/>
                  </a:lnTo>
                  <a:lnTo>
                    <a:pt x="827" y="348"/>
                  </a:lnTo>
                  <a:lnTo>
                    <a:pt x="827" y="350"/>
                  </a:lnTo>
                  <a:lnTo>
                    <a:pt x="827" y="352"/>
                  </a:lnTo>
                  <a:lnTo>
                    <a:pt x="827" y="355"/>
                  </a:lnTo>
                  <a:lnTo>
                    <a:pt x="827" y="357"/>
                  </a:lnTo>
                  <a:lnTo>
                    <a:pt x="827" y="361"/>
                  </a:lnTo>
                  <a:lnTo>
                    <a:pt x="826" y="364"/>
                  </a:lnTo>
                  <a:lnTo>
                    <a:pt x="824" y="370"/>
                  </a:lnTo>
                  <a:lnTo>
                    <a:pt x="822" y="379"/>
                  </a:lnTo>
                  <a:lnTo>
                    <a:pt x="735" y="730"/>
                  </a:lnTo>
                  <a:lnTo>
                    <a:pt x="730" y="750"/>
                  </a:lnTo>
                  <a:lnTo>
                    <a:pt x="726" y="761"/>
                  </a:lnTo>
                  <a:lnTo>
                    <a:pt x="721" y="766"/>
                  </a:lnTo>
                  <a:lnTo>
                    <a:pt x="712" y="766"/>
                  </a:lnTo>
                  <a:lnTo>
                    <a:pt x="707" y="766"/>
                  </a:lnTo>
                  <a:lnTo>
                    <a:pt x="703" y="764"/>
                  </a:lnTo>
                  <a:lnTo>
                    <a:pt x="698" y="761"/>
                  </a:lnTo>
                  <a:lnTo>
                    <a:pt x="695" y="757"/>
                  </a:lnTo>
                  <a:lnTo>
                    <a:pt x="693" y="752"/>
                  </a:lnTo>
                  <a:lnTo>
                    <a:pt x="693" y="747"/>
                  </a:lnTo>
                  <a:lnTo>
                    <a:pt x="693" y="743"/>
                  </a:lnTo>
                  <a:lnTo>
                    <a:pt x="695" y="739"/>
                  </a:lnTo>
                  <a:lnTo>
                    <a:pt x="696" y="732"/>
                  </a:lnTo>
                  <a:lnTo>
                    <a:pt x="698" y="729"/>
                  </a:lnTo>
                  <a:lnTo>
                    <a:pt x="703" y="702"/>
                  </a:lnTo>
                  <a:lnTo>
                    <a:pt x="707" y="682"/>
                  </a:lnTo>
                  <a:lnTo>
                    <a:pt x="709" y="668"/>
                  </a:lnTo>
                  <a:lnTo>
                    <a:pt x="710" y="657"/>
                  </a:lnTo>
                  <a:lnTo>
                    <a:pt x="710" y="648"/>
                  </a:lnTo>
                  <a:lnTo>
                    <a:pt x="709" y="632"/>
                  </a:lnTo>
                  <a:lnTo>
                    <a:pt x="705" y="618"/>
                  </a:lnTo>
                  <a:lnTo>
                    <a:pt x="698" y="605"/>
                  </a:lnTo>
                  <a:lnTo>
                    <a:pt x="688" y="595"/>
                  </a:lnTo>
                  <a:lnTo>
                    <a:pt x="670" y="586"/>
                  </a:lnTo>
                  <a:lnTo>
                    <a:pt x="647" y="580"/>
                  </a:lnTo>
                  <a:lnTo>
                    <a:pt x="616" y="577"/>
                  </a:lnTo>
                  <a:lnTo>
                    <a:pt x="578" y="575"/>
                  </a:lnTo>
                  <a:lnTo>
                    <a:pt x="422" y="575"/>
                  </a:lnTo>
                  <a:lnTo>
                    <a:pt x="422" y="575"/>
                  </a:lnTo>
                  <a:lnTo>
                    <a:pt x="323" y="982"/>
                  </a:lnTo>
                  <a:lnTo>
                    <a:pt x="319" y="1000"/>
                  </a:lnTo>
                  <a:lnTo>
                    <a:pt x="317" y="1013"/>
                  </a:lnTo>
                  <a:lnTo>
                    <a:pt x="317" y="1018"/>
                  </a:lnTo>
                  <a:lnTo>
                    <a:pt x="317" y="1029"/>
                  </a:lnTo>
                  <a:lnTo>
                    <a:pt x="323" y="1038"/>
                  </a:lnTo>
                  <a:lnTo>
                    <a:pt x="330" y="1043"/>
                  </a:lnTo>
                  <a:lnTo>
                    <a:pt x="345" y="1047"/>
                  </a:lnTo>
                  <a:lnTo>
                    <a:pt x="368" y="1050"/>
                  </a:lnTo>
                  <a:lnTo>
                    <a:pt x="393" y="1052"/>
                  </a:lnTo>
                  <a:lnTo>
                    <a:pt x="410" y="1052"/>
                  </a:lnTo>
                  <a:lnTo>
                    <a:pt x="427" y="1054"/>
                  </a:lnTo>
                  <a:lnTo>
                    <a:pt x="450" y="1054"/>
                  </a:lnTo>
                  <a:lnTo>
                    <a:pt x="473" y="1054"/>
                  </a:lnTo>
                  <a:lnTo>
                    <a:pt x="485" y="1054"/>
                  </a:lnTo>
                  <a:lnTo>
                    <a:pt x="490" y="1054"/>
                  </a:lnTo>
                  <a:lnTo>
                    <a:pt x="496" y="1055"/>
                  </a:lnTo>
                  <a:lnTo>
                    <a:pt x="496" y="1057"/>
                  </a:lnTo>
                  <a:lnTo>
                    <a:pt x="497" y="1059"/>
                  </a:lnTo>
                  <a:lnTo>
                    <a:pt x="499" y="1061"/>
                  </a:lnTo>
                  <a:lnTo>
                    <a:pt x="503" y="1064"/>
                  </a:lnTo>
                  <a:lnTo>
                    <a:pt x="504" y="1068"/>
                  </a:lnTo>
                  <a:lnTo>
                    <a:pt x="504" y="1073"/>
                  </a:lnTo>
                  <a:lnTo>
                    <a:pt x="503" y="1089"/>
                  </a:lnTo>
                  <a:lnTo>
                    <a:pt x="497" y="1098"/>
                  </a:lnTo>
                  <a:lnTo>
                    <a:pt x="489" y="1102"/>
                  </a:lnTo>
                  <a:lnTo>
                    <a:pt x="480" y="1104"/>
                  </a:lnTo>
                  <a:lnTo>
                    <a:pt x="473" y="1104"/>
                  </a:lnTo>
                  <a:lnTo>
                    <a:pt x="445" y="1104"/>
                  </a:lnTo>
                  <a:lnTo>
                    <a:pt x="412" y="1104"/>
                  </a:lnTo>
                  <a:lnTo>
                    <a:pt x="373" y="1102"/>
                  </a:lnTo>
                  <a:lnTo>
                    <a:pt x="333" y="1102"/>
                  </a:lnTo>
                  <a:lnTo>
                    <a:pt x="297" y="1100"/>
                  </a:lnTo>
                  <a:lnTo>
                    <a:pt x="262" y="1100"/>
                  </a:lnTo>
                  <a:lnTo>
                    <a:pt x="235" y="1098"/>
                  </a:lnTo>
                  <a:lnTo>
                    <a:pt x="206" y="1100"/>
                  </a:lnTo>
                  <a:lnTo>
                    <a:pt x="169" y="1100"/>
                  </a:lnTo>
                  <a:lnTo>
                    <a:pt x="129" y="1102"/>
                  </a:lnTo>
                  <a:lnTo>
                    <a:pt x="89" y="1104"/>
                  </a:lnTo>
                  <a:lnTo>
                    <a:pt x="52" y="1104"/>
                  </a:lnTo>
                  <a:lnTo>
                    <a:pt x="24" y="1104"/>
                  </a:lnTo>
                  <a:lnTo>
                    <a:pt x="22" y="1104"/>
                  </a:lnTo>
                  <a:lnTo>
                    <a:pt x="19" y="1104"/>
                  </a:lnTo>
                  <a:lnTo>
                    <a:pt x="15" y="1104"/>
                  </a:lnTo>
                  <a:lnTo>
                    <a:pt x="12" y="1102"/>
                  </a:lnTo>
                  <a:lnTo>
                    <a:pt x="8" y="1100"/>
                  </a:lnTo>
                  <a:lnTo>
                    <a:pt x="5" y="1098"/>
                  </a:lnTo>
                  <a:lnTo>
                    <a:pt x="3" y="1095"/>
                  </a:lnTo>
                  <a:lnTo>
                    <a:pt x="0" y="1089"/>
                  </a:lnTo>
                  <a:lnTo>
                    <a:pt x="0" y="1084"/>
                  </a:lnTo>
                  <a:lnTo>
                    <a:pt x="1" y="1068"/>
                  </a:lnTo>
                  <a:lnTo>
                    <a:pt x="8" y="1059"/>
                  </a:lnTo>
                  <a:lnTo>
                    <a:pt x="17" y="1055"/>
                  </a:lnTo>
                  <a:lnTo>
                    <a:pt x="29" y="1054"/>
                  </a:lnTo>
                  <a:lnTo>
                    <a:pt x="45" y="1054"/>
                  </a:lnTo>
                  <a:lnTo>
                    <a:pt x="87" y="1052"/>
                  </a:lnTo>
                  <a:lnTo>
                    <a:pt x="118" y="1050"/>
                  </a:lnTo>
                  <a:lnTo>
                    <a:pt x="141" y="1047"/>
                  </a:lnTo>
                  <a:lnTo>
                    <a:pt x="159" y="1039"/>
                  </a:lnTo>
                  <a:lnTo>
                    <a:pt x="171" y="1029"/>
                  </a:lnTo>
                  <a:lnTo>
                    <a:pt x="178" y="1016"/>
                  </a:lnTo>
                  <a:lnTo>
                    <a:pt x="185" y="998"/>
                  </a:lnTo>
                  <a:lnTo>
                    <a:pt x="190" y="977"/>
                  </a:lnTo>
                  <a:lnTo>
                    <a:pt x="400" y="116"/>
                  </a:lnTo>
                  <a:lnTo>
                    <a:pt x="405" y="100"/>
                  </a:lnTo>
                  <a:lnTo>
                    <a:pt x="407" y="89"/>
                  </a:lnTo>
                  <a:lnTo>
                    <a:pt x="407" y="82"/>
                  </a:lnTo>
                  <a:lnTo>
                    <a:pt x="408" y="79"/>
                  </a:lnTo>
                  <a:lnTo>
                    <a:pt x="403" y="66"/>
                  </a:lnTo>
                  <a:lnTo>
                    <a:pt x="394" y="57"/>
                  </a:lnTo>
                  <a:lnTo>
                    <a:pt x="377" y="52"/>
                  </a:lnTo>
                  <a:lnTo>
                    <a:pt x="358" y="48"/>
                  </a:lnTo>
                  <a:lnTo>
                    <a:pt x="333" y="48"/>
                  </a:lnTo>
                  <a:lnTo>
                    <a:pt x="305" y="48"/>
                  </a:lnTo>
                  <a:lnTo>
                    <a:pt x="284" y="48"/>
                  </a:lnTo>
                  <a:lnTo>
                    <a:pt x="270" y="47"/>
                  </a:lnTo>
                  <a:lnTo>
                    <a:pt x="263" y="41"/>
                  </a:lnTo>
                  <a:lnTo>
                    <a:pt x="260" y="30"/>
                  </a:lnTo>
                  <a:lnTo>
                    <a:pt x="262" y="14"/>
                  </a:lnTo>
                  <a:lnTo>
                    <a:pt x="267" y="5"/>
                  </a:lnTo>
                  <a:lnTo>
                    <a:pt x="277" y="2"/>
                  </a:lnTo>
                  <a:lnTo>
                    <a:pt x="290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5339" y="2114"/>
              <a:ext cx="370" cy="1627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65" y="4"/>
                </a:cxn>
                <a:cxn ang="0">
                  <a:pos x="370" y="13"/>
                </a:cxn>
                <a:cxn ang="0">
                  <a:pos x="370" y="20"/>
                </a:cxn>
                <a:cxn ang="0">
                  <a:pos x="368" y="23"/>
                </a:cxn>
                <a:cxn ang="0">
                  <a:pos x="365" y="29"/>
                </a:cxn>
                <a:cxn ang="0">
                  <a:pos x="354" y="38"/>
                </a:cxn>
                <a:cxn ang="0">
                  <a:pos x="293" y="107"/>
                </a:cxn>
                <a:cxn ang="0">
                  <a:pos x="206" y="246"/>
                </a:cxn>
                <a:cxn ang="0">
                  <a:pos x="147" y="398"/>
                </a:cxn>
                <a:cxn ang="0">
                  <a:pos x="110" y="561"/>
                </a:cxn>
                <a:cxn ang="0">
                  <a:pos x="94" y="729"/>
                </a:cxn>
                <a:cxn ang="0">
                  <a:pos x="94" y="882"/>
                </a:cxn>
                <a:cxn ang="0">
                  <a:pos x="105" y="1027"/>
                </a:cxn>
                <a:cxn ang="0">
                  <a:pos x="133" y="1173"/>
                </a:cxn>
                <a:cxn ang="0">
                  <a:pos x="178" y="1318"/>
                </a:cxn>
                <a:cxn ang="0">
                  <a:pos x="248" y="1454"/>
                </a:cxn>
                <a:cxn ang="0">
                  <a:pos x="342" y="1575"/>
                </a:cxn>
                <a:cxn ang="0">
                  <a:pos x="363" y="1598"/>
                </a:cxn>
                <a:cxn ang="0">
                  <a:pos x="370" y="1609"/>
                </a:cxn>
                <a:cxn ang="0">
                  <a:pos x="370" y="1611"/>
                </a:cxn>
                <a:cxn ang="0">
                  <a:pos x="367" y="1621"/>
                </a:cxn>
                <a:cxn ang="0">
                  <a:pos x="358" y="1627"/>
                </a:cxn>
                <a:cxn ang="0">
                  <a:pos x="344" y="1623"/>
                </a:cxn>
                <a:cxn ang="0">
                  <a:pos x="311" y="1598"/>
                </a:cxn>
                <a:cxn ang="0">
                  <a:pos x="258" y="1550"/>
                </a:cxn>
                <a:cxn ang="0">
                  <a:pos x="197" y="1475"/>
                </a:cxn>
                <a:cxn ang="0">
                  <a:pos x="134" y="1377"/>
                </a:cxn>
                <a:cxn ang="0">
                  <a:pos x="71" y="1241"/>
                </a:cxn>
                <a:cxn ang="0">
                  <a:pos x="26" y="1084"/>
                </a:cxn>
                <a:cxn ang="0">
                  <a:pos x="5" y="938"/>
                </a:cxn>
                <a:cxn ang="0">
                  <a:pos x="0" y="814"/>
                </a:cxn>
                <a:cxn ang="0">
                  <a:pos x="9" y="664"/>
                </a:cxn>
                <a:cxn ang="0">
                  <a:pos x="38" y="495"/>
                </a:cxn>
                <a:cxn ang="0">
                  <a:pos x="99" y="318"/>
                </a:cxn>
                <a:cxn ang="0">
                  <a:pos x="155" y="214"/>
                </a:cxn>
                <a:cxn ang="0">
                  <a:pos x="215" y="130"/>
                </a:cxn>
                <a:cxn ang="0">
                  <a:pos x="269" y="68"/>
                </a:cxn>
                <a:cxn ang="0">
                  <a:pos x="316" y="25"/>
                </a:cxn>
                <a:cxn ang="0">
                  <a:pos x="346" y="4"/>
                </a:cxn>
              </a:cxnLst>
              <a:rect l="0" t="0" r="r" b="b"/>
              <a:pathLst>
                <a:path w="370" h="1627">
                  <a:moveTo>
                    <a:pt x="353" y="0"/>
                  </a:moveTo>
                  <a:lnTo>
                    <a:pt x="358" y="0"/>
                  </a:lnTo>
                  <a:lnTo>
                    <a:pt x="361" y="2"/>
                  </a:lnTo>
                  <a:lnTo>
                    <a:pt x="365" y="4"/>
                  </a:lnTo>
                  <a:lnTo>
                    <a:pt x="368" y="7"/>
                  </a:lnTo>
                  <a:lnTo>
                    <a:pt x="370" y="13"/>
                  </a:lnTo>
                  <a:lnTo>
                    <a:pt x="370" y="18"/>
                  </a:lnTo>
                  <a:lnTo>
                    <a:pt x="370" y="20"/>
                  </a:lnTo>
                  <a:lnTo>
                    <a:pt x="370" y="21"/>
                  </a:lnTo>
                  <a:lnTo>
                    <a:pt x="368" y="23"/>
                  </a:lnTo>
                  <a:lnTo>
                    <a:pt x="367" y="25"/>
                  </a:lnTo>
                  <a:lnTo>
                    <a:pt x="365" y="29"/>
                  </a:lnTo>
                  <a:lnTo>
                    <a:pt x="360" y="32"/>
                  </a:lnTo>
                  <a:lnTo>
                    <a:pt x="354" y="38"/>
                  </a:lnTo>
                  <a:lnTo>
                    <a:pt x="347" y="43"/>
                  </a:lnTo>
                  <a:lnTo>
                    <a:pt x="293" y="107"/>
                  </a:lnTo>
                  <a:lnTo>
                    <a:pt x="246" y="175"/>
                  </a:lnTo>
                  <a:lnTo>
                    <a:pt x="206" y="246"/>
                  </a:lnTo>
                  <a:lnTo>
                    <a:pt x="173" y="321"/>
                  </a:lnTo>
                  <a:lnTo>
                    <a:pt x="147" y="398"/>
                  </a:lnTo>
                  <a:lnTo>
                    <a:pt x="126" y="479"/>
                  </a:lnTo>
                  <a:lnTo>
                    <a:pt x="110" y="561"/>
                  </a:lnTo>
                  <a:lnTo>
                    <a:pt x="99" y="645"/>
                  </a:lnTo>
                  <a:lnTo>
                    <a:pt x="94" y="729"/>
                  </a:lnTo>
                  <a:lnTo>
                    <a:pt x="92" y="814"/>
                  </a:lnTo>
                  <a:lnTo>
                    <a:pt x="94" y="882"/>
                  </a:lnTo>
                  <a:lnTo>
                    <a:pt x="98" y="954"/>
                  </a:lnTo>
                  <a:lnTo>
                    <a:pt x="105" y="1027"/>
                  </a:lnTo>
                  <a:lnTo>
                    <a:pt x="117" y="1100"/>
                  </a:lnTo>
                  <a:lnTo>
                    <a:pt x="133" y="1173"/>
                  </a:lnTo>
                  <a:lnTo>
                    <a:pt x="154" y="1246"/>
                  </a:lnTo>
                  <a:lnTo>
                    <a:pt x="178" y="1318"/>
                  </a:lnTo>
                  <a:lnTo>
                    <a:pt x="209" y="1388"/>
                  </a:lnTo>
                  <a:lnTo>
                    <a:pt x="248" y="1454"/>
                  </a:lnTo>
                  <a:lnTo>
                    <a:pt x="291" y="1516"/>
                  </a:lnTo>
                  <a:lnTo>
                    <a:pt x="342" y="1575"/>
                  </a:lnTo>
                  <a:lnTo>
                    <a:pt x="356" y="1589"/>
                  </a:lnTo>
                  <a:lnTo>
                    <a:pt x="363" y="1598"/>
                  </a:lnTo>
                  <a:lnTo>
                    <a:pt x="368" y="1604"/>
                  </a:lnTo>
                  <a:lnTo>
                    <a:pt x="370" y="1609"/>
                  </a:lnTo>
                  <a:lnTo>
                    <a:pt x="370" y="1611"/>
                  </a:lnTo>
                  <a:lnTo>
                    <a:pt x="370" y="1611"/>
                  </a:lnTo>
                  <a:lnTo>
                    <a:pt x="368" y="1618"/>
                  </a:lnTo>
                  <a:lnTo>
                    <a:pt x="367" y="1621"/>
                  </a:lnTo>
                  <a:lnTo>
                    <a:pt x="363" y="1625"/>
                  </a:lnTo>
                  <a:lnTo>
                    <a:pt x="358" y="1627"/>
                  </a:lnTo>
                  <a:lnTo>
                    <a:pt x="353" y="1627"/>
                  </a:lnTo>
                  <a:lnTo>
                    <a:pt x="344" y="1623"/>
                  </a:lnTo>
                  <a:lnTo>
                    <a:pt x="330" y="1614"/>
                  </a:lnTo>
                  <a:lnTo>
                    <a:pt x="311" y="1598"/>
                  </a:lnTo>
                  <a:lnTo>
                    <a:pt x="286" y="1577"/>
                  </a:lnTo>
                  <a:lnTo>
                    <a:pt x="258" y="1550"/>
                  </a:lnTo>
                  <a:lnTo>
                    <a:pt x="229" y="1516"/>
                  </a:lnTo>
                  <a:lnTo>
                    <a:pt x="197" y="1475"/>
                  </a:lnTo>
                  <a:lnTo>
                    <a:pt x="166" y="1429"/>
                  </a:lnTo>
                  <a:lnTo>
                    <a:pt x="134" y="1377"/>
                  </a:lnTo>
                  <a:lnTo>
                    <a:pt x="105" y="1320"/>
                  </a:lnTo>
                  <a:lnTo>
                    <a:pt x="71" y="1241"/>
                  </a:lnTo>
                  <a:lnTo>
                    <a:pt x="45" y="1163"/>
                  </a:lnTo>
                  <a:lnTo>
                    <a:pt x="26" y="1084"/>
                  </a:lnTo>
                  <a:lnTo>
                    <a:pt x="14" y="1009"/>
                  </a:lnTo>
                  <a:lnTo>
                    <a:pt x="5" y="938"/>
                  </a:lnTo>
                  <a:lnTo>
                    <a:pt x="2" y="873"/>
                  </a:lnTo>
                  <a:lnTo>
                    <a:pt x="0" y="814"/>
                  </a:lnTo>
                  <a:lnTo>
                    <a:pt x="2" y="743"/>
                  </a:lnTo>
                  <a:lnTo>
                    <a:pt x="9" y="664"/>
                  </a:lnTo>
                  <a:lnTo>
                    <a:pt x="19" y="582"/>
                  </a:lnTo>
                  <a:lnTo>
                    <a:pt x="38" y="495"/>
                  </a:lnTo>
                  <a:lnTo>
                    <a:pt x="64" y="407"/>
                  </a:lnTo>
                  <a:lnTo>
                    <a:pt x="99" y="318"/>
                  </a:lnTo>
                  <a:lnTo>
                    <a:pt x="127" y="263"/>
                  </a:lnTo>
                  <a:lnTo>
                    <a:pt x="155" y="214"/>
                  </a:lnTo>
                  <a:lnTo>
                    <a:pt x="185" y="170"/>
                  </a:lnTo>
                  <a:lnTo>
                    <a:pt x="215" y="130"/>
                  </a:lnTo>
                  <a:lnTo>
                    <a:pt x="243" y="96"/>
                  </a:lnTo>
                  <a:lnTo>
                    <a:pt x="269" y="68"/>
                  </a:lnTo>
                  <a:lnTo>
                    <a:pt x="293" y="43"/>
                  </a:lnTo>
                  <a:lnTo>
                    <a:pt x="316" y="25"/>
                  </a:lnTo>
                  <a:lnTo>
                    <a:pt x="333" y="11"/>
                  </a:lnTo>
                  <a:lnTo>
                    <a:pt x="346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 noEditPoints="1"/>
            </p:cNvSpPr>
            <p:nvPr/>
          </p:nvSpPr>
          <p:spPr bwMode="auto">
            <a:xfrm>
              <a:off x="5915" y="2598"/>
              <a:ext cx="866" cy="1087"/>
            </a:xfrm>
            <a:custGeom>
              <a:avLst/>
              <a:gdLst/>
              <a:ahLst/>
              <a:cxnLst>
                <a:cxn ang="0">
                  <a:pos x="72" y="775"/>
                </a:cxn>
                <a:cxn ang="0">
                  <a:pos x="40" y="955"/>
                </a:cxn>
                <a:cxn ang="0">
                  <a:pos x="49" y="1016"/>
                </a:cxn>
                <a:cxn ang="0">
                  <a:pos x="107" y="1052"/>
                </a:cxn>
                <a:cxn ang="0">
                  <a:pos x="211" y="979"/>
                </a:cxn>
                <a:cxn ang="0">
                  <a:pos x="241" y="843"/>
                </a:cxn>
                <a:cxn ang="0">
                  <a:pos x="274" y="0"/>
                </a:cxn>
                <a:cxn ang="0">
                  <a:pos x="285" y="2"/>
                </a:cxn>
                <a:cxn ang="0">
                  <a:pos x="293" y="14"/>
                </a:cxn>
                <a:cxn ang="0">
                  <a:pos x="286" y="30"/>
                </a:cxn>
                <a:cxn ang="0">
                  <a:pos x="271" y="36"/>
                </a:cxn>
                <a:cxn ang="0">
                  <a:pos x="164" y="127"/>
                </a:cxn>
                <a:cxn ang="0">
                  <a:pos x="96" y="302"/>
                </a:cxn>
                <a:cxn ang="0">
                  <a:pos x="89" y="427"/>
                </a:cxn>
                <a:cxn ang="0">
                  <a:pos x="169" y="418"/>
                </a:cxn>
                <a:cxn ang="0">
                  <a:pos x="358" y="187"/>
                </a:cxn>
                <a:cxn ang="0">
                  <a:pos x="541" y="86"/>
                </a:cxn>
                <a:cxn ang="0">
                  <a:pos x="698" y="73"/>
                </a:cxn>
                <a:cxn ang="0">
                  <a:pos x="824" y="161"/>
                </a:cxn>
                <a:cxn ang="0">
                  <a:pos x="866" y="314"/>
                </a:cxn>
                <a:cxn ang="0">
                  <a:pos x="789" y="564"/>
                </a:cxn>
                <a:cxn ang="0">
                  <a:pos x="608" y="730"/>
                </a:cxn>
                <a:cxn ang="0">
                  <a:pos x="431" y="739"/>
                </a:cxn>
                <a:cxn ang="0">
                  <a:pos x="360" y="646"/>
                </a:cxn>
                <a:cxn ang="0">
                  <a:pos x="363" y="571"/>
                </a:cxn>
                <a:cxn ang="0">
                  <a:pos x="414" y="546"/>
                </a:cxn>
                <a:cxn ang="0">
                  <a:pos x="431" y="573"/>
                </a:cxn>
                <a:cxn ang="0">
                  <a:pos x="414" y="607"/>
                </a:cxn>
                <a:cxn ang="0">
                  <a:pos x="419" y="686"/>
                </a:cxn>
                <a:cxn ang="0">
                  <a:pos x="484" y="718"/>
                </a:cxn>
                <a:cxn ang="0">
                  <a:pos x="574" y="696"/>
                </a:cxn>
                <a:cxn ang="0">
                  <a:pos x="691" y="564"/>
                </a:cxn>
                <a:cxn ang="0">
                  <a:pos x="749" y="395"/>
                </a:cxn>
                <a:cxn ang="0">
                  <a:pos x="767" y="234"/>
                </a:cxn>
                <a:cxn ang="0">
                  <a:pos x="726" y="134"/>
                </a:cxn>
                <a:cxn ang="0">
                  <a:pos x="625" y="105"/>
                </a:cxn>
                <a:cxn ang="0">
                  <a:pos x="487" y="145"/>
                </a:cxn>
                <a:cxn ang="0">
                  <a:pos x="320" y="273"/>
                </a:cxn>
                <a:cxn ang="0">
                  <a:pos x="150" y="537"/>
                </a:cxn>
                <a:cxn ang="0">
                  <a:pos x="164" y="555"/>
                </a:cxn>
                <a:cxn ang="0">
                  <a:pos x="234" y="648"/>
                </a:cxn>
                <a:cxn ang="0">
                  <a:pos x="297" y="737"/>
                </a:cxn>
                <a:cxn ang="0">
                  <a:pos x="316" y="818"/>
                </a:cxn>
                <a:cxn ang="0">
                  <a:pos x="251" y="1002"/>
                </a:cxn>
                <a:cxn ang="0">
                  <a:pos x="107" y="1087"/>
                </a:cxn>
                <a:cxn ang="0">
                  <a:pos x="18" y="1036"/>
                </a:cxn>
                <a:cxn ang="0">
                  <a:pos x="2" y="925"/>
                </a:cxn>
                <a:cxn ang="0">
                  <a:pos x="37" y="745"/>
                </a:cxn>
                <a:cxn ang="0">
                  <a:pos x="63" y="589"/>
                </a:cxn>
                <a:cxn ang="0">
                  <a:pos x="19" y="502"/>
                </a:cxn>
                <a:cxn ang="0">
                  <a:pos x="26" y="320"/>
                </a:cxn>
                <a:cxn ang="0">
                  <a:pos x="114" y="116"/>
                </a:cxn>
                <a:cxn ang="0">
                  <a:pos x="241" y="5"/>
                </a:cxn>
              </a:cxnLst>
              <a:rect l="0" t="0" r="r" b="b"/>
              <a:pathLst>
                <a:path w="866" h="1087">
                  <a:moveTo>
                    <a:pt x="107" y="646"/>
                  </a:moveTo>
                  <a:lnTo>
                    <a:pt x="96" y="684"/>
                  </a:lnTo>
                  <a:lnTo>
                    <a:pt x="84" y="727"/>
                  </a:lnTo>
                  <a:lnTo>
                    <a:pt x="72" y="775"/>
                  </a:lnTo>
                  <a:lnTo>
                    <a:pt x="59" y="823"/>
                  </a:lnTo>
                  <a:lnTo>
                    <a:pt x="49" y="871"/>
                  </a:lnTo>
                  <a:lnTo>
                    <a:pt x="44" y="916"/>
                  </a:lnTo>
                  <a:lnTo>
                    <a:pt x="40" y="955"/>
                  </a:lnTo>
                  <a:lnTo>
                    <a:pt x="40" y="970"/>
                  </a:lnTo>
                  <a:lnTo>
                    <a:pt x="42" y="986"/>
                  </a:lnTo>
                  <a:lnTo>
                    <a:pt x="44" y="1000"/>
                  </a:lnTo>
                  <a:lnTo>
                    <a:pt x="49" y="1016"/>
                  </a:lnTo>
                  <a:lnTo>
                    <a:pt x="56" y="1030"/>
                  </a:lnTo>
                  <a:lnTo>
                    <a:pt x="68" y="1041"/>
                  </a:lnTo>
                  <a:lnTo>
                    <a:pt x="84" y="1048"/>
                  </a:lnTo>
                  <a:lnTo>
                    <a:pt x="107" y="1052"/>
                  </a:lnTo>
                  <a:lnTo>
                    <a:pt x="134" y="1046"/>
                  </a:lnTo>
                  <a:lnTo>
                    <a:pt x="162" y="1030"/>
                  </a:lnTo>
                  <a:lnTo>
                    <a:pt x="189" y="1007"/>
                  </a:lnTo>
                  <a:lnTo>
                    <a:pt x="211" y="979"/>
                  </a:lnTo>
                  <a:lnTo>
                    <a:pt x="229" y="943"/>
                  </a:lnTo>
                  <a:lnTo>
                    <a:pt x="239" y="905"/>
                  </a:lnTo>
                  <a:lnTo>
                    <a:pt x="243" y="866"/>
                  </a:lnTo>
                  <a:lnTo>
                    <a:pt x="241" y="843"/>
                  </a:lnTo>
                  <a:lnTo>
                    <a:pt x="236" y="821"/>
                  </a:lnTo>
                  <a:lnTo>
                    <a:pt x="224" y="800"/>
                  </a:lnTo>
                  <a:lnTo>
                    <a:pt x="107" y="646"/>
                  </a:lnTo>
                  <a:close/>
                  <a:moveTo>
                    <a:pt x="274" y="0"/>
                  </a:moveTo>
                  <a:lnTo>
                    <a:pt x="276" y="0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5" y="2"/>
                  </a:lnTo>
                  <a:lnTo>
                    <a:pt x="288" y="4"/>
                  </a:lnTo>
                  <a:lnTo>
                    <a:pt x="292" y="5"/>
                  </a:lnTo>
                  <a:lnTo>
                    <a:pt x="293" y="11"/>
                  </a:lnTo>
                  <a:lnTo>
                    <a:pt x="293" y="14"/>
                  </a:lnTo>
                  <a:lnTo>
                    <a:pt x="293" y="21"/>
                  </a:lnTo>
                  <a:lnTo>
                    <a:pt x="292" y="25"/>
                  </a:lnTo>
                  <a:lnTo>
                    <a:pt x="288" y="29"/>
                  </a:lnTo>
                  <a:lnTo>
                    <a:pt x="286" y="30"/>
                  </a:lnTo>
                  <a:lnTo>
                    <a:pt x="283" y="32"/>
                  </a:lnTo>
                  <a:lnTo>
                    <a:pt x="279" y="34"/>
                  </a:lnTo>
                  <a:lnTo>
                    <a:pt x="274" y="34"/>
                  </a:lnTo>
                  <a:lnTo>
                    <a:pt x="271" y="36"/>
                  </a:lnTo>
                  <a:lnTo>
                    <a:pt x="243" y="45"/>
                  </a:lnTo>
                  <a:lnTo>
                    <a:pt x="215" y="64"/>
                  </a:lnTo>
                  <a:lnTo>
                    <a:pt x="189" y="93"/>
                  </a:lnTo>
                  <a:lnTo>
                    <a:pt x="164" y="127"/>
                  </a:lnTo>
                  <a:lnTo>
                    <a:pt x="141" y="166"/>
                  </a:lnTo>
                  <a:lnTo>
                    <a:pt x="122" y="209"/>
                  </a:lnTo>
                  <a:lnTo>
                    <a:pt x="108" y="255"/>
                  </a:lnTo>
                  <a:lnTo>
                    <a:pt x="96" y="302"/>
                  </a:lnTo>
                  <a:lnTo>
                    <a:pt x="89" y="346"/>
                  </a:lnTo>
                  <a:lnTo>
                    <a:pt x="86" y="391"/>
                  </a:lnTo>
                  <a:lnTo>
                    <a:pt x="86" y="407"/>
                  </a:lnTo>
                  <a:lnTo>
                    <a:pt x="89" y="427"/>
                  </a:lnTo>
                  <a:lnTo>
                    <a:pt x="94" y="452"/>
                  </a:lnTo>
                  <a:lnTo>
                    <a:pt x="105" y="477"/>
                  </a:lnTo>
                  <a:lnTo>
                    <a:pt x="124" y="502"/>
                  </a:lnTo>
                  <a:lnTo>
                    <a:pt x="169" y="418"/>
                  </a:lnTo>
                  <a:lnTo>
                    <a:pt x="215" y="345"/>
                  </a:lnTo>
                  <a:lnTo>
                    <a:pt x="262" y="284"/>
                  </a:lnTo>
                  <a:lnTo>
                    <a:pt x="311" y="230"/>
                  </a:lnTo>
                  <a:lnTo>
                    <a:pt x="358" y="187"/>
                  </a:lnTo>
                  <a:lnTo>
                    <a:pt x="407" y="152"/>
                  </a:lnTo>
                  <a:lnTo>
                    <a:pt x="452" y="123"/>
                  </a:lnTo>
                  <a:lnTo>
                    <a:pt x="498" y="102"/>
                  </a:lnTo>
                  <a:lnTo>
                    <a:pt x="541" y="86"/>
                  </a:lnTo>
                  <a:lnTo>
                    <a:pt x="581" y="77"/>
                  </a:lnTo>
                  <a:lnTo>
                    <a:pt x="620" y="70"/>
                  </a:lnTo>
                  <a:lnTo>
                    <a:pt x="653" y="70"/>
                  </a:lnTo>
                  <a:lnTo>
                    <a:pt x="698" y="73"/>
                  </a:lnTo>
                  <a:lnTo>
                    <a:pt x="737" y="86"/>
                  </a:lnTo>
                  <a:lnTo>
                    <a:pt x="770" y="105"/>
                  </a:lnTo>
                  <a:lnTo>
                    <a:pt x="800" y="130"/>
                  </a:lnTo>
                  <a:lnTo>
                    <a:pt x="824" y="161"/>
                  </a:lnTo>
                  <a:lnTo>
                    <a:pt x="842" y="195"/>
                  </a:lnTo>
                  <a:lnTo>
                    <a:pt x="856" y="232"/>
                  </a:lnTo>
                  <a:lnTo>
                    <a:pt x="864" y="273"/>
                  </a:lnTo>
                  <a:lnTo>
                    <a:pt x="866" y="314"/>
                  </a:lnTo>
                  <a:lnTo>
                    <a:pt x="861" y="380"/>
                  </a:lnTo>
                  <a:lnTo>
                    <a:pt x="845" y="445"/>
                  </a:lnTo>
                  <a:lnTo>
                    <a:pt x="821" y="507"/>
                  </a:lnTo>
                  <a:lnTo>
                    <a:pt x="789" y="564"/>
                  </a:lnTo>
                  <a:lnTo>
                    <a:pt x="751" y="616"/>
                  </a:lnTo>
                  <a:lnTo>
                    <a:pt x="705" y="662"/>
                  </a:lnTo>
                  <a:lnTo>
                    <a:pt x="658" y="700"/>
                  </a:lnTo>
                  <a:lnTo>
                    <a:pt x="608" y="730"/>
                  </a:lnTo>
                  <a:lnTo>
                    <a:pt x="554" y="748"/>
                  </a:lnTo>
                  <a:lnTo>
                    <a:pt x="501" y="754"/>
                  </a:lnTo>
                  <a:lnTo>
                    <a:pt x="464" y="750"/>
                  </a:lnTo>
                  <a:lnTo>
                    <a:pt x="431" y="739"/>
                  </a:lnTo>
                  <a:lnTo>
                    <a:pt x="405" y="723"/>
                  </a:lnTo>
                  <a:lnTo>
                    <a:pt x="384" y="702"/>
                  </a:lnTo>
                  <a:lnTo>
                    <a:pt x="368" y="675"/>
                  </a:lnTo>
                  <a:lnTo>
                    <a:pt x="360" y="646"/>
                  </a:lnTo>
                  <a:lnTo>
                    <a:pt x="356" y="616"/>
                  </a:lnTo>
                  <a:lnTo>
                    <a:pt x="356" y="602"/>
                  </a:lnTo>
                  <a:lnTo>
                    <a:pt x="358" y="586"/>
                  </a:lnTo>
                  <a:lnTo>
                    <a:pt x="363" y="571"/>
                  </a:lnTo>
                  <a:lnTo>
                    <a:pt x="372" y="557"/>
                  </a:lnTo>
                  <a:lnTo>
                    <a:pt x="384" y="548"/>
                  </a:lnTo>
                  <a:lnTo>
                    <a:pt x="402" y="545"/>
                  </a:lnTo>
                  <a:lnTo>
                    <a:pt x="414" y="546"/>
                  </a:lnTo>
                  <a:lnTo>
                    <a:pt x="423" y="554"/>
                  </a:lnTo>
                  <a:lnTo>
                    <a:pt x="428" y="561"/>
                  </a:lnTo>
                  <a:lnTo>
                    <a:pt x="431" y="568"/>
                  </a:lnTo>
                  <a:lnTo>
                    <a:pt x="431" y="573"/>
                  </a:lnTo>
                  <a:lnTo>
                    <a:pt x="431" y="579"/>
                  </a:lnTo>
                  <a:lnTo>
                    <a:pt x="430" y="587"/>
                  </a:lnTo>
                  <a:lnTo>
                    <a:pt x="423" y="596"/>
                  </a:lnTo>
                  <a:lnTo>
                    <a:pt x="414" y="607"/>
                  </a:lnTo>
                  <a:lnTo>
                    <a:pt x="396" y="614"/>
                  </a:lnTo>
                  <a:lnTo>
                    <a:pt x="398" y="643"/>
                  </a:lnTo>
                  <a:lnTo>
                    <a:pt x="407" y="666"/>
                  </a:lnTo>
                  <a:lnTo>
                    <a:pt x="419" y="686"/>
                  </a:lnTo>
                  <a:lnTo>
                    <a:pt x="433" y="698"/>
                  </a:lnTo>
                  <a:lnTo>
                    <a:pt x="449" y="709"/>
                  </a:lnTo>
                  <a:lnTo>
                    <a:pt x="466" y="714"/>
                  </a:lnTo>
                  <a:lnTo>
                    <a:pt x="484" y="718"/>
                  </a:lnTo>
                  <a:lnTo>
                    <a:pt x="499" y="718"/>
                  </a:lnTo>
                  <a:lnTo>
                    <a:pt x="522" y="716"/>
                  </a:lnTo>
                  <a:lnTo>
                    <a:pt x="547" y="709"/>
                  </a:lnTo>
                  <a:lnTo>
                    <a:pt x="574" y="696"/>
                  </a:lnTo>
                  <a:lnTo>
                    <a:pt x="604" y="675"/>
                  </a:lnTo>
                  <a:lnTo>
                    <a:pt x="634" y="648"/>
                  </a:lnTo>
                  <a:lnTo>
                    <a:pt x="662" y="611"/>
                  </a:lnTo>
                  <a:lnTo>
                    <a:pt x="691" y="564"/>
                  </a:lnTo>
                  <a:lnTo>
                    <a:pt x="707" y="532"/>
                  </a:lnTo>
                  <a:lnTo>
                    <a:pt x="723" y="491"/>
                  </a:lnTo>
                  <a:lnTo>
                    <a:pt x="737" y="445"/>
                  </a:lnTo>
                  <a:lnTo>
                    <a:pt x="749" y="395"/>
                  </a:lnTo>
                  <a:lnTo>
                    <a:pt x="760" y="346"/>
                  </a:lnTo>
                  <a:lnTo>
                    <a:pt x="767" y="302"/>
                  </a:lnTo>
                  <a:lnTo>
                    <a:pt x="768" y="262"/>
                  </a:lnTo>
                  <a:lnTo>
                    <a:pt x="767" y="234"/>
                  </a:lnTo>
                  <a:lnTo>
                    <a:pt x="763" y="205"/>
                  </a:lnTo>
                  <a:lnTo>
                    <a:pt x="754" y="179"/>
                  </a:lnTo>
                  <a:lnTo>
                    <a:pt x="742" y="154"/>
                  </a:lnTo>
                  <a:lnTo>
                    <a:pt x="726" y="134"/>
                  </a:lnTo>
                  <a:lnTo>
                    <a:pt x="707" y="118"/>
                  </a:lnTo>
                  <a:lnTo>
                    <a:pt x="681" y="109"/>
                  </a:lnTo>
                  <a:lnTo>
                    <a:pt x="651" y="105"/>
                  </a:lnTo>
                  <a:lnTo>
                    <a:pt x="625" y="105"/>
                  </a:lnTo>
                  <a:lnTo>
                    <a:pt x="595" y="109"/>
                  </a:lnTo>
                  <a:lnTo>
                    <a:pt x="562" y="118"/>
                  </a:lnTo>
                  <a:lnTo>
                    <a:pt x="526" y="129"/>
                  </a:lnTo>
                  <a:lnTo>
                    <a:pt x="487" y="145"/>
                  </a:lnTo>
                  <a:lnTo>
                    <a:pt x="447" y="168"/>
                  </a:lnTo>
                  <a:lnTo>
                    <a:pt x="405" y="196"/>
                  </a:lnTo>
                  <a:lnTo>
                    <a:pt x="361" y="230"/>
                  </a:lnTo>
                  <a:lnTo>
                    <a:pt x="320" y="273"/>
                  </a:lnTo>
                  <a:lnTo>
                    <a:pt x="276" y="325"/>
                  </a:lnTo>
                  <a:lnTo>
                    <a:pt x="232" y="386"/>
                  </a:lnTo>
                  <a:lnTo>
                    <a:pt x="190" y="455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50" y="537"/>
                  </a:lnTo>
                  <a:lnTo>
                    <a:pt x="164" y="555"/>
                  </a:lnTo>
                  <a:lnTo>
                    <a:pt x="180" y="577"/>
                  </a:lnTo>
                  <a:lnTo>
                    <a:pt x="199" y="602"/>
                  </a:lnTo>
                  <a:lnTo>
                    <a:pt x="217" y="627"/>
                  </a:lnTo>
                  <a:lnTo>
                    <a:pt x="234" y="648"/>
                  </a:lnTo>
                  <a:lnTo>
                    <a:pt x="246" y="668"/>
                  </a:lnTo>
                  <a:lnTo>
                    <a:pt x="267" y="695"/>
                  </a:lnTo>
                  <a:lnTo>
                    <a:pt x="285" y="718"/>
                  </a:lnTo>
                  <a:lnTo>
                    <a:pt x="297" y="737"/>
                  </a:lnTo>
                  <a:lnTo>
                    <a:pt x="307" y="755"/>
                  </a:lnTo>
                  <a:lnTo>
                    <a:pt x="313" y="773"/>
                  </a:lnTo>
                  <a:lnTo>
                    <a:pt x="314" y="795"/>
                  </a:lnTo>
                  <a:lnTo>
                    <a:pt x="316" y="818"/>
                  </a:lnTo>
                  <a:lnTo>
                    <a:pt x="311" y="868"/>
                  </a:lnTo>
                  <a:lnTo>
                    <a:pt x="299" y="914"/>
                  </a:lnTo>
                  <a:lnTo>
                    <a:pt x="278" y="961"/>
                  </a:lnTo>
                  <a:lnTo>
                    <a:pt x="251" y="1002"/>
                  </a:lnTo>
                  <a:lnTo>
                    <a:pt x="220" y="1036"/>
                  </a:lnTo>
                  <a:lnTo>
                    <a:pt x="183" y="1062"/>
                  </a:lnTo>
                  <a:lnTo>
                    <a:pt x="145" y="1080"/>
                  </a:lnTo>
                  <a:lnTo>
                    <a:pt x="107" y="1087"/>
                  </a:lnTo>
                  <a:lnTo>
                    <a:pt x="75" y="1082"/>
                  </a:lnTo>
                  <a:lnTo>
                    <a:pt x="51" y="1073"/>
                  </a:lnTo>
                  <a:lnTo>
                    <a:pt x="31" y="1057"/>
                  </a:lnTo>
                  <a:lnTo>
                    <a:pt x="18" y="1036"/>
                  </a:lnTo>
                  <a:lnTo>
                    <a:pt x="9" y="1012"/>
                  </a:lnTo>
                  <a:lnTo>
                    <a:pt x="2" y="986"/>
                  </a:lnTo>
                  <a:lnTo>
                    <a:pt x="0" y="955"/>
                  </a:lnTo>
                  <a:lnTo>
                    <a:pt x="2" y="925"/>
                  </a:lnTo>
                  <a:lnTo>
                    <a:pt x="7" y="886"/>
                  </a:lnTo>
                  <a:lnTo>
                    <a:pt x="16" y="841"/>
                  </a:lnTo>
                  <a:lnTo>
                    <a:pt x="26" y="793"/>
                  </a:lnTo>
                  <a:lnTo>
                    <a:pt x="37" y="745"/>
                  </a:lnTo>
                  <a:lnTo>
                    <a:pt x="51" y="695"/>
                  </a:lnTo>
                  <a:lnTo>
                    <a:pt x="65" y="650"/>
                  </a:lnTo>
                  <a:lnTo>
                    <a:pt x="79" y="609"/>
                  </a:lnTo>
                  <a:lnTo>
                    <a:pt x="63" y="589"/>
                  </a:lnTo>
                  <a:lnTo>
                    <a:pt x="47" y="570"/>
                  </a:lnTo>
                  <a:lnTo>
                    <a:pt x="37" y="550"/>
                  </a:lnTo>
                  <a:lnTo>
                    <a:pt x="26" y="527"/>
                  </a:lnTo>
                  <a:lnTo>
                    <a:pt x="19" y="502"/>
                  </a:lnTo>
                  <a:lnTo>
                    <a:pt x="14" y="471"/>
                  </a:lnTo>
                  <a:lnTo>
                    <a:pt x="14" y="434"/>
                  </a:lnTo>
                  <a:lnTo>
                    <a:pt x="18" y="377"/>
                  </a:lnTo>
                  <a:lnTo>
                    <a:pt x="26" y="320"/>
                  </a:lnTo>
                  <a:lnTo>
                    <a:pt x="42" y="262"/>
                  </a:lnTo>
                  <a:lnTo>
                    <a:pt x="63" y="211"/>
                  </a:lnTo>
                  <a:lnTo>
                    <a:pt x="87" y="161"/>
                  </a:lnTo>
                  <a:lnTo>
                    <a:pt x="114" y="116"/>
                  </a:lnTo>
                  <a:lnTo>
                    <a:pt x="145" y="77"/>
                  </a:lnTo>
                  <a:lnTo>
                    <a:pt x="176" y="45"/>
                  </a:lnTo>
                  <a:lnTo>
                    <a:pt x="210" y="20"/>
                  </a:lnTo>
                  <a:lnTo>
                    <a:pt x="241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6884" y="2805"/>
              <a:ext cx="499" cy="764"/>
            </a:xfrm>
            <a:custGeom>
              <a:avLst/>
              <a:gdLst/>
              <a:ahLst/>
              <a:cxnLst>
                <a:cxn ang="0">
                  <a:pos x="281" y="4"/>
                </a:cxn>
                <a:cxn ang="0">
                  <a:pos x="368" y="27"/>
                </a:cxn>
                <a:cxn ang="0">
                  <a:pos x="437" y="73"/>
                </a:cxn>
                <a:cxn ang="0">
                  <a:pos x="484" y="141"/>
                </a:cxn>
                <a:cxn ang="0">
                  <a:pos x="499" y="225"/>
                </a:cxn>
                <a:cxn ang="0">
                  <a:pos x="485" y="300"/>
                </a:cxn>
                <a:cxn ang="0">
                  <a:pos x="449" y="364"/>
                </a:cxn>
                <a:cxn ang="0">
                  <a:pos x="398" y="422"/>
                </a:cxn>
                <a:cxn ang="0">
                  <a:pos x="337" y="473"/>
                </a:cxn>
                <a:cxn ang="0">
                  <a:pos x="295" y="507"/>
                </a:cxn>
                <a:cxn ang="0">
                  <a:pos x="255" y="541"/>
                </a:cxn>
                <a:cxn ang="0">
                  <a:pos x="208" y="580"/>
                </a:cxn>
                <a:cxn ang="0">
                  <a:pos x="148" y="634"/>
                </a:cxn>
                <a:cxn ang="0">
                  <a:pos x="320" y="668"/>
                </a:cxn>
                <a:cxn ang="0">
                  <a:pos x="348" y="668"/>
                </a:cxn>
                <a:cxn ang="0">
                  <a:pos x="388" y="666"/>
                </a:cxn>
                <a:cxn ang="0">
                  <a:pos x="424" y="663"/>
                </a:cxn>
                <a:cxn ang="0">
                  <a:pos x="440" y="647"/>
                </a:cxn>
                <a:cxn ang="0">
                  <a:pos x="452" y="600"/>
                </a:cxn>
                <a:cxn ang="0">
                  <a:pos x="459" y="555"/>
                </a:cxn>
                <a:cxn ang="0">
                  <a:pos x="499" y="555"/>
                </a:cxn>
                <a:cxn ang="0">
                  <a:pos x="0" y="764"/>
                </a:cxn>
                <a:cxn ang="0">
                  <a:pos x="2" y="734"/>
                </a:cxn>
                <a:cxn ang="0">
                  <a:pos x="12" y="718"/>
                </a:cxn>
                <a:cxn ang="0">
                  <a:pos x="300" y="425"/>
                </a:cxn>
                <a:cxn ang="0">
                  <a:pos x="341" y="373"/>
                </a:cxn>
                <a:cxn ang="0">
                  <a:pos x="375" y="305"/>
                </a:cxn>
                <a:cxn ang="0">
                  <a:pos x="389" y="225"/>
                </a:cxn>
                <a:cxn ang="0">
                  <a:pos x="379" y="157"/>
                </a:cxn>
                <a:cxn ang="0">
                  <a:pos x="346" y="98"/>
                </a:cxn>
                <a:cxn ang="0">
                  <a:pos x="292" y="57"/>
                </a:cxn>
                <a:cxn ang="0">
                  <a:pos x="217" y="41"/>
                </a:cxn>
                <a:cxn ang="0">
                  <a:pos x="168" y="48"/>
                </a:cxn>
                <a:cxn ang="0">
                  <a:pos x="117" y="72"/>
                </a:cxn>
                <a:cxn ang="0">
                  <a:pos x="72" y="116"/>
                </a:cxn>
                <a:cxn ang="0">
                  <a:pos x="77" y="150"/>
                </a:cxn>
                <a:cxn ang="0">
                  <a:pos x="105" y="166"/>
                </a:cxn>
                <a:cxn ang="0">
                  <a:pos x="117" y="188"/>
                </a:cxn>
                <a:cxn ang="0">
                  <a:pos x="119" y="209"/>
                </a:cxn>
                <a:cxn ang="0">
                  <a:pos x="107" y="248"/>
                </a:cxn>
                <a:cxn ang="0">
                  <a:pos x="77" y="268"/>
                </a:cxn>
                <a:cxn ang="0">
                  <a:pos x="52" y="270"/>
                </a:cxn>
                <a:cxn ang="0">
                  <a:pos x="32" y="264"/>
                </a:cxn>
                <a:cxn ang="0">
                  <a:pos x="11" y="245"/>
                </a:cxn>
                <a:cxn ang="0">
                  <a:pos x="0" y="207"/>
                </a:cxn>
                <a:cxn ang="0">
                  <a:pos x="16" y="129"/>
                </a:cxn>
                <a:cxn ang="0">
                  <a:pos x="65" y="63"/>
                </a:cxn>
                <a:cxn ang="0">
                  <a:pos x="140" y="16"/>
                </a:cxn>
                <a:cxn ang="0">
                  <a:pos x="234" y="0"/>
                </a:cxn>
              </a:cxnLst>
              <a:rect l="0" t="0" r="r" b="b"/>
              <a:pathLst>
                <a:path w="499" h="764">
                  <a:moveTo>
                    <a:pt x="234" y="0"/>
                  </a:moveTo>
                  <a:lnTo>
                    <a:pt x="281" y="4"/>
                  </a:lnTo>
                  <a:lnTo>
                    <a:pt x="327" y="13"/>
                  </a:lnTo>
                  <a:lnTo>
                    <a:pt x="368" y="27"/>
                  </a:lnTo>
                  <a:lnTo>
                    <a:pt x="405" y="48"/>
                  </a:lnTo>
                  <a:lnTo>
                    <a:pt x="437" y="73"/>
                  </a:lnTo>
                  <a:lnTo>
                    <a:pt x="463" y="105"/>
                  </a:lnTo>
                  <a:lnTo>
                    <a:pt x="484" y="141"/>
                  </a:lnTo>
                  <a:lnTo>
                    <a:pt x="496" y="180"/>
                  </a:lnTo>
                  <a:lnTo>
                    <a:pt x="499" y="225"/>
                  </a:lnTo>
                  <a:lnTo>
                    <a:pt x="496" y="264"/>
                  </a:lnTo>
                  <a:lnTo>
                    <a:pt x="485" y="300"/>
                  </a:lnTo>
                  <a:lnTo>
                    <a:pt x="470" y="334"/>
                  </a:lnTo>
                  <a:lnTo>
                    <a:pt x="449" y="364"/>
                  </a:lnTo>
                  <a:lnTo>
                    <a:pt x="424" y="395"/>
                  </a:lnTo>
                  <a:lnTo>
                    <a:pt x="398" y="422"/>
                  </a:lnTo>
                  <a:lnTo>
                    <a:pt x="368" y="448"/>
                  </a:lnTo>
                  <a:lnTo>
                    <a:pt x="337" y="473"/>
                  </a:lnTo>
                  <a:lnTo>
                    <a:pt x="316" y="489"/>
                  </a:lnTo>
                  <a:lnTo>
                    <a:pt x="295" y="507"/>
                  </a:lnTo>
                  <a:lnTo>
                    <a:pt x="274" y="523"/>
                  </a:lnTo>
                  <a:lnTo>
                    <a:pt x="255" y="541"/>
                  </a:lnTo>
                  <a:lnTo>
                    <a:pt x="232" y="559"/>
                  </a:lnTo>
                  <a:lnTo>
                    <a:pt x="208" y="580"/>
                  </a:lnTo>
                  <a:lnTo>
                    <a:pt x="180" y="605"/>
                  </a:lnTo>
                  <a:lnTo>
                    <a:pt x="148" y="634"/>
                  </a:lnTo>
                  <a:lnTo>
                    <a:pt x="112" y="668"/>
                  </a:lnTo>
                  <a:lnTo>
                    <a:pt x="320" y="668"/>
                  </a:lnTo>
                  <a:lnTo>
                    <a:pt x="330" y="668"/>
                  </a:lnTo>
                  <a:lnTo>
                    <a:pt x="348" y="668"/>
                  </a:lnTo>
                  <a:lnTo>
                    <a:pt x="367" y="666"/>
                  </a:lnTo>
                  <a:lnTo>
                    <a:pt x="388" y="666"/>
                  </a:lnTo>
                  <a:lnTo>
                    <a:pt x="409" y="664"/>
                  </a:lnTo>
                  <a:lnTo>
                    <a:pt x="424" y="663"/>
                  </a:lnTo>
                  <a:lnTo>
                    <a:pt x="433" y="659"/>
                  </a:lnTo>
                  <a:lnTo>
                    <a:pt x="440" y="647"/>
                  </a:lnTo>
                  <a:lnTo>
                    <a:pt x="447" y="625"/>
                  </a:lnTo>
                  <a:lnTo>
                    <a:pt x="452" y="600"/>
                  </a:lnTo>
                  <a:lnTo>
                    <a:pt x="458" y="575"/>
                  </a:lnTo>
                  <a:lnTo>
                    <a:pt x="459" y="555"/>
                  </a:lnTo>
                  <a:lnTo>
                    <a:pt x="499" y="555"/>
                  </a:lnTo>
                  <a:lnTo>
                    <a:pt x="499" y="555"/>
                  </a:lnTo>
                  <a:lnTo>
                    <a:pt x="465" y="764"/>
                  </a:lnTo>
                  <a:lnTo>
                    <a:pt x="0" y="764"/>
                  </a:lnTo>
                  <a:lnTo>
                    <a:pt x="0" y="745"/>
                  </a:lnTo>
                  <a:lnTo>
                    <a:pt x="2" y="734"/>
                  </a:lnTo>
                  <a:lnTo>
                    <a:pt x="5" y="727"/>
                  </a:lnTo>
                  <a:lnTo>
                    <a:pt x="12" y="718"/>
                  </a:lnTo>
                  <a:lnTo>
                    <a:pt x="283" y="445"/>
                  </a:lnTo>
                  <a:lnTo>
                    <a:pt x="300" y="425"/>
                  </a:lnTo>
                  <a:lnTo>
                    <a:pt x="320" y="400"/>
                  </a:lnTo>
                  <a:lnTo>
                    <a:pt x="341" y="373"/>
                  </a:lnTo>
                  <a:lnTo>
                    <a:pt x="360" y="341"/>
                  </a:lnTo>
                  <a:lnTo>
                    <a:pt x="375" y="305"/>
                  </a:lnTo>
                  <a:lnTo>
                    <a:pt x="386" y="266"/>
                  </a:lnTo>
                  <a:lnTo>
                    <a:pt x="389" y="225"/>
                  </a:lnTo>
                  <a:lnTo>
                    <a:pt x="388" y="191"/>
                  </a:lnTo>
                  <a:lnTo>
                    <a:pt x="379" y="157"/>
                  </a:lnTo>
                  <a:lnTo>
                    <a:pt x="365" y="127"/>
                  </a:lnTo>
                  <a:lnTo>
                    <a:pt x="346" y="98"/>
                  </a:lnTo>
                  <a:lnTo>
                    <a:pt x="321" y="75"/>
                  </a:lnTo>
                  <a:lnTo>
                    <a:pt x="292" y="57"/>
                  </a:lnTo>
                  <a:lnTo>
                    <a:pt x="257" y="45"/>
                  </a:lnTo>
                  <a:lnTo>
                    <a:pt x="217" y="41"/>
                  </a:lnTo>
                  <a:lnTo>
                    <a:pt x="194" y="43"/>
                  </a:lnTo>
                  <a:lnTo>
                    <a:pt x="168" y="48"/>
                  </a:lnTo>
                  <a:lnTo>
                    <a:pt x="142" y="57"/>
                  </a:lnTo>
                  <a:lnTo>
                    <a:pt x="117" y="72"/>
                  </a:lnTo>
                  <a:lnTo>
                    <a:pt x="93" y="91"/>
                  </a:lnTo>
                  <a:lnTo>
                    <a:pt x="72" y="116"/>
                  </a:lnTo>
                  <a:lnTo>
                    <a:pt x="54" y="148"/>
                  </a:lnTo>
                  <a:lnTo>
                    <a:pt x="77" y="150"/>
                  </a:lnTo>
                  <a:lnTo>
                    <a:pt x="93" y="157"/>
                  </a:lnTo>
                  <a:lnTo>
                    <a:pt x="105" y="166"/>
                  </a:lnTo>
                  <a:lnTo>
                    <a:pt x="112" y="177"/>
                  </a:lnTo>
                  <a:lnTo>
                    <a:pt x="117" y="188"/>
                  </a:lnTo>
                  <a:lnTo>
                    <a:pt x="119" y="200"/>
                  </a:lnTo>
                  <a:lnTo>
                    <a:pt x="119" y="209"/>
                  </a:lnTo>
                  <a:lnTo>
                    <a:pt x="115" y="232"/>
                  </a:lnTo>
                  <a:lnTo>
                    <a:pt x="107" y="248"/>
                  </a:lnTo>
                  <a:lnTo>
                    <a:pt x="93" y="261"/>
                  </a:lnTo>
                  <a:lnTo>
                    <a:pt x="77" y="268"/>
                  </a:lnTo>
                  <a:lnTo>
                    <a:pt x="59" y="272"/>
                  </a:lnTo>
                  <a:lnTo>
                    <a:pt x="52" y="270"/>
                  </a:lnTo>
                  <a:lnTo>
                    <a:pt x="44" y="268"/>
                  </a:lnTo>
                  <a:lnTo>
                    <a:pt x="32" y="264"/>
                  </a:lnTo>
                  <a:lnTo>
                    <a:pt x="19" y="257"/>
                  </a:lnTo>
                  <a:lnTo>
                    <a:pt x="11" y="245"/>
                  </a:lnTo>
                  <a:lnTo>
                    <a:pt x="2" y="229"/>
                  </a:lnTo>
                  <a:lnTo>
                    <a:pt x="0" y="207"/>
                  </a:lnTo>
                  <a:lnTo>
                    <a:pt x="4" y="168"/>
                  </a:lnTo>
                  <a:lnTo>
                    <a:pt x="16" y="129"/>
                  </a:lnTo>
                  <a:lnTo>
                    <a:pt x="37" y="95"/>
                  </a:lnTo>
                  <a:lnTo>
                    <a:pt x="65" y="63"/>
                  </a:lnTo>
                  <a:lnTo>
                    <a:pt x="100" y="38"/>
                  </a:lnTo>
                  <a:lnTo>
                    <a:pt x="140" y="16"/>
                  </a:lnTo>
                  <a:lnTo>
                    <a:pt x="185" y="4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7680" y="3162"/>
              <a:ext cx="185" cy="488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150" y="34"/>
                </a:cxn>
                <a:cxn ang="0">
                  <a:pos x="177" y="90"/>
                </a:cxn>
                <a:cxn ang="0">
                  <a:pos x="185" y="170"/>
                </a:cxn>
                <a:cxn ang="0">
                  <a:pos x="182" y="225"/>
                </a:cxn>
                <a:cxn ang="0">
                  <a:pos x="157" y="323"/>
                </a:cxn>
                <a:cxn ang="0">
                  <a:pos x="121" y="400"/>
                </a:cxn>
                <a:cxn ang="0">
                  <a:pos x="81" y="454"/>
                </a:cxn>
                <a:cxn ang="0">
                  <a:pos x="49" y="482"/>
                </a:cxn>
                <a:cxn ang="0">
                  <a:pos x="37" y="486"/>
                </a:cxn>
                <a:cxn ang="0">
                  <a:pos x="28" y="479"/>
                </a:cxn>
                <a:cxn ang="0">
                  <a:pos x="26" y="468"/>
                </a:cxn>
                <a:cxn ang="0">
                  <a:pos x="26" y="465"/>
                </a:cxn>
                <a:cxn ang="0">
                  <a:pos x="28" y="461"/>
                </a:cxn>
                <a:cxn ang="0">
                  <a:pos x="33" y="454"/>
                </a:cxn>
                <a:cxn ang="0">
                  <a:pos x="44" y="443"/>
                </a:cxn>
                <a:cxn ang="0">
                  <a:pos x="95" y="375"/>
                </a:cxn>
                <a:cxn ang="0">
                  <a:pos x="135" y="282"/>
                </a:cxn>
                <a:cxn ang="0">
                  <a:pos x="150" y="170"/>
                </a:cxn>
                <a:cxn ang="0">
                  <a:pos x="150" y="156"/>
                </a:cxn>
                <a:cxn ang="0">
                  <a:pos x="150" y="148"/>
                </a:cxn>
                <a:cxn ang="0">
                  <a:pos x="149" y="147"/>
                </a:cxn>
                <a:cxn ang="0">
                  <a:pos x="147" y="147"/>
                </a:cxn>
                <a:cxn ang="0">
                  <a:pos x="145" y="148"/>
                </a:cxn>
                <a:cxn ang="0">
                  <a:pos x="142" y="152"/>
                </a:cxn>
                <a:cxn ang="0">
                  <a:pos x="103" y="170"/>
                </a:cxn>
                <a:cxn ang="0">
                  <a:pos x="60" y="168"/>
                </a:cxn>
                <a:cxn ang="0">
                  <a:pos x="23" y="145"/>
                </a:cxn>
                <a:cxn ang="0">
                  <a:pos x="4" y="107"/>
                </a:cxn>
                <a:cxn ang="0">
                  <a:pos x="4" y="65"/>
                </a:cxn>
                <a:cxn ang="0">
                  <a:pos x="23" y="27"/>
                </a:cxn>
                <a:cxn ang="0">
                  <a:pos x="60" y="4"/>
                </a:cxn>
              </a:cxnLst>
              <a:rect l="0" t="0" r="r" b="b"/>
              <a:pathLst>
                <a:path w="185" h="488">
                  <a:moveTo>
                    <a:pt x="86" y="0"/>
                  </a:moveTo>
                  <a:lnTo>
                    <a:pt x="110" y="4"/>
                  </a:lnTo>
                  <a:lnTo>
                    <a:pt x="131" y="16"/>
                  </a:lnTo>
                  <a:lnTo>
                    <a:pt x="150" y="34"/>
                  </a:lnTo>
                  <a:lnTo>
                    <a:pt x="166" y="57"/>
                  </a:lnTo>
                  <a:lnTo>
                    <a:pt x="177" y="90"/>
                  </a:lnTo>
                  <a:lnTo>
                    <a:pt x="184" y="127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2" y="225"/>
                  </a:lnTo>
                  <a:lnTo>
                    <a:pt x="173" y="277"/>
                  </a:lnTo>
                  <a:lnTo>
                    <a:pt x="157" y="323"/>
                  </a:lnTo>
                  <a:lnTo>
                    <a:pt x="140" y="365"/>
                  </a:lnTo>
                  <a:lnTo>
                    <a:pt x="121" y="400"/>
                  </a:lnTo>
                  <a:lnTo>
                    <a:pt x="100" y="431"/>
                  </a:lnTo>
                  <a:lnTo>
                    <a:pt x="81" y="454"/>
                  </a:lnTo>
                  <a:lnTo>
                    <a:pt x="63" y="472"/>
                  </a:lnTo>
                  <a:lnTo>
                    <a:pt x="49" y="482"/>
                  </a:lnTo>
                  <a:lnTo>
                    <a:pt x="40" y="488"/>
                  </a:lnTo>
                  <a:lnTo>
                    <a:pt x="37" y="486"/>
                  </a:lnTo>
                  <a:lnTo>
                    <a:pt x="32" y="484"/>
                  </a:lnTo>
                  <a:lnTo>
                    <a:pt x="28" y="479"/>
                  </a:lnTo>
                  <a:lnTo>
                    <a:pt x="26" y="475"/>
                  </a:lnTo>
                  <a:lnTo>
                    <a:pt x="26" y="468"/>
                  </a:lnTo>
                  <a:lnTo>
                    <a:pt x="26" y="466"/>
                  </a:lnTo>
                  <a:lnTo>
                    <a:pt x="26" y="465"/>
                  </a:lnTo>
                  <a:lnTo>
                    <a:pt x="26" y="463"/>
                  </a:lnTo>
                  <a:lnTo>
                    <a:pt x="28" y="461"/>
                  </a:lnTo>
                  <a:lnTo>
                    <a:pt x="30" y="457"/>
                  </a:lnTo>
                  <a:lnTo>
                    <a:pt x="33" y="454"/>
                  </a:lnTo>
                  <a:lnTo>
                    <a:pt x="37" y="450"/>
                  </a:lnTo>
                  <a:lnTo>
                    <a:pt x="44" y="443"/>
                  </a:lnTo>
                  <a:lnTo>
                    <a:pt x="70" y="413"/>
                  </a:lnTo>
                  <a:lnTo>
                    <a:pt x="95" y="375"/>
                  </a:lnTo>
                  <a:lnTo>
                    <a:pt x="117" y="331"/>
                  </a:lnTo>
                  <a:lnTo>
                    <a:pt x="135" y="282"/>
                  </a:lnTo>
                  <a:lnTo>
                    <a:pt x="147" y="229"/>
                  </a:lnTo>
                  <a:lnTo>
                    <a:pt x="150" y="170"/>
                  </a:lnTo>
                  <a:lnTo>
                    <a:pt x="150" y="161"/>
                  </a:lnTo>
                  <a:lnTo>
                    <a:pt x="150" y="156"/>
                  </a:lnTo>
                  <a:lnTo>
                    <a:pt x="150" y="150"/>
                  </a:lnTo>
                  <a:lnTo>
                    <a:pt x="150" y="148"/>
                  </a:lnTo>
                  <a:lnTo>
                    <a:pt x="150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5" y="148"/>
                  </a:lnTo>
                  <a:lnTo>
                    <a:pt x="143" y="148"/>
                  </a:lnTo>
                  <a:lnTo>
                    <a:pt x="142" y="152"/>
                  </a:lnTo>
                  <a:lnTo>
                    <a:pt x="122" y="163"/>
                  </a:lnTo>
                  <a:lnTo>
                    <a:pt x="103" y="170"/>
                  </a:lnTo>
                  <a:lnTo>
                    <a:pt x="86" y="172"/>
                  </a:lnTo>
                  <a:lnTo>
                    <a:pt x="60" y="168"/>
                  </a:lnTo>
                  <a:lnTo>
                    <a:pt x="39" y="159"/>
                  </a:lnTo>
                  <a:lnTo>
                    <a:pt x="23" y="145"/>
                  </a:lnTo>
                  <a:lnTo>
                    <a:pt x="11" y="127"/>
                  </a:lnTo>
                  <a:lnTo>
                    <a:pt x="4" y="107"/>
                  </a:lnTo>
                  <a:lnTo>
                    <a:pt x="0" y="86"/>
                  </a:lnTo>
                  <a:lnTo>
                    <a:pt x="4" y="65"/>
                  </a:lnTo>
                  <a:lnTo>
                    <a:pt x="11" y="45"/>
                  </a:lnTo>
                  <a:lnTo>
                    <a:pt x="23" y="27"/>
                  </a:lnTo>
                  <a:lnTo>
                    <a:pt x="39" y="13"/>
                  </a:lnTo>
                  <a:lnTo>
                    <a:pt x="60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 noEditPoints="1"/>
            </p:cNvSpPr>
            <p:nvPr/>
          </p:nvSpPr>
          <p:spPr bwMode="auto">
            <a:xfrm>
              <a:off x="8298" y="2189"/>
              <a:ext cx="849" cy="1163"/>
            </a:xfrm>
            <a:custGeom>
              <a:avLst/>
              <a:gdLst/>
              <a:ahLst/>
              <a:cxnLst>
                <a:cxn ang="0">
                  <a:pos x="522" y="80"/>
                </a:cxn>
                <a:cxn ang="0">
                  <a:pos x="440" y="221"/>
                </a:cxn>
                <a:cxn ang="0">
                  <a:pos x="442" y="366"/>
                </a:cxn>
                <a:cxn ang="0">
                  <a:pos x="528" y="470"/>
                </a:cxn>
                <a:cxn ang="0">
                  <a:pos x="636" y="525"/>
                </a:cxn>
                <a:cxn ang="0">
                  <a:pos x="702" y="305"/>
                </a:cxn>
                <a:cxn ang="0">
                  <a:pos x="693" y="102"/>
                </a:cxn>
                <a:cxn ang="0">
                  <a:pos x="650" y="39"/>
                </a:cxn>
                <a:cxn ang="0">
                  <a:pos x="657" y="4"/>
                </a:cxn>
                <a:cxn ang="0">
                  <a:pos x="749" y="79"/>
                </a:cxn>
                <a:cxn ang="0">
                  <a:pos x="791" y="202"/>
                </a:cxn>
                <a:cxn ang="0">
                  <a:pos x="802" y="305"/>
                </a:cxn>
                <a:cxn ang="0">
                  <a:pos x="796" y="400"/>
                </a:cxn>
                <a:cxn ang="0">
                  <a:pos x="769" y="568"/>
                </a:cxn>
                <a:cxn ang="0">
                  <a:pos x="849" y="595"/>
                </a:cxn>
                <a:cxn ang="0">
                  <a:pos x="840" y="614"/>
                </a:cxn>
                <a:cxn ang="0">
                  <a:pos x="809" y="611"/>
                </a:cxn>
                <a:cxn ang="0">
                  <a:pos x="737" y="682"/>
                </a:cxn>
                <a:cxn ang="0">
                  <a:pos x="604" y="968"/>
                </a:cxn>
                <a:cxn ang="0">
                  <a:pos x="433" y="1139"/>
                </a:cxn>
                <a:cxn ang="0">
                  <a:pos x="280" y="1159"/>
                </a:cxn>
                <a:cxn ang="0">
                  <a:pos x="171" y="1109"/>
                </a:cxn>
                <a:cxn ang="0">
                  <a:pos x="126" y="977"/>
                </a:cxn>
                <a:cxn ang="0">
                  <a:pos x="156" y="809"/>
                </a:cxn>
                <a:cxn ang="0">
                  <a:pos x="185" y="689"/>
                </a:cxn>
                <a:cxn ang="0">
                  <a:pos x="212" y="559"/>
                </a:cxn>
                <a:cxn ang="0">
                  <a:pos x="199" y="477"/>
                </a:cxn>
                <a:cxn ang="0">
                  <a:pos x="140" y="466"/>
                </a:cxn>
                <a:cxn ang="0">
                  <a:pos x="74" y="566"/>
                </a:cxn>
                <a:cxn ang="0">
                  <a:pos x="39" y="684"/>
                </a:cxn>
                <a:cxn ang="0">
                  <a:pos x="20" y="693"/>
                </a:cxn>
                <a:cxn ang="0">
                  <a:pos x="7" y="689"/>
                </a:cxn>
                <a:cxn ang="0">
                  <a:pos x="2" y="670"/>
                </a:cxn>
                <a:cxn ang="0">
                  <a:pos x="30" y="573"/>
                </a:cxn>
                <a:cxn ang="0">
                  <a:pos x="68" y="488"/>
                </a:cxn>
                <a:cxn ang="0">
                  <a:pos x="140" y="430"/>
                </a:cxn>
                <a:cxn ang="0">
                  <a:pos x="248" y="448"/>
                </a:cxn>
                <a:cxn ang="0">
                  <a:pos x="311" y="541"/>
                </a:cxn>
                <a:cxn ang="0">
                  <a:pos x="299" y="663"/>
                </a:cxn>
                <a:cxn ang="0">
                  <a:pos x="248" y="866"/>
                </a:cxn>
                <a:cxn ang="0">
                  <a:pos x="229" y="996"/>
                </a:cxn>
                <a:cxn ang="0">
                  <a:pos x="243" y="1071"/>
                </a:cxn>
                <a:cxn ang="0">
                  <a:pos x="315" y="1125"/>
                </a:cxn>
                <a:cxn ang="0">
                  <a:pos x="433" y="1084"/>
                </a:cxn>
                <a:cxn ang="0">
                  <a:pos x="515" y="964"/>
                </a:cxn>
                <a:cxn ang="0">
                  <a:pos x="589" y="791"/>
                </a:cxn>
                <a:cxn ang="0">
                  <a:pos x="617" y="557"/>
                </a:cxn>
                <a:cxn ang="0">
                  <a:pos x="477" y="479"/>
                </a:cxn>
                <a:cxn ang="0">
                  <a:pos x="393" y="341"/>
                </a:cxn>
                <a:cxn ang="0">
                  <a:pos x="414" y="177"/>
                </a:cxn>
                <a:cxn ang="0">
                  <a:pos x="515" y="39"/>
                </a:cxn>
              </a:cxnLst>
              <a:rect l="0" t="0" r="r" b="b"/>
              <a:pathLst>
                <a:path w="849" h="1163">
                  <a:moveTo>
                    <a:pt x="624" y="36"/>
                  </a:moveTo>
                  <a:lnTo>
                    <a:pt x="587" y="41"/>
                  </a:lnTo>
                  <a:lnTo>
                    <a:pt x="554" y="55"/>
                  </a:lnTo>
                  <a:lnTo>
                    <a:pt x="522" y="80"/>
                  </a:lnTo>
                  <a:lnTo>
                    <a:pt x="496" y="111"/>
                  </a:lnTo>
                  <a:lnTo>
                    <a:pt x="473" y="145"/>
                  </a:lnTo>
                  <a:lnTo>
                    <a:pt x="454" y="182"/>
                  </a:lnTo>
                  <a:lnTo>
                    <a:pt x="440" y="221"/>
                  </a:lnTo>
                  <a:lnTo>
                    <a:pt x="432" y="259"/>
                  </a:lnTo>
                  <a:lnTo>
                    <a:pt x="428" y="293"/>
                  </a:lnTo>
                  <a:lnTo>
                    <a:pt x="432" y="332"/>
                  </a:lnTo>
                  <a:lnTo>
                    <a:pt x="442" y="366"/>
                  </a:lnTo>
                  <a:lnTo>
                    <a:pt x="458" y="396"/>
                  </a:lnTo>
                  <a:lnTo>
                    <a:pt x="479" y="425"/>
                  </a:lnTo>
                  <a:lnTo>
                    <a:pt x="501" y="448"/>
                  </a:lnTo>
                  <a:lnTo>
                    <a:pt x="528" y="470"/>
                  </a:lnTo>
                  <a:lnTo>
                    <a:pt x="556" y="488"/>
                  </a:lnTo>
                  <a:lnTo>
                    <a:pt x="583" y="502"/>
                  </a:lnTo>
                  <a:lnTo>
                    <a:pt x="610" y="514"/>
                  </a:lnTo>
                  <a:lnTo>
                    <a:pt x="636" y="525"/>
                  </a:lnTo>
                  <a:lnTo>
                    <a:pt x="659" y="534"/>
                  </a:lnTo>
                  <a:lnTo>
                    <a:pt x="676" y="461"/>
                  </a:lnTo>
                  <a:lnTo>
                    <a:pt x="692" y="384"/>
                  </a:lnTo>
                  <a:lnTo>
                    <a:pt x="702" y="305"/>
                  </a:lnTo>
                  <a:lnTo>
                    <a:pt x="706" y="227"/>
                  </a:lnTo>
                  <a:lnTo>
                    <a:pt x="704" y="177"/>
                  </a:lnTo>
                  <a:lnTo>
                    <a:pt x="700" y="134"/>
                  </a:lnTo>
                  <a:lnTo>
                    <a:pt x="693" y="102"/>
                  </a:lnTo>
                  <a:lnTo>
                    <a:pt x="685" y="77"/>
                  </a:lnTo>
                  <a:lnTo>
                    <a:pt x="674" y="59"/>
                  </a:lnTo>
                  <a:lnTo>
                    <a:pt x="664" y="48"/>
                  </a:lnTo>
                  <a:lnTo>
                    <a:pt x="650" y="39"/>
                  </a:lnTo>
                  <a:lnTo>
                    <a:pt x="638" y="36"/>
                  </a:lnTo>
                  <a:lnTo>
                    <a:pt x="624" y="36"/>
                  </a:lnTo>
                  <a:close/>
                  <a:moveTo>
                    <a:pt x="624" y="0"/>
                  </a:moveTo>
                  <a:lnTo>
                    <a:pt x="657" y="4"/>
                  </a:lnTo>
                  <a:lnTo>
                    <a:pt x="686" y="14"/>
                  </a:lnTo>
                  <a:lnTo>
                    <a:pt x="711" y="30"/>
                  </a:lnTo>
                  <a:lnTo>
                    <a:pt x="732" y="54"/>
                  </a:lnTo>
                  <a:lnTo>
                    <a:pt x="749" y="79"/>
                  </a:lnTo>
                  <a:lnTo>
                    <a:pt x="763" y="107"/>
                  </a:lnTo>
                  <a:lnTo>
                    <a:pt x="776" y="139"/>
                  </a:lnTo>
                  <a:lnTo>
                    <a:pt x="784" y="170"/>
                  </a:lnTo>
                  <a:lnTo>
                    <a:pt x="791" y="202"/>
                  </a:lnTo>
                  <a:lnTo>
                    <a:pt x="795" y="232"/>
                  </a:lnTo>
                  <a:lnTo>
                    <a:pt x="798" y="261"/>
                  </a:lnTo>
                  <a:lnTo>
                    <a:pt x="800" y="286"/>
                  </a:lnTo>
                  <a:lnTo>
                    <a:pt x="802" y="305"/>
                  </a:lnTo>
                  <a:lnTo>
                    <a:pt x="802" y="321"/>
                  </a:lnTo>
                  <a:lnTo>
                    <a:pt x="802" y="338"/>
                  </a:lnTo>
                  <a:lnTo>
                    <a:pt x="800" y="364"/>
                  </a:lnTo>
                  <a:lnTo>
                    <a:pt x="796" y="400"/>
                  </a:lnTo>
                  <a:lnTo>
                    <a:pt x="791" y="446"/>
                  </a:lnTo>
                  <a:lnTo>
                    <a:pt x="783" y="502"/>
                  </a:lnTo>
                  <a:lnTo>
                    <a:pt x="769" y="568"/>
                  </a:lnTo>
                  <a:lnTo>
                    <a:pt x="769" y="568"/>
                  </a:lnTo>
                  <a:lnTo>
                    <a:pt x="816" y="575"/>
                  </a:lnTo>
                  <a:lnTo>
                    <a:pt x="835" y="580"/>
                  </a:lnTo>
                  <a:lnTo>
                    <a:pt x="845" y="586"/>
                  </a:lnTo>
                  <a:lnTo>
                    <a:pt x="849" y="595"/>
                  </a:lnTo>
                  <a:lnTo>
                    <a:pt x="849" y="602"/>
                  </a:lnTo>
                  <a:lnTo>
                    <a:pt x="845" y="607"/>
                  </a:lnTo>
                  <a:lnTo>
                    <a:pt x="844" y="611"/>
                  </a:lnTo>
                  <a:lnTo>
                    <a:pt x="840" y="614"/>
                  </a:lnTo>
                  <a:lnTo>
                    <a:pt x="837" y="616"/>
                  </a:lnTo>
                  <a:lnTo>
                    <a:pt x="833" y="616"/>
                  </a:lnTo>
                  <a:lnTo>
                    <a:pt x="824" y="614"/>
                  </a:lnTo>
                  <a:lnTo>
                    <a:pt x="809" y="611"/>
                  </a:lnTo>
                  <a:lnTo>
                    <a:pt x="791" y="607"/>
                  </a:lnTo>
                  <a:lnTo>
                    <a:pt x="774" y="604"/>
                  </a:lnTo>
                  <a:lnTo>
                    <a:pt x="762" y="600"/>
                  </a:lnTo>
                  <a:lnTo>
                    <a:pt x="737" y="682"/>
                  </a:lnTo>
                  <a:lnTo>
                    <a:pt x="709" y="761"/>
                  </a:lnTo>
                  <a:lnTo>
                    <a:pt x="678" y="836"/>
                  </a:lnTo>
                  <a:lnTo>
                    <a:pt x="643" y="905"/>
                  </a:lnTo>
                  <a:lnTo>
                    <a:pt x="604" y="968"/>
                  </a:lnTo>
                  <a:lnTo>
                    <a:pt x="564" y="1023"/>
                  </a:lnTo>
                  <a:lnTo>
                    <a:pt x="522" y="1071"/>
                  </a:lnTo>
                  <a:lnTo>
                    <a:pt x="479" y="1111"/>
                  </a:lnTo>
                  <a:lnTo>
                    <a:pt x="433" y="1139"/>
                  </a:lnTo>
                  <a:lnTo>
                    <a:pt x="388" y="1157"/>
                  </a:lnTo>
                  <a:lnTo>
                    <a:pt x="341" y="1163"/>
                  </a:lnTo>
                  <a:lnTo>
                    <a:pt x="309" y="1163"/>
                  </a:lnTo>
                  <a:lnTo>
                    <a:pt x="280" y="1159"/>
                  </a:lnTo>
                  <a:lnTo>
                    <a:pt x="250" y="1152"/>
                  </a:lnTo>
                  <a:lnTo>
                    <a:pt x="220" y="1141"/>
                  </a:lnTo>
                  <a:lnTo>
                    <a:pt x="196" y="1127"/>
                  </a:lnTo>
                  <a:lnTo>
                    <a:pt x="171" y="1109"/>
                  </a:lnTo>
                  <a:lnTo>
                    <a:pt x="154" y="1084"/>
                  </a:lnTo>
                  <a:lnTo>
                    <a:pt x="138" y="1055"/>
                  </a:lnTo>
                  <a:lnTo>
                    <a:pt x="130" y="1020"/>
                  </a:lnTo>
                  <a:lnTo>
                    <a:pt x="126" y="977"/>
                  </a:lnTo>
                  <a:lnTo>
                    <a:pt x="130" y="930"/>
                  </a:lnTo>
                  <a:lnTo>
                    <a:pt x="137" y="886"/>
                  </a:lnTo>
                  <a:lnTo>
                    <a:pt x="149" y="838"/>
                  </a:lnTo>
                  <a:lnTo>
                    <a:pt x="156" y="809"/>
                  </a:lnTo>
                  <a:lnTo>
                    <a:pt x="164" y="777"/>
                  </a:lnTo>
                  <a:lnTo>
                    <a:pt x="171" y="746"/>
                  </a:lnTo>
                  <a:lnTo>
                    <a:pt x="178" y="721"/>
                  </a:lnTo>
                  <a:lnTo>
                    <a:pt x="185" y="689"/>
                  </a:lnTo>
                  <a:lnTo>
                    <a:pt x="192" y="655"/>
                  </a:lnTo>
                  <a:lnTo>
                    <a:pt x="201" y="620"/>
                  </a:lnTo>
                  <a:lnTo>
                    <a:pt x="208" y="588"/>
                  </a:lnTo>
                  <a:lnTo>
                    <a:pt x="212" y="559"/>
                  </a:lnTo>
                  <a:lnTo>
                    <a:pt x="213" y="536"/>
                  </a:lnTo>
                  <a:lnTo>
                    <a:pt x="212" y="509"/>
                  </a:lnTo>
                  <a:lnTo>
                    <a:pt x="206" y="489"/>
                  </a:lnTo>
                  <a:lnTo>
                    <a:pt x="199" y="477"/>
                  </a:lnTo>
                  <a:lnTo>
                    <a:pt x="189" y="468"/>
                  </a:lnTo>
                  <a:lnTo>
                    <a:pt x="177" y="464"/>
                  </a:lnTo>
                  <a:lnTo>
                    <a:pt x="164" y="463"/>
                  </a:lnTo>
                  <a:lnTo>
                    <a:pt x="140" y="466"/>
                  </a:lnTo>
                  <a:lnTo>
                    <a:pt x="121" y="480"/>
                  </a:lnTo>
                  <a:lnTo>
                    <a:pt x="103" y="502"/>
                  </a:lnTo>
                  <a:lnTo>
                    <a:pt x="88" y="530"/>
                  </a:lnTo>
                  <a:lnTo>
                    <a:pt x="74" y="566"/>
                  </a:lnTo>
                  <a:lnTo>
                    <a:pt x="61" y="609"/>
                  </a:lnTo>
                  <a:lnTo>
                    <a:pt x="49" y="657"/>
                  </a:lnTo>
                  <a:lnTo>
                    <a:pt x="44" y="675"/>
                  </a:lnTo>
                  <a:lnTo>
                    <a:pt x="39" y="684"/>
                  </a:lnTo>
                  <a:lnTo>
                    <a:pt x="33" y="691"/>
                  </a:lnTo>
                  <a:lnTo>
                    <a:pt x="28" y="693"/>
                  </a:lnTo>
                  <a:lnTo>
                    <a:pt x="21" y="693"/>
                  </a:lnTo>
                  <a:lnTo>
                    <a:pt x="20" y="693"/>
                  </a:lnTo>
                  <a:lnTo>
                    <a:pt x="16" y="693"/>
                  </a:lnTo>
                  <a:lnTo>
                    <a:pt x="14" y="691"/>
                  </a:lnTo>
                  <a:lnTo>
                    <a:pt x="11" y="691"/>
                  </a:lnTo>
                  <a:lnTo>
                    <a:pt x="7" y="689"/>
                  </a:lnTo>
                  <a:lnTo>
                    <a:pt x="4" y="686"/>
                  </a:lnTo>
                  <a:lnTo>
                    <a:pt x="2" y="682"/>
                  </a:lnTo>
                  <a:lnTo>
                    <a:pt x="0" y="677"/>
                  </a:lnTo>
                  <a:lnTo>
                    <a:pt x="2" y="670"/>
                  </a:lnTo>
                  <a:lnTo>
                    <a:pt x="6" y="654"/>
                  </a:lnTo>
                  <a:lnTo>
                    <a:pt x="13" y="630"/>
                  </a:lnTo>
                  <a:lnTo>
                    <a:pt x="20" y="604"/>
                  </a:lnTo>
                  <a:lnTo>
                    <a:pt x="30" y="573"/>
                  </a:lnTo>
                  <a:lnTo>
                    <a:pt x="40" y="545"/>
                  </a:lnTo>
                  <a:lnTo>
                    <a:pt x="51" y="518"/>
                  </a:lnTo>
                  <a:lnTo>
                    <a:pt x="58" y="505"/>
                  </a:lnTo>
                  <a:lnTo>
                    <a:pt x="68" y="488"/>
                  </a:lnTo>
                  <a:lnTo>
                    <a:pt x="81" y="471"/>
                  </a:lnTo>
                  <a:lnTo>
                    <a:pt x="96" y="454"/>
                  </a:lnTo>
                  <a:lnTo>
                    <a:pt x="116" y="439"/>
                  </a:lnTo>
                  <a:lnTo>
                    <a:pt x="140" y="430"/>
                  </a:lnTo>
                  <a:lnTo>
                    <a:pt x="168" y="427"/>
                  </a:lnTo>
                  <a:lnTo>
                    <a:pt x="196" y="429"/>
                  </a:lnTo>
                  <a:lnTo>
                    <a:pt x="224" y="436"/>
                  </a:lnTo>
                  <a:lnTo>
                    <a:pt x="248" y="448"/>
                  </a:lnTo>
                  <a:lnTo>
                    <a:pt x="269" y="464"/>
                  </a:lnTo>
                  <a:lnTo>
                    <a:pt x="288" y="486"/>
                  </a:lnTo>
                  <a:lnTo>
                    <a:pt x="302" y="511"/>
                  </a:lnTo>
                  <a:lnTo>
                    <a:pt x="311" y="541"/>
                  </a:lnTo>
                  <a:lnTo>
                    <a:pt x="313" y="575"/>
                  </a:lnTo>
                  <a:lnTo>
                    <a:pt x="311" y="602"/>
                  </a:lnTo>
                  <a:lnTo>
                    <a:pt x="306" y="632"/>
                  </a:lnTo>
                  <a:lnTo>
                    <a:pt x="299" y="663"/>
                  </a:lnTo>
                  <a:lnTo>
                    <a:pt x="278" y="741"/>
                  </a:lnTo>
                  <a:lnTo>
                    <a:pt x="269" y="786"/>
                  </a:lnTo>
                  <a:lnTo>
                    <a:pt x="259" y="827"/>
                  </a:lnTo>
                  <a:lnTo>
                    <a:pt x="248" y="866"/>
                  </a:lnTo>
                  <a:lnTo>
                    <a:pt x="243" y="896"/>
                  </a:lnTo>
                  <a:lnTo>
                    <a:pt x="236" y="930"/>
                  </a:lnTo>
                  <a:lnTo>
                    <a:pt x="231" y="964"/>
                  </a:lnTo>
                  <a:lnTo>
                    <a:pt x="229" y="996"/>
                  </a:lnTo>
                  <a:lnTo>
                    <a:pt x="229" y="1014"/>
                  </a:lnTo>
                  <a:lnTo>
                    <a:pt x="231" y="1032"/>
                  </a:lnTo>
                  <a:lnTo>
                    <a:pt x="236" y="1052"/>
                  </a:lnTo>
                  <a:lnTo>
                    <a:pt x="243" y="1071"/>
                  </a:lnTo>
                  <a:lnTo>
                    <a:pt x="253" y="1089"/>
                  </a:lnTo>
                  <a:lnTo>
                    <a:pt x="267" y="1104"/>
                  </a:lnTo>
                  <a:lnTo>
                    <a:pt x="288" y="1116"/>
                  </a:lnTo>
                  <a:lnTo>
                    <a:pt x="315" y="1125"/>
                  </a:lnTo>
                  <a:lnTo>
                    <a:pt x="346" y="1127"/>
                  </a:lnTo>
                  <a:lnTo>
                    <a:pt x="377" y="1121"/>
                  </a:lnTo>
                  <a:lnTo>
                    <a:pt x="405" y="1107"/>
                  </a:lnTo>
                  <a:lnTo>
                    <a:pt x="433" y="1084"/>
                  </a:lnTo>
                  <a:lnTo>
                    <a:pt x="458" y="1055"/>
                  </a:lnTo>
                  <a:lnTo>
                    <a:pt x="480" y="1025"/>
                  </a:lnTo>
                  <a:lnTo>
                    <a:pt x="500" y="995"/>
                  </a:lnTo>
                  <a:lnTo>
                    <a:pt x="515" y="964"/>
                  </a:lnTo>
                  <a:lnTo>
                    <a:pt x="528" y="939"/>
                  </a:lnTo>
                  <a:lnTo>
                    <a:pt x="536" y="920"/>
                  </a:lnTo>
                  <a:lnTo>
                    <a:pt x="564" y="855"/>
                  </a:lnTo>
                  <a:lnTo>
                    <a:pt x="589" y="791"/>
                  </a:lnTo>
                  <a:lnTo>
                    <a:pt x="611" y="725"/>
                  </a:lnTo>
                  <a:lnTo>
                    <a:pt x="631" y="652"/>
                  </a:lnTo>
                  <a:lnTo>
                    <a:pt x="652" y="570"/>
                  </a:lnTo>
                  <a:lnTo>
                    <a:pt x="617" y="557"/>
                  </a:lnTo>
                  <a:lnTo>
                    <a:pt x="580" y="541"/>
                  </a:lnTo>
                  <a:lnTo>
                    <a:pt x="545" y="523"/>
                  </a:lnTo>
                  <a:lnTo>
                    <a:pt x="510" y="502"/>
                  </a:lnTo>
                  <a:lnTo>
                    <a:pt x="477" y="479"/>
                  </a:lnTo>
                  <a:lnTo>
                    <a:pt x="449" y="450"/>
                  </a:lnTo>
                  <a:lnTo>
                    <a:pt x="425" y="418"/>
                  </a:lnTo>
                  <a:lnTo>
                    <a:pt x="405" y="382"/>
                  </a:lnTo>
                  <a:lnTo>
                    <a:pt x="393" y="341"/>
                  </a:lnTo>
                  <a:lnTo>
                    <a:pt x="388" y="296"/>
                  </a:lnTo>
                  <a:lnTo>
                    <a:pt x="391" y="257"/>
                  </a:lnTo>
                  <a:lnTo>
                    <a:pt x="400" y="218"/>
                  </a:lnTo>
                  <a:lnTo>
                    <a:pt x="414" y="177"/>
                  </a:lnTo>
                  <a:lnTo>
                    <a:pt x="433" y="138"/>
                  </a:lnTo>
                  <a:lnTo>
                    <a:pt x="458" y="100"/>
                  </a:lnTo>
                  <a:lnTo>
                    <a:pt x="486" y="68"/>
                  </a:lnTo>
                  <a:lnTo>
                    <a:pt x="515" y="39"/>
                  </a:lnTo>
                  <a:lnTo>
                    <a:pt x="549" y="18"/>
                  </a:lnTo>
                  <a:lnTo>
                    <a:pt x="585" y="4"/>
                  </a:lnTo>
                  <a:lnTo>
                    <a:pt x="6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 noEditPoints="1"/>
            </p:cNvSpPr>
            <p:nvPr/>
          </p:nvSpPr>
          <p:spPr bwMode="auto">
            <a:xfrm>
              <a:off x="9285" y="2114"/>
              <a:ext cx="370" cy="1627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26" y="4"/>
                </a:cxn>
                <a:cxn ang="0">
                  <a:pos x="59" y="29"/>
                </a:cxn>
                <a:cxn ang="0">
                  <a:pos x="112" y="79"/>
                </a:cxn>
                <a:cxn ang="0">
                  <a:pos x="173" y="154"/>
                </a:cxn>
                <a:cxn ang="0">
                  <a:pos x="236" y="250"/>
                </a:cxn>
                <a:cxn ang="0">
                  <a:pos x="304" y="400"/>
                </a:cxn>
                <a:cxn ang="0">
                  <a:pos x="351" y="582"/>
                </a:cxn>
                <a:cxn ang="0">
                  <a:pos x="368" y="745"/>
                </a:cxn>
                <a:cxn ang="0">
                  <a:pos x="368" y="886"/>
                </a:cxn>
                <a:cxn ang="0">
                  <a:pos x="351" y="1045"/>
                </a:cxn>
                <a:cxn ang="0">
                  <a:pos x="305" y="1220"/>
                </a:cxn>
                <a:cxn ang="0">
                  <a:pos x="242" y="1364"/>
                </a:cxn>
                <a:cxn ang="0">
                  <a:pos x="185" y="1457"/>
                </a:cxn>
                <a:cxn ang="0">
                  <a:pos x="127" y="1530"/>
                </a:cxn>
                <a:cxn ang="0">
                  <a:pos x="77" y="1584"/>
                </a:cxn>
                <a:cxn ang="0">
                  <a:pos x="36" y="1616"/>
                </a:cxn>
                <a:cxn ang="0">
                  <a:pos x="17" y="1627"/>
                </a:cxn>
                <a:cxn ang="0">
                  <a:pos x="7" y="1623"/>
                </a:cxn>
                <a:cxn ang="0">
                  <a:pos x="2" y="1616"/>
                </a:cxn>
                <a:cxn ang="0">
                  <a:pos x="0" y="1609"/>
                </a:cxn>
                <a:cxn ang="0">
                  <a:pos x="2" y="1605"/>
                </a:cxn>
                <a:cxn ang="0">
                  <a:pos x="5" y="1598"/>
                </a:cxn>
                <a:cxn ang="0">
                  <a:pos x="16" y="1589"/>
                </a:cxn>
                <a:cxn ang="0">
                  <a:pos x="78" y="1520"/>
                </a:cxn>
                <a:cxn ang="0">
                  <a:pos x="164" y="1380"/>
                </a:cxn>
                <a:cxn ang="0">
                  <a:pos x="223" y="1227"/>
                </a:cxn>
                <a:cxn ang="0">
                  <a:pos x="260" y="1064"/>
                </a:cxn>
                <a:cxn ang="0">
                  <a:pos x="276" y="896"/>
                </a:cxn>
                <a:cxn ang="0">
                  <a:pos x="274" y="704"/>
                </a:cxn>
                <a:cxn ang="0">
                  <a:pos x="248" y="502"/>
                </a:cxn>
                <a:cxn ang="0">
                  <a:pos x="199" y="325"/>
                </a:cxn>
                <a:cxn ang="0">
                  <a:pos x="126" y="175"/>
                </a:cxn>
                <a:cxn ang="0">
                  <a:pos x="29" y="54"/>
                </a:cxn>
                <a:cxn ang="0">
                  <a:pos x="7" y="30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7" y="4"/>
                </a:cxn>
                <a:cxn ang="0">
                  <a:pos x="17" y="0"/>
                </a:cxn>
              </a:cxnLst>
              <a:rect l="0" t="0" r="r" b="b"/>
              <a:pathLst>
                <a:path w="370" h="1627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17" y="0"/>
                  </a:moveTo>
                  <a:lnTo>
                    <a:pt x="26" y="4"/>
                  </a:lnTo>
                  <a:lnTo>
                    <a:pt x="40" y="13"/>
                  </a:lnTo>
                  <a:lnTo>
                    <a:pt x="59" y="29"/>
                  </a:lnTo>
                  <a:lnTo>
                    <a:pt x="84" y="50"/>
                  </a:lnTo>
                  <a:lnTo>
                    <a:pt x="112" y="79"/>
                  </a:lnTo>
                  <a:lnTo>
                    <a:pt x="141" y="113"/>
                  </a:lnTo>
                  <a:lnTo>
                    <a:pt x="173" y="154"/>
                  </a:lnTo>
                  <a:lnTo>
                    <a:pt x="204" y="198"/>
                  </a:lnTo>
                  <a:lnTo>
                    <a:pt x="236" y="250"/>
                  </a:lnTo>
                  <a:lnTo>
                    <a:pt x="265" y="307"/>
                  </a:lnTo>
                  <a:lnTo>
                    <a:pt x="304" y="400"/>
                  </a:lnTo>
                  <a:lnTo>
                    <a:pt x="332" y="491"/>
                  </a:lnTo>
                  <a:lnTo>
                    <a:pt x="351" y="582"/>
                  </a:lnTo>
                  <a:lnTo>
                    <a:pt x="363" y="666"/>
                  </a:lnTo>
                  <a:lnTo>
                    <a:pt x="368" y="745"/>
                  </a:lnTo>
                  <a:lnTo>
                    <a:pt x="370" y="814"/>
                  </a:lnTo>
                  <a:lnTo>
                    <a:pt x="368" y="886"/>
                  </a:lnTo>
                  <a:lnTo>
                    <a:pt x="361" y="963"/>
                  </a:lnTo>
                  <a:lnTo>
                    <a:pt x="351" y="1045"/>
                  </a:lnTo>
                  <a:lnTo>
                    <a:pt x="332" y="1132"/>
                  </a:lnTo>
                  <a:lnTo>
                    <a:pt x="305" y="1220"/>
                  </a:lnTo>
                  <a:lnTo>
                    <a:pt x="270" y="1309"/>
                  </a:lnTo>
                  <a:lnTo>
                    <a:pt x="242" y="1364"/>
                  </a:lnTo>
                  <a:lnTo>
                    <a:pt x="215" y="1413"/>
                  </a:lnTo>
                  <a:lnTo>
                    <a:pt x="185" y="1457"/>
                  </a:lnTo>
                  <a:lnTo>
                    <a:pt x="155" y="1496"/>
                  </a:lnTo>
                  <a:lnTo>
                    <a:pt x="127" y="1530"/>
                  </a:lnTo>
                  <a:lnTo>
                    <a:pt x="101" y="1561"/>
                  </a:lnTo>
                  <a:lnTo>
                    <a:pt x="77" y="1584"/>
                  </a:lnTo>
                  <a:lnTo>
                    <a:pt x="54" y="1602"/>
                  </a:lnTo>
                  <a:lnTo>
                    <a:pt x="36" y="1616"/>
                  </a:lnTo>
                  <a:lnTo>
                    <a:pt x="24" y="1625"/>
                  </a:lnTo>
                  <a:lnTo>
                    <a:pt x="17" y="1627"/>
                  </a:lnTo>
                  <a:lnTo>
                    <a:pt x="12" y="1627"/>
                  </a:lnTo>
                  <a:lnTo>
                    <a:pt x="7" y="1623"/>
                  </a:lnTo>
                  <a:lnTo>
                    <a:pt x="3" y="1620"/>
                  </a:lnTo>
                  <a:lnTo>
                    <a:pt x="2" y="1616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0" y="1607"/>
                  </a:lnTo>
                  <a:lnTo>
                    <a:pt x="2" y="1605"/>
                  </a:lnTo>
                  <a:lnTo>
                    <a:pt x="3" y="1602"/>
                  </a:lnTo>
                  <a:lnTo>
                    <a:pt x="5" y="1598"/>
                  </a:lnTo>
                  <a:lnTo>
                    <a:pt x="10" y="1595"/>
                  </a:lnTo>
                  <a:lnTo>
                    <a:pt x="16" y="1589"/>
                  </a:lnTo>
                  <a:lnTo>
                    <a:pt x="23" y="1584"/>
                  </a:lnTo>
                  <a:lnTo>
                    <a:pt x="78" y="1520"/>
                  </a:lnTo>
                  <a:lnTo>
                    <a:pt x="126" y="1452"/>
                  </a:lnTo>
                  <a:lnTo>
                    <a:pt x="164" y="1380"/>
                  </a:lnTo>
                  <a:lnTo>
                    <a:pt x="197" y="1304"/>
                  </a:lnTo>
                  <a:lnTo>
                    <a:pt x="223" y="1227"/>
                  </a:lnTo>
                  <a:lnTo>
                    <a:pt x="244" y="1146"/>
                  </a:lnTo>
                  <a:lnTo>
                    <a:pt x="260" y="1064"/>
                  </a:lnTo>
                  <a:lnTo>
                    <a:pt x="270" y="980"/>
                  </a:lnTo>
                  <a:lnTo>
                    <a:pt x="276" y="896"/>
                  </a:lnTo>
                  <a:lnTo>
                    <a:pt x="277" y="814"/>
                  </a:lnTo>
                  <a:lnTo>
                    <a:pt x="274" y="704"/>
                  </a:lnTo>
                  <a:lnTo>
                    <a:pt x="265" y="598"/>
                  </a:lnTo>
                  <a:lnTo>
                    <a:pt x="248" y="502"/>
                  </a:lnTo>
                  <a:lnTo>
                    <a:pt x="227" y="409"/>
                  </a:lnTo>
                  <a:lnTo>
                    <a:pt x="199" y="325"/>
                  </a:lnTo>
                  <a:lnTo>
                    <a:pt x="164" y="246"/>
                  </a:lnTo>
                  <a:lnTo>
                    <a:pt x="126" y="175"/>
                  </a:lnTo>
                  <a:lnTo>
                    <a:pt x="80" y="111"/>
                  </a:lnTo>
                  <a:lnTo>
                    <a:pt x="29" y="54"/>
                  </a:lnTo>
                  <a:lnTo>
                    <a:pt x="16" y="39"/>
                  </a:lnTo>
                  <a:lnTo>
                    <a:pt x="7" y="30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638800" y="29718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=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8600" y="1447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29718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2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2400" y="4495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45E02"/>
                </a:solidFill>
              </a:rPr>
              <a:t>3</a:t>
            </a:r>
            <a:endParaRPr lang="en-US" sz="4400" dirty="0">
              <a:solidFill>
                <a:srgbClr val="345E0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5715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6600FF"/>
                </a:solidFill>
              </a:rPr>
              <a:t>4</a:t>
            </a:r>
            <a:endParaRPr lang="en-US" sz="4400" dirty="0">
              <a:solidFill>
                <a:srgbClr val="66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66800" y="57912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If </a:t>
            </a:r>
            <a:r>
              <a:rPr lang="en-US" sz="2800" dirty="0" smtClean="0">
                <a:solidFill>
                  <a:srgbClr val="6600FF"/>
                </a:solidFill>
                <a:sym typeface="Mathematica1"/>
              </a:rPr>
              <a:t> DOES</a:t>
            </a:r>
          </a:p>
          <a:p>
            <a:r>
              <a:rPr lang="en-US" sz="2800" dirty="0" smtClean="0">
                <a:solidFill>
                  <a:srgbClr val="6600FF"/>
                </a:solidFill>
                <a:sym typeface="Mathematica1"/>
              </a:rPr>
              <a:t>intersect </a:t>
            </a:r>
            <a:r>
              <a:rPr lang="en-US" sz="2800" dirty="0" smtClean="0">
                <a:solidFill>
                  <a:srgbClr val="6600FF"/>
                </a:solidFill>
                <a:sym typeface="Mathematica5"/>
              </a:rPr>
              <a:t></a:t>
            </a:r>
            <a:r>
              <a:rPr lang="en-US" sz="2800" baseline="-25000" dirty="0" smtClean="0">
                <a:solidFill>
                  <a:srgbClr val="6600FF"/>
                </a:solidFill>
                <a:sym typeface="Mathematica1"/>
              </a:rPr>
              <a:t> </a:t>
            </a:r>
            <a:r>
              <a:rPr lang="en-US" sz="2800" dirty="0" smtClean="0">
                <a:solidFill>
                  <a:srgbClr val="6600FF"/>
                </a:solidFill>
              </a:rPr>
              <a:t>: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286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(``Parallel transport’’)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48000" y="3810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(``Flat parallel transport’’)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  <p:bldP spid="129" grpId="0"/>
      <p:bldP spid="79" grpId="0"/>
      <p:bldP spid="64" grpId="0"/>
      <p:bldP spid="65" grpId="0"/>
      <p:bldP spid="66" grpId="0"/>
      <p:bldP spid="67" grpId="0"/>
      <p:bldP spid="68" grpId="0"/>
      <p:bldP spid="7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505200" cy="6990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7155180" cy="8172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8600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BPS states have ``interaction amplitudes’’ governed by an </a:t>
            </a:r>
            <a:r>
              <a:rPr lang="en-US" sz="3600" u="sng" dirty="0" smtClean="0">
                <a:solidFill>
                  <a:srgbClr val="FF0000"/>
                </a:solidFill>
              </a:rPr>
              <a:t>L</a:t>
            </a:r>
            <a:r>
              <a:rPr lang="en-US" sz="3600" u="sng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 algebra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-1219200" y="-18535"/>
            <a:ext cx="8229600" cy="1143000"/>
          </a:xfrm>
        </p:spPr>
        <p:txBody>
          <a:bodyPr/>
          <a:lstStyle/>
          <a:p>
            <a:r>
              <a:rPr lang="en-US" dirty="0" smtClean="0"/>
              <a:t>Interior Amplitudes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257800" y="304800"/>
            <a:ext cx="3352800" cy="3200400"/>
            <a:chOff x="1676400" y="685800"/>
            <a:chExt cx="6019800" cy="4876800"/>
          </a:xfrm>
        </p:grpSpPr>
        <p:grpSp>
          <p:nvGrpSpPr>
            <p:cNvPr id="19" name="Group 18"/>
            <p:cNvGrpSpPr/>
            <p:nvPr/>
          </p:nvGrpSpPr>
          <p:grpSpPr>
            <a:xfrm>
              <a:off x="1676400" y="990600"/>
              <a:ext cx="5410200" cy="4572000"/>
              <a:chOff x="2209800" y="457200"/>
              <a:chExt cx="4724400" cy="3657600"/>
            </a:xfrm>
          </p:grpSpPr>
          <p:cxnSp>
            <p:nvCxnSpPr>
              <p:cNvPr id="31" name="Straight Arrow Connector 30"/>
              <p:cNvCxnSpPr>
                <a:stCxn id="39" idx="7"/>
              </p:cNvCxnSpPr>
              <p:nvPr/>
            </p:nvCxnSpPr>
            <p:spPr>
              <a:xfrm flipV="1">
                <a:off x="5287448" y="685800"/>
                <a:ext cx="1265752" cy="1395833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334000" y="2514600"/>
                <a:ext cx="1600200" cy="1271166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3733800" y="2514600"/>
                <a:ext cx="990600" cy="16002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9" idx="2"/>
              </p:cNvCxnSpPr>
              <p:nvPr/>
            </p:nvCxnSpPr>
            <p:spPr>
              <a:xfrm flipH="1" flipV="1">
                <a:off x="2209800" y="1905000"/>
                <a:ext cx="2362200" cy="4191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3505200" y="457200"/>
                <a:ext cx="1447800" cy="1676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4572000" y="1981200"/>
                <a:ext cx="838200" cy="6858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828800"/>
              <a:ext cx="1219200" cy="7810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495800"/>
              <a:ext cx="1219200" cy="7810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267200"/>
              <a:ext cx="1223963" cy="78105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2057400"/>
              <a:ext cx="1219200" cy="78581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85800"/>
              <a:ext cx="1204913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4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Detour Rule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95800" y="914400"/>
            <a:ext cx="0" cy="2468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819400" y="2209800"/>
            <a:ext cx="990600" cy="612470"/>
            <a:chOff x="1461" y="2683"/>
            <a:chExt cx="1805" cy="1116"/>
          </a:xfrm>
        </p:grpSpPr>
        <p:sp>
          <p:nvSpPr>
            <p:cNvPr id="6150" name="Freeform 6"/>
            <p:cNvSpPr>
              <a:spLocks noEditPoints="1"/>
            </p:cNvSpPr>
            <p:nvPr/>
          </p:nvSpPr>
          <p:spPr bwMode="auto">
            <a:xfrm>
              <a:off x="1461" y="2683"/>
              <a:ext cx="865" cy="1096"/>
            </a:xfrm>
            <a:custGeom>
              <a:avLst/>
              <a:gdLst/>
              <a:ahLst/>
              <a:cxnLst>
                <a:cxn ang="0">
                  <a:pos x="142" y="1553"/>
                </a:cxn>
                <a:cxn ang="0">
                  <a:pos x="82" y="1883"/>
                </a:cxn>
                <a:cxn ang="0">
                  <a:pos x="88" y="2021"/>
                </a:cxn>
                <a:cxn ang="0">
                  <a:pos x="160" y="2111"/>
                </a:cxn>
                <a:cxn ang="0">
                  <a:pos x="353" y="2055"/>
                </a:cxn>
                <a:cxn ang="0">
                  <a:pos x="482" y="1799"/>
                </a:cxn>
                <a:cxn ang="0">
                  <a:pos x="445" y="1614"/>
                </a:cxn>
                <a:cxn ang="0">
                  <a:pos x="573" y="6"/>
                </a:cxn>
                <a:cxn ang="0">
                  <a:pos x="574" y="62"/>
                </a:cxn>
                <a:cxn ang="0">
                  <a:pos x="468" y="100"/>
                </a:cxn>
                <a:cxn ang="0">
                  <a:pos x="282" y="336"/>
                </a:cxn>
                <a:cxn ang="0">
                  <a:pos x="178" y="678"/>
                </a:cxn>
                <a:cxn ang="0">
                  <a:pos x="177" y="873"/>
                </a:cxn>
                <a:cxn ang="0">
                  <a:pos x="297" y="912"/>
                </a:cxn>
                <a:cxn ang="0">
                  <a:pos x="621" y="466"/>
                </a:cxn>
                <a:cxn ang="0">
                  <a:pos x="943" y="230"/>
                </a:cxn>
                <a:cxn ang="0">
                  <a:pos x="1227" y="144"/>
                </a:cxn>
                <a:cxn ang="0">
                  <a:pos x="1490" y="182"/>
                </a:cxn>
                <a:cxn ang="0">
                  <a:pos x="1670" y="368"/>
                </a:cxn>
                <a:cxn ang="0">
                  <a:pos x="1731" y="635"/>
                </a:cxn>
                <a:cxn ang="0">
                  <a:pos x="1620" y="1061"/>
                </a:cxn>
                <a:cxn ang="0">
                  <a:pos x="1348" y="1390"/>
                </a:cxn>
                <a:cxn ang="0">
                  <a:pos x="1001" y="1522"/>
                </a:cxn>
                <a:cxn ang="0">
                  <a:pos x="786" y="1438"/>
                </a:cxn>
                <a:cxn ang="0">
                  <a:pos x="710" y="1242"/>
                </a:cxn>
                <a:cxn ang="0">
                  <a:pos x="729" y="1144"/>
                </a:cxn>
                <a:cxn ang="0">
                  <a:pos x="817" y="1101"/>
                </a:cxn>
                <a:cxn ang="0">
                  <a:pos x="859" y="1146"/>
                </a:cxn>
                <a:cxn ang="0">
                  <a:pos x="854" y="1188"/>
                </a:cxn>
                <a:cxn ang="0">
                  <a:pos x="793" y="1274"/>
                </a:cxn>
                <a:cxn ang="0">
                  <a:pos x="865" y="1409"/>
                </a:cxn>
                <a:cxn ang="0">
                  <a:pos x="979" y="1449"/>
                </a:cxn>
                <a:cxn ang="0">
                  <a:pos x="1143" y="1407"/>
                </a:cxn>
                <a:cxn ang="0">
                  <a:pos x="1348" y="1197"/>
                </a:cxn>
                <a:cxn ang="0">
                  <a:pos x="1471" y="904"/>
                </a:cxn>
                <a:cxn ang="0">
                  <a:pos x="1534" y="575"/>
                </a:cxn>
                <a:cxn ang="0">
                  <a:pos x="1511" y="368"/>
                </a:cxn>
                <a:cxn ang="0">
                  <a:pos x="1398" y="232"/>
                </a:cxn>
                <a:cxn ang="0">
                  <a:pos x="1204" y="220"/>
                </a:cxn>
                <a:cxn ang="0">
                  <a:pos x="949" y="306"/>
                </a:cxn>
                <a:cxn ang="0">
                  <a:pos x="648" y="540"/>
                </a:cxn>
                <a:cxn ang="0">
                  <a:pos x="347" y="984"/>
                </a:cxn>
                <a:cxn ang="0">
                  <a:pos x="332" y="1128"/>
                </a:cxn>
                <a:cxn ang="0">
                  <a:pos x="459" y="1301"/>
                </a:cxn>
                <a:cxn ang="0">
                  <a:pos x="577" y="1462"/>
                </a:cxn>
                <a:cxn ang="0">
                  <a:pos x="628" y="1595"/>
                </a:cxn>
                <a:cxn ang="0">
                  <a:pos x="584" y="1872"/>
                </a:cxn>
                <a:cxn ang="0">
                  <a:pos x="388" y="2130"/>
                </a:cxn>
                <a:cxn ang="0">
                  <a:pos x="141" y="2182"/>
                </a:cxn>
                <a:cxn ang="0">
                  <a:pos x="20" y="2058"/>
                </a:cxn>
                <a:cxn ang="0">
                  <a:pos x="5" y="1853"/>
                </a:cxn>
                <a:cxn ang="0">
                  <a:pos x="63" y="1542"/>
                </a:cxn>
                <a:cxn ang="0">
                  <a:pos x="155" y="1227"/>
                </a:cxn>
                <a:cxn ang="0">
                  <a:pos x="55" y="1073"/>
                </a:cxn>
                <a:cxn ang="0">
                  <a:pos x="28" y="806"/>
                </a:cxn>
                <a:cxn ang="0">
                  <a:pos x="136" y="396"/>
                </a:cxn>
                <a:cxn ang="0">
                  <a:pos x="347" y="94"/>
                </a:cxn>
              </a:cxnLst>
              <a:rect l="0" t="0" r="r" b="b"/>
              <a:pathLst>
                <a:path w="1731" h="2192">
                  <a:moveTo>
                    <a:pt x="211" y="1305"/>
                  </a:moveTo>
                  <a:lnTo>
                    <a:pt x="198" y="1347"/>
                  </a:lnTo>
                  <a:lnTo>
                    <a:pt x="185" y="1394"/>
                  </a:lnTo>
                  <a:lnTo>
                    <a:pt x="171" y="1444"/>
                  </a:lnTo>
                  <a:lnTo>
                    <a:pt x="156" y="1498"/>
                  </a:lnTo>
                  <a:lnTo>
                    <a:pt x="142" y="1553"/>
                  </a:lnTo>
                  <a:lnTo>
                    <a:pt x="128" y="1611"/>
                  </a:lnTo>
                  <a:lnTo>
                    <a:pt x="116" y="1668"/>
                  </a:lnTo>
                  <a:lnTo>
                    <a:pt x="104" y="1726"/>
                  </a:lnTo>
                  <a:lnTo>
                    <a:pt x="95" y="1781"/>
                  </a:lnTo>
                  <a:lnTo>
                    <a:pt x="88" y="1834"/>
                  </a:lnTo>
                  <a:lnTo>
                    <a:pt x="82" y="1883"/>
                  </a:lnTo>
                  <a:lnTo>
                    <a:pt x="81" y="1929"/>
                  </a:lnTo>
                  <a:lnTo>
                    <a:pt x="81" y="1946"/>
                  </a:lnTo>
                  <a:lnTo>
                    <a:pt x="81" y="1964"/>
                  </a:lnTo>
                  <a:lnTo>
                    <a:pt x="82" y="1982"/>
                  </a:lnTo>
                  <a:lnTo>
                    <a:pt x="84" y="2002"/>
                  </a:lnTo>
                  <a:lnTo>
                    <a:pt x="88" y="2021"/>
                  </a:lnTo>
                  <a:lnTo>
                    <a:pt x="93" y="2040"/>
                  </a:lnTo>
                  <a:lnTo>
                    <a:pt x="100" y="2058"/>
                  </a:lnTo>
                  <a:lnTo>
                    <a:pt x="111" y="2075"/>
                  </a:lnTo>
                  <a:lnTo>
                    <a:pt x="124" y="2090"/>
                  </a:lnTo>
                  <a:lnTo>
                    <a:pt x="140" y="2102"/>
                  </a:lnTo>
                  <a:lnTo>
                    <a:pt x="160" y="2111"/>
                  </a:lnTo>
                  <a:lnTo>
                    <a:pt x="183" y="2117"/>
                  </a:lnTo>
                  <a:lnTo>
                    <a:pt x="211" y="2120"/>
                  </a:lnTo>
                  <a:lnTo>
                    <a:pt x="247" y="2115"/>
                  </a:lnTo>
                  <a:lnTo>
                    <a:pt x="284" y="2103"/>
                  </a:lnTo>
                  <a:lnTo>
                    <a:pt x="319" y="2082"/>
                  </a:lnTo>
                  <a:lnTo>
                    <a:pt x="353" y="2055"/>
                  </a:lnTo>
                  <a:lnTo>
                    <a:pt x="384" y="2022"/>
                  </a:lnTo>
                  <a:lnTo>
                    <a:pt x="412" y="1984"/>
                  </a:lnTo>
                  <a:lnTo>
                    <a:pt x="437" y="1942"/>
                  </a:lnTo>
                  <a:lnTo>
                    <a:pt x="458" y="1896"/>
                  </a:lnTo>
                  <a:lnTo>
                    <a:pt x="473" y="1848"/>
                  </a:lnTo>
                  <a:lnTo>
                    <a:pt x="482" y="1799"/>
                  </a:lnTo>
                  <a:lnTo>
                    <a:pt x="486" y="1749"/>
                  </a:lnTo>
                  <a:lnTo>
                    <a:pt x="484" y="1719"/>
                  </a:lnTo>
                  <a:lnTo>
                    <a:pt x="480" y="1692"/>
                  </a:lnTo>
                  <a:lnTo>
                    <a:pt x="473" y="1667"/>
                  </a:lnTo>
                  <a:lnTo>
                    <a:pt x="461" y="1641"/>
                  </a:lnTo>
                  <a:lnTo>
                    <a:pt x="445" y="1614"/>
                  </a:lnTo>
                  <a:lnTo>
                    <a:pt x="211" y="1305"/>
                  </a:lnTo>
                  <a:close/>
                  <a:moveTo>
                    <a:pt x="546" y="0"/>
                  </a:moveTo>
                  <a:lnTo>
                    <a:pt x="551" y="0"/>
                  </a:lnTo>
                  <a:lnTo>
                    <a:pt x="558" y="2"/>
                  </a:lnTo>
                  <a:lnTo>
                    <a:pt x="566" y="3"/>
                  </a:lnTo>
                  <a:lnTo>
                    <a:pt x="573" y="6"/>
                  </a:lnTo>
                  <a:lnTo>
                    <a:pt x="580" y="11"/>
                  </a:lnTo>
                  <a:lnTo>
                    <a:pt x="583" y="20"/>
                  </a:lnTo>
                  <a:lnTo>
                    <a:pt x="586" y="32"/>
                  </a:lnTo>
                  <a:lnTo>
                    <a:pt x="584" y="45"/>
                  </a:lnTo>
                  <a:lnTo>
                    <a:pt x="580" y="54"/>
                  </a:lnTo>
                  <a:lnTo>
                    <a:pt x="574" y="62"/>
                  </a:lnTo>
                  <a:lnTo>
                    <a:pt x="567" y="65"/>
                  </a:lnTo>
                  <a:lnTo>
                    <a:pt x="558" y="69"/>
                  </a:lnTo>
                  <a:lnTo>
                    <a:pt x="550" y="70"/>
                  </a:lnTo>
                  <a:lnTo>
                    <a:pt x="540" y="72"/>
                  </a:lnTo>
                  <a:lnTo>
                    <a:pt x="504" y="82"/>
                  </a:lnTo>
                  <a:lnTo>
                    <a:pt x="468" y="100"/>
                  </a:lnTo>
                  <a:lnTo>
                    <a:pt x="434" y="125"/>
                  </a:lnTo>
                  <a:lnTo>
                    <a:pt x="401" y="158"/>
                  </a:lnTo>
                  <a:lnTo>
                    <a:pt x="368" y="195"/>
                  </a:lnTo>
                  <a:lnTo>
                    <a:pt x="338" y="238"/>
                  </a:lnTo>
                  <a:lnTo>
                    <a:pt x="309" y="285"/>
                  </a:lnTo>
                  <a:lnTo>
                    <a:pt x="282" y="336"/>
                  </a:lnTo>
                  <a:lnTo>
                    <a:pt x="257" y="390"/>
                  </a:lnTo>
                  <a:lnTo>
                    <a:pt x="237" y="446"/>
                  </a:lnTo>
                  <a:lnTo>
                    <a:pt x="217" y="503"/>
                  </a:lnTo>
                  <a:lnTo>
                    <a:pt x="200" y="562"/>
                  </a:lnTo>
                  <a:lnTo>
                    <a:pt x="188" y="621"/>
                  </a:lnTo>
                  <a:lnTo>
                    <a:pt x="178" y="678"/>
                  </a:lnTo>
                  <a:lnTo>
                    <a:pt x="173" y="735"/>
                  </a:lnTo>
                  <a:lnTo>
                    <a:pt x="170" y="789"/>
                  </a:lnTo>
                  <a:lnTo>
                    <a:pt x="170" y="806"/>
                  </a:lnTo>
                  <a:lnTo>
                    <a:pt x="171" y="825"/>
                  </a:lnTo>
                  <a:lnTo>
                    <a:pt x="174" y="848"/>
                  </a:lnTo>
                  <a:lnTo>
                    <a:pt x="177" y="873"/>
                  </a:lnTo>
                  <a:lnTo>
                    <a:pt x="183" y="900"/>
                  </a:lnTo>
                  <a:lnTo>
                    <a:pt x="192" y="928"/>
                  </a:lnTo>
                  <a:lnTo>
                    <a:pt x="206" y="957"/>
                  </a:lnTo>
                  <a:lnTo>
                    <a:pt x="223" y="984"/>
                  </a:lnTo>
                  <a:lnTo>
                    <a:pt x="246" y="1011"/>
                  </a:lnTo>
                  <a:lnTo>
                    <a:pt x="297" y="912"/>
                  </a:lnTo>
                  <a:lnTo>
                    <a:pt x="349" y="821"/>
                  </a:lnTo>
                  <a:lnTo>
                    <a:pt x="402" y="737"/>
                  </a:lnTo>
                  <a:lnTo>
                    <a:pt x="456" y="659"/>
                  </a:lnTo>
                  <a:lnTo>
                    <a:pt x="511" y="590"/>
                  </a:lnTo>
                  <a:lnTo>
                    <a:pt x="566" y="525"/>
                  </a:lnTo>
                  <a:lnTo>
                    <a:pt x="621" y="466"/>
                  </a:lnTo>
                  <a:lnTo>
                    <a:pt x="675" y="414"/>
                  </a:lnTo>
                  <a:lnTo>
                    <a:pt x="730" y="368"/>
                  </a:lnTo>
                  <a:lnTo>
                    <a:pt x="785" y="326"/>
                  </a:lnTo>
                  <a:lnTo>
                    <a:pt x="838" y="288"/>
                  </a:lnTo>
                  <a:lnTo>
                    <a:pt x="890" y="257"/>
                  </a:lnTo>
                  <a:lnTo>
                    <a:pt x="943" y="230"/>
                  </a:lnTo>
                  <a:lnTo>
                    <a:pt x="994" y="207"/>
                  </a:lnTo>
                  <a:lnTo>
                    <a:pt x="1044" y="188"/>
                  </a:lnTo>
                  <a:lnTo>
                    <a:pt x="1092" y="172"/>
                  </a:lnTo>
                  <a:lnTo>
                    <a:pt x="1138" y="159"/>
                  </a:lnTo>
                  <a:lnTo>
                    <a:pt x="1184" y="150"/>
                  </a:lnTo>
                  <a:lnTo>
                    <a:pt x="1227" y="144"/>
                  </a:lnTo>
                  <a:lnTo>
                    <a:pt x="1268" y="141"/>
                  </a:lnTo>
                  <a:lnTo>
                    <a:pt x="1306" y="140"/>
                  </a:lnTo>
                  <a:lnTo>
                    <a:pt x="1356" y="142"/>
                  </a:lnTo>
                  <a:lnTo>
                    <a:pt x="1404" y="150"/>
                  </a:lnTo>
                  <a:lnTo>
                    <a:pt x="1449" y="164"/>
                  </a:lnTo>
                  <a:lnTo>
                    <a:pt x="1490" y="182"/>
                  </a:lnTo>
                  <a:lnTo>
                    <a:pt x="1528" y="203"/>
                  </a:lnTo>
                  <a:lnTo>
                    <a:pt x="1563" y="230"/>
                  </a:lnTo>
                  <a:lnTo>
                    <a:pt x="1594" y="260"/>
                  </a:lnTo>
                  <a:lnTo>
                    <a:pt x="1624" y="292"/>
                  </a:lnTo>
                  <a:lnTo>
                    <a:pt x="1648" y="328"/>
                  </a:lnTo>
                  <a:lnTo>
                    <a:pt x="1670" y="368"/>
                  </a:lnTo>
                  <a:lnTo>
                    <a:pt x="1689" y="408"/>
                  </a:lnTo>
                  <a:lnTo>
                    <a:pt x="1704" y="450"/>
                  </a:lnTo>
                  <a:lnTo>
                    <a:pt x="1716" y="495"/>
                  </a:lnTo>
                  <a:lnTo>
                    <a:pt x="1724" y="540"/>
                  </a:lnTo>
                  <a:lnTo>
                    <a:pt x="1728" y="587"/>
                  </a:lnTo>
                  <a:lnTo>
                    <a:pt x="1731" y="635"/>
                  </a:lnTo>
                  <a:lnTo>
                    <a:pt x="1727" y="708"/>
                  </a:lnTo>
                  <a:lnTo>
                    <a:pt x="1717" y="782"/>
                  </a:lnTo>
                  <a:lnTo>
                    <a:pt x="1702" y="855"/>
                  </a:lnTo>
                  <a:lnTo>
                    <a:pt x="1679" y="926"/>
                  </a:lnTo>
                  <a:lnTo>
                    <a:pt x="1653" y="995"/>
                  </a:lnTo>
                  <a:lnTo>
                    <a:pt x="1620" y="1061"/>
                  </a:lnTo>
                  <a:lnTo>
                    <a:pt x="1584" y="1126"/>
                  </a:lnTo>
                  <a:lnTo>
                    <a:pt x="1543" y="1187"/>
                  </a:lnTo>
                  <a:lnTo>
                    <a:pt x="1499" y="1245"/>
                  </a:lnTo>
                  <a:lnTo>
                    <a:pt x="1451" y="1298"/>
                  </a:lnTo>
                  <a:lnTo>
                    <a:pt x="1400" y="1347"/>
                  </a:lnTo>
                  <a:lnTo>
                    <a:pt x="1348" y="1390"/>
                  </a:lnTo>
                  <a:lnTo>
                    <a:pt x="1292" y="1428"/>
                  </a:lnTo>
                  <a:lnTo>
                    <a:pt x="1236" y="1461"/>
                  </a:lnTo>
                  <a:lnTo>
                    <a:pt x="1178" y="1486"/>
                  </a:lnTo>
                  <a:lnTo>
                    <a:pt x="1119" y="1505"/>
                  </a:lnTo>
                  <a:lnTo>
                    <a:pt x="1060" y="1517"/>
                  </a:lnTo>
                  <a:lnTo>
                    <a:pt x="1001" y="1522"/>
                  </a:lnTo>
                  <a:lnTo>
                    <a:pt x="956" y="1518"/>
                  </a:lnTo>
                  <a:lnTo>
                    <a:pt x="915" y="1511"/>
                  </a:lnTo>
                  <a:lnTo>
                    <a:pt x="878" y="1499"/>
                  </a:lnTo>
                  <a:lnTo>
                    <a:pt x="843" y="1482"/>
                  </a:lnTo>
                  <a:lnTo>
                    <a:pt x="813" y="1462"/>
                  </a:lnTo>
                  <a:lnTo>
                    <a:pt x="786" y="1438"/>
                  </a:lnTo>
                  <a:lnTo>
                    <a:pt x="764" y="1412"/>
                  </a:lnTo>
                  <a:lnTo>
                    <a:pt x="745" y="1382"/>
                  </a:lnTo>
                  <a:lnTo>
                    <a:pt x="730" y="1349"/>
                  </a:lnTo>
                  <a:lnTo>
                    <a:pt x="719" y="1316"/>
                  </a:lnTo>
                  <a:lnTo>
                    <a:pt x="712" y="1280"/>
                  </a:lnTo>
                  <a:lnTo>
                    <a:pt x="710" y="1242"/>
                  </a:lnTo>
                  <a:lnTo>
                    <a:pt x="710" y="1228"/>
                  </a:lnTo>
                  <a:lnTo>
                    <a:pt x="711" y="1211"/>
                  </a:lnTo>
                  <a:lnTo>
                    <a:pt x="714" y="1194"/>
                  </a:lnTo>
                  <a:lnTo>
                    <a:pt x="717" y="1176"/>
                  </a:lnTo>
                  <a:lnTo>
                    <a:pt x="722" y="1160"/>
                  </a:lnTo>
                  <a:lnTo>
                    <a:pt x="729" y="1144"/>
                  </a:lnTo>
                  <a:lnTo>
                    <a:pt x="738" y="1130"/>
                  </a:lnTo>
                  <a:lnTo>
                    <a:pt x="750" y="1116"/>
                  </a:lnTo>
                  <a:lnTo>
                    <a:pt x="764" y="1107"/>
                  </a:lnTo>
                  <a:lnTo>
                    <a:pt x="780" y="1101"/>
                  </a:lnTo>
                  <a:lnTo>
                    <a:pt x="801" y="1098"/>
                  </a:lnTo>
                  <a:lnTo>
                    <a:pt x="817" y="1101"/>
                  </a:lnTo>
                  <a:lnTo>
                    <a:pt x="830" y="1106"/>
                  </a:lnTo>
                  <a:lnTo>
                    <a:pt x="840" y="1113"/>
                  </a:lnTo>
                  <a:lnTo>
                    <a:pt x="849" y="1121"/>
                  </a:lnTo>
                  <a:lnTo>
                    <a:pt x="853" y="1130"/>
                  </a:lnTo>
                  <a:lnTo>
                    <a:pt x="857" y="1138"/>
                  </a:lnTo>
                  <a:lnTo>
                    <a:pt x="859" y="1146"/>
                  </a:lnTo>
                  <a:lnTo>
                    <a:pt x="860" y="1152"/>
                  </a:lnTo>
                  <a:lnTo>
                    <a:pt x="860" y="1156"/>
                  </a:lnTo>
                  <a:lnTo>
                    <a:pt x="860" y="1161"/>
                  </a:lnTo>
                  <a:lnTo>
                    <a:pt x="860" y="1168"/>
                  </a:lnTo>
                  <a:lnTo>
                    <a:pt x="858" y="1178"/>
                  </a:lnTo>
                  <a:lnTo>
                    <a:pt x="854" y="1188"/>
                  </a:lnTo>
                  <a:lnTo>
                    <a:pt x="849" y="1200"/>
                  </a:lnTo>
                  <a:lnTo>
                    <a:pt x="839" y="1212"/>
                  </a:lnTo>
                  <a:lnTo>
                    <a:pt x="828" y="1222"/>
                  </a:lnTo>
                  <a:lnTo>
                    <a:pt x="811" y="1232"/>
                  </a:lnTo>
                  <a:lnTo>
                    <a:pt x="790" y="1238"/>
                  </a:lnTo>
                  <a:lnTo>
                    <a:pt x="793" y="1274"/>
                  </a:lnTo>
                  <a:lnTo>
                    <a:pt x="797" y="1305"/>
                  </a:lnTo>
                  <a:lnTo>
                    <a:pt x="807" y="1332"/>
                  </a:lnTo>
                  <a:lnTo>
                    <a:pt x="818" y="1356"/>
                  </a:lnTo>
                  <a:lnTo>
                    <a:pt x="832" y="1377"/>
                  </a:lnTo>
                  <a:lnTo>
                    <a:pt x="847" y="1395"/>
                  </a:lnTo>
                  <a:lnTo>
                    <a:pt x="865" y="1409"/>
                  </a:lnTo>
                  <a:lnTo>
                    <a:pt x="884" y="1421"/>
                  </a:lnTo>
                  <a:lnTo>
                    <a:pt x="902" y="1431"/>
                  </a:lnTo>
                  <a:lnTo>
                    <a:pt x="922" y="1438"/>
                  </a:lnTo>
                  <a:lnTo>
                    <a:pt x="942" y="1443"/>
                  </a:lnTo>
                  <a:lnTo>
                    <a:pt x="960" y="1446"/>
                  </a:lnTo>
                  <a:lnTo>
                    <a:pt x="979" y="1449"/>
                  </a:lnTo>
                  <a:lnTo>
                    <a:pt x="995" y="1449"/>
                  </a:lnTo>
                  <a:lnTo>
                    <a:pt x="1022" y="1448"/>
                  </a:lnTo>
                  <a:lnTo>
                    <a:pt x="1050" y="1443"/>
                  </a:lnTo>
                  <a:lnTo>
                    <a:pt x="1080" y="1434"/>
                  </a:lnTo>
                  <a:lnTo>
                    <a:pt x="1110" y="1422"/>
                  </a:lnTo>
                  <a:lnTo>
                    <a:pt x="1143" y="1407"/>
                  </a:lnTo>
                  <a:lnTo>
                    <a:pt x="1177" y="1385"/>
                  </a:lnTo>
                  <a:lnTo>
                    <a:pt x="1210" y="1359"/>
                  </a:lnTo>
                  <a:lnTo>
                    <a:pt x="1245" y="1328"/>
                  </a:lnTo>
                  <a:lnTo>
                    <a:pt x="1279" y="1290"/>
                  </a:lnTo>
                  <a:lnTo>
                    <a:pt x="1314" y="1247"/>
                  </a:lnTo>
                  <a:lnTo>
                    <a:pt x="1348" y="1197"/>
                  </a:lnTo>
                  <a:lnTo>
                    <a:pt x="1380" y="1140"/>
                  </a:lnTo>
                  <a:lnTo>
                    <a:pt x="1399" y="1103"/>
                  </a:lnTo>
                  <a:lnTo>
                    <a:pt x="1418" y="1060"/>
                  </a:lnTo>
                  <a:lnTo>
                    <a:pt x="1436" y="1012"/>
                  </a:lnTo>
                  <a:lnTo>
                    <a:pt x="1454" y="959"/>
                  </a:lnTo>
                  <a:lnTo>
                    <a:pt x="1471" y="904"/>
                  </a:lnTo>
                  <a:lnTo>
                    <a:pt x="1486" y="848"/>
                  </a:lnTo>
                  <a:lnTo>
                    <a:pt x="1500" y="790"/>
                  </a:lnTo>
                  <a:lnTo>
                    <a:pt x="1512" y="732"/>
                  </a:lnTo>
                  <a:lnTo>
                    <a:pt x="1522" y="677"/>
                  </a:lnTo>
                  <a:lnTo>
                    <a:pt x="1529" y="624"/>
                  </a:lnTo>
                  <a:lnTo>
                    <a:pt x="1534" y="575"/>
                  </a:lnTo>
                  <a:lnTo>
                    <a:pt x="1535" y="532"/>
                  </a:lnTo>
                  <a:lnTo>
                    <a:pt x="1535" y="497"/>
                  </a:lnTo>
                  <a:lnTo>
                    <a:pt x="1532" y="464"/>
                  </a:lnTo>
                  <a:lnTo>
                    <a:pt x="1527" y="430"/>
                  </a:lnTo>
                  <a:lnTo>
                    <a:pt x="1520" y="398"/>
                  </a:lnTo>
                  <a:lnTo>
                    <a:pt x="1511" y="368"/>
                  </a:lnTo>
                  <a:lnTo>
                    <a:pt x="1498" y="339"/>
                  </a:lnTo>
                  <a:lnTo>
                    <a:pt x="1484" y="311"/>
                  </a:lnTo>
                  <a:lnTo>
                    <a:pt x="1466" y="287"/>
                  </a:lnTo>
                  <a:lnTo>
                    <a:pt x="1447" y="266"/>
                  </a:lnTo>
                  <a:lnTo>
                    <a:pt x="1423" y="248"/>
                  </a:lnTo>
                  <a:lnTo>
                    <a:pt x="1398" y="232"/>
                  </a:lnTo>
                  <a:lnTo>
                    <a:pt x="1369" y="221"/>
                  </a:lnTo>
                  <a:lnTo>
                    <a:pt x="1336" y="214"/>
                  </a:lnTo>
                  <a:lnTo>
                    <a:pt x="1300" y="212"/>
                  </a:lnTo>
                  <a:lnTo>
                    <a:pt x="1271" y="213"/>
                  </a:lnTo>
                  <a:lnTo>
                    <a:pt x="1238" y="215"/>
                  </a:lnTo>
                  <a:lnTo>
                    <a:pt x="1204" y="220"/>
                  </a:lnTo>
                  <a:lnTo>
                    <a:pt x="1166" y="226"/>
                  </a:lnTo>
                  <a:lnTo>
                    <a:pt x="1127" y="236"/>
                  </a:lnTo>
                  <a:lnTo>
                    <a:pt x="1085" y="249"/>
                  </a:lnTo>
                  <a:lnTo>
                    <a:pt x="1041" y="264"/>
                  </a:lnTo>
                  <a:lnTo>
                    <a:pt x="995" y="284"/>
                  </a:lnTo>
                  <a:lnTo>
                    <a:pt x="949" y="306"/>
                  </a:lnTo>
                  <a:lnTo>
                    <a:pt x="900" y="334"/>
                  </a:lnTo>
                  <a:lnTo>
                    <a:pt x="851" y="365"/>
                  </a:lnTo>
                  <a:lnTo>
                    <a:pt x="801" y="401"/>
                  </a:lnTo>
                  <a:lnTo>
                    <a:pt x="751" y="442"/>
                  </a:lnTo>
                  <a:lnTo>
                    <a:pt x="700" y="489"/>
                  </a:lnTo>
                  <a:lnTo>
                    <a:pt x="648" y="540"/>
                  </a:lnTo>
                  <a:lnTo>
                    <a:pt x="597" y="598"/>
                  </a:lnTo>
                  <a:lnTo>
                    <a:pt x="546" y="662"/>
                  </a:lnTo>
                  <a:lnTo>
                    <a:pt x="495" y="732"/>
                  </a:lnTo>
                  <a:lnTo>
                    <a:pt x="445" y="809"/>
                  </a:lnTo>
                  <a:lnTo>
                    <a:pt x="396" y="893"/>
                  </a:lnTo>
                  <a:lnTo>
                    <a:pt x="347" y="984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01" y="1083"/>
                  </a:lnTo>
                  <a:lnTo>
                    <a:pt x="314" y="1104"/>
                  </a:lnTo>
                  <a:lnTo>
                    <a:pt x="332" y="1128"/>
                  </a:lnTo>
                  <a:lnTo>
                    <a:pt x="352" y="1156"/>
                  </a:lnTo>
                  <a:lnTo>
                    <a:pt x="373" y="1185"/>
                  </a:lnTo>
                  <a:lnTo>
                    <a:pt x="396" y="1215"/>
                  </a:lnTo>
                  <a:lnTo>
                    <a:pt x="418" y="1245"/>
                  </a:lnTo>
                  <a:lnTo>
                    <a:pt x="439" y="1274"/>
                  </a:lnTo>
                  <a:lnTo>
                    <a:pt x="459" y="1301"/>
                  </a:lnTo>
                  <a:lnTo>
                    <a:pt x="476" y="1325"/>
                  </a:lnTo>
                  <a:lnTo>
                    <a:pt x="490" y="1346"/>
                  </a:lnTo>
                  <a:lnTo>
                    <a:pt x="517" y="1380"/>
                  </a:lnTo>
                  <a:lnTo>
                    <a:pt x="540" y="1410"/>
                  </a:lnTo>
                  <a:lnTo>
                    <a:pt x="561" y="1437"/>
                  </a:lnTo>
                  <a:lnTo>
                    <a:pt x="577" y="1462"/>
                  </a:lnTo>
                  <a:lnTo>
                    <a:pt x="591" y="1485"/>
                  </a:lnTo>
                  <a:lnTo>
                    <a:pt x="603" y="1506"/>
                  </a:lnTo>
                  <a:lnTo>
                    <a:pt x="612" y="1527"/>
                  </a:lnTo>
                  <a:lnTo>
                    <a:pt x="619" y="1548"/>
                  </a:lnTo>
                  <a:lnTo>
                    <a:pt x="625" y="1571"/>
                  </a:lnTo>
                  <a:lnTo>
                    <a:pt x="628" y="1595"/>
                  </a:lnTo>
                  <a:lnTo>
                    <a:pt x="630" y="1622"/>
                  </a:lnTo>
                  <a:lnTo>
                    <a:pt x="630" y="1650"/>
                  </a:lnTo>
                  <a:lnTo>
                    <a:pt x="628" y="1707"/>
                  </a:lnTo>
                  <a:lnTo>
                    <a:pt x="618" y="1763"/>
                  </a:lnTo>
                  <a:lnTo>
                    <a:pt x="604" y="1818"/>
                  </a:lnTo>
                  <a:lnTo>
                    <a:pt x="584" y="1872"/>
                  </a:lnTo>
                  <a:lnTo>
                    <a:pt x="561" y="1925"/>
                  </a:lnTo>
                  <a:lnTo>
                    <a:pt x="533" y="1974"/>
                  </a:lnTo>
                  <a:lnTo>
                    <a:pt x="501" y="2020"/>
                  </a:lnTo>
                  <a:lnTo>
                    <a:pt x="466" y="2062"/>
                  </a:lnTo>
                  <a:lnTo>
                    <a:pt x="429" y="2098"/>
                  </a:lnTo>
                  <a:lnTo>
                    <a:pt x="388" y="2130"/>
                  </a:lnTo>
                  <a:lnTo>
                    <a:pt x="346" y="2157"/>
                  </a:lnTo>
                  <a:lnTo>
                    <a:pt x="302" y="2176"/>
                  </a:lnTo>
                  <a:lnTo>
                    <a:pt x="256" y="2188"/>
                  </a:lnTo>
                  <a:lnTo>
                    <a:pt x="211" y="2192"/>
                  </a:lnTo>
                  <a:lnTo>
                    <a:pt x="174" y="2189"/>
                  </a:lnTo>
                  <a:lnTo>
                    <a:pt x="141" y="2182"/>
                  </a:lnTo>
                  <a:lnTo>
                    <a:pt x="112" y="2170"/>
                  </a:lnTo>
                  <a:lnTo>
                    <a:pt x="88" y="2154"/>
                  </a:lnTo>
                  <a:lnTo>
                    <a:pt x="65" y="2135"/>
                  </a:lnTo>
                  <a:lnTo>
                    <a:pt x="48" y="2112"/>
                  </a:lnTo>
                  <a:lnTo>
                    <a:pt x="33" y="2087"/>
                  </a:lnTo>
                  <a:lnTo>
                    <a:pt x="20" y="2058"/>
                  </a:lnTo>
                  <a:lnTo>
                    <a:pt x="12" y="2028"/>
                  </a:lnTo>
                  <a:lnTo>
                    <a:pt x="5" y="1996"/>
                  </a:lnTo>
                  <a:lnTo>
                    <a:pt x="1" y="1964"/>
                  </a:lnTo>
                  <a:lnTo>
                    <a:pt x="0" y="1929"/>
                  </a:lnTo>
                  <a:lnTo>
                    <a:pt x="1" y="1894"/>
                  </a:lnTo>
                  <a:lnTo>
                    <a:pt x="5" y="1853"/>
                  </a:lnTo>
                  <a:lnTo>
                    <a:pt x="11" y="1809"/>
                  </a:lnTo>
                  <a:lnTo>
                    <a:pt x="18" y="1761"/>
                  </a:lnTo>
                  <a:lnTo>
                    <a:pt x="27" y="1709"/>
                  </a:lnTo>
                  <a:lnTo>
                    <a:pt x="38" y="1655"/>
                  </a:lnTo>
                  <a:lnTo>
                    <a:pt x="50" y="1599"/>
                  </a:lnTo>
                  <a:lnTo>
                    <a:pt x="63" y="1542"/>
                  </a:lnTo>
                  <a:lnTo>
                    <a:pt x="77" y="1486"/>
                  </a:lnTo>
                  <a:lnTo>
                    <a:pt x="92" y="1431"/>
                  </a:lnTo>
                  <a:lnTo>
                    <a:pt x="107" y="1376"/>
                  </a:lnTo>
                  <a:lnTo>
                    <a:pt x="124" y="1323"/>
                  </a:lnTo>
                  <a:lnTo>
                    <a:pt x="140" y="1274"/>
                  </a:lnTo>
                  <a:lnTo>
                    <a:pt x="155" y="1227"/>
                  </a:lnTo>
                  <a:lnTo>
                    <a:pt x="134" y="1202"/>
                  </a:lnTo>
                  <a:lnTo>
                    <a:pt x="116" y="1176"/>
                  </a:lnTo>
                  <a:lnTo>
                    <a:pt x="97" y="1152"/>
                  </a:lnTo>
                  <a:lnTo>
                    <a:pt x="81" y="1127"/>
                  </a:lnTo>
                  <a:lnTo>
                    <a:pt x="67" y="1101"/>
                  </a:lnTo>
                  <a:lnTo>
                    <a:pt x="55" y="1073"/>
                  </a:lnTo>
                  <a:lnTo>
                    <a:pt x="45" y="1042"/>
                  </a:lnTo>
                  <a:lnTo>
                    <a:pt x="36" y="1007"/>
                  </a:lnTo>
                  <a:lnTo>
                    <a:pt x="31" y="969"/>
                  </a:lnTo>
                  <a:lnTo>
                    <a:pt x="27" y="926"/>
                  </a:lnTo>
                  <a:lnTo>
                    <a:pt x="26" y="876"/>
                  </a:lnTo>
                  <a:lnTo>
                    <a:pt x="28" y="806"/>
                  </a:lnTo>
                  <a:lnTo>
                    <a:pt x="36" y="734"/>
                  </a:lnTo>
                  <a:lnTo>
                    <a:pt x="48" y="663"/>
                  </a:lnTo>
                  <a:lnTo>
                    <a:pt x="64" y="593"/>
                  </a:lnTo>
                  <a:lnTo>
                    <a:pt x="85" y="526"/>
                  </a:lnTo>
                  <a:lnTo>
                    <a:pt x="110" y="460"/>
                  </a:lnTo>
                  <a:lnTo>
                    <a:pt x="136" y="396"/>
                  </a:lnTo>
                  <a:lnTo>
                    <a:pt x="167" y="335"/>
                  </a:lnTo>
                  <a:lnTo>
                    <a:pt x="199" y="278"/>
                  </a:lnTo>
                  <a:lnTo>
                    <a:pt x="234" y="225"/>
                  </a:lnTo>
                  <a:lnTo>
                    <a:pt x="270" y="177"/>
                  </a:lnTo>
                  <a:lnTo>
                    <a:pt x="309" y="132"/>
                  </a:lnTo>
                  <a:lnTo>
                    <a:pt x="347" y="94"/>
                  </a:lnTo>
                  <a:lnTo>
                    <a:pt x="387" y="62"/>
                  </a:lnTo>
                  <a:lnTo>
                    <a:pt x="427" y="35"/>
                  </a:lnTo>
                  <a:lnTo>
                    <a:pt x="467" y="16"/>
                  </a:lnTo>
                  <a:lnTo>
                    <a:pt x="506" y="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438" y="2944"/>
              <a:ext cx="828" cy="855"/>
            </a:xfrm>
            <a:custGeom>
              <a:avLst/>
              <a:gdLst/>
              <a:ahLst/>
              <a:cxnLst>
                <a:cxn ang="0">
                  <a:pos x="847" y="3"/>
                </a:cxn>
                <a:cxn ang="0">
                  <a:pos x="869" y="16"/>
                </a:cxn>
                <a:cxn ang="0">
                  <a:pos x="881" y="39"/>
                </a:cxn>
                <a:cxn ang="0">
                  <a:pos x="885" y="64"/>
                </a:cxn>
                <a:cxn ang="0">
                  <a:pos x="886" y="88"/>
                </a:cxn>
                <a:cxn ang="0">
                  <a:pos x="1576" y="799"/>
                </a:cxn>
                <a:cxn ang="0">
                  <a:pos x="1598" y="801"/>
                </a:cxn>
                <a:cxn ang="0">
                  <a:pos x="1621" y="805"/>
                </a:cxn>
                <a:cxn ang="0">
                  <a:pos x="1641" y="817"/>
                </a:cxn>
                <a:cxn ang="0">
                  <a:pos x="1654" y="843"/>
                </a:cxn>
                <a:cxn ang="0">
                  <a:pos x="1654" y="876"/>
                </a:cxn>
                <a:cxn ang="0">
                  <a:pos x="1640" y="898"/>
                </a:cxn>
                <a:cxn ang="0">
                  <a:pos x="1619" y="909"/>
                </a:cxn>
                <a:cxn ang="0">
                  <a:pos x="1596" y="912"/>
                </a:cxn>
                <a:cxn ang="0">
                  <a:pos x="1576" y="912"/>
                </a:cxn>
                <a:cxn ang="0">
                  <a:pos x="886" y="1625"/>
                </a:cxn>
                <a:cxn ang="0">
                  <a:pos x="885" y="1650"/>
                </a:cxn>
                <a:cxn ang="0">
                  <a:pos x="880" y="1675"/>
                </a:cxn>
                <a:cxn ang="0">
                  <a:pos x="868" y="1697"/>
                </a:cxn>
                <a:cxn ang="0">
                  <a:pos x="844" y="1710"/>
                </a:cxn>
                <a:cxn ang="0">
                  <a:pos x="810" y="1710"/>
                </a:cxn>
                <a:cxn ang="0">
                  <a:pos x="790" y="1696"/>
                </a:cxn>
                <a:cxn ang="0">
                  <a:pos x="780" y="1673"/>
                </a:cxn>
                <a:cxn ang="0">
                  <a:pos x="776" y="1648"/>
                </a:cxn>
                <a:cxn ang="0">
                  <a:pos x="775" y="1625"/>
                </a:cxn>
                <a:cxn ang="0">
                  <a:pos x="81" y="912"/>
                </a:cxn>
                <a:cxn ang="0">
                  <a:pos x="58" y="912"/>
                </a:cxn>
                <a:cxn ang="0">
                  <a:pos x="35" y="907"/>
                </a:cxn>
                <a:cxn ang="0">
                  <a:pos x="14" y="895"/>
                </a:cxn>
                <a:cxn ang="0">
                  <a:pos x="3" y="873"/>
                </a:cxn>
                <a:cxn ang="0">
                  <a:pos x="3" y="839"/>
                </a:cxn>
                <a:cxn ang="0">
                  <a:pos x="14" y="816"/>
                </a:cxn>
                <a:cxn ang="0">
                  <a:pos x="35" y="804"/>
                </a:cxn>
                <a:cxn ang="0">
                  <a:pos x="58" y="801"/>
                </a:cxn>
                <a:cxn ang="0">
                  <a:pos x="81" y="799"/>
                </a:cxn>
                <a:cxn ang="0">
                  <a:pos x="775" y="88"/>
                </a:cxn>
                <a:cxn ang="0">
                  <a:pos x="776" y="64"/>
                </a:cxn>
                <a:cxn ang="0">
                  <a:pos x="780" y="39"/>
                </a:cxn>
                <a:cxn ang="0">
                  <a:pos x="791" y="16"/>
                </a:cxn>
                <a:cxn ang="0">
                  <a:pos x="814" y="3"/>
                </a:cxn>
              </a:cxnLst>
              <a:rect l="0" t="0" r="r" b="b"/>
              <a:pathLst>
                <a:path w="1656" h="1711">
                  <a:moveTo>
                    <a:pt x="831" y="0"/>
                  </a:moveTo>
                  <a:lnTo>
                    <a:pt x="847" y="3"/>
                  </a:lnTo>
                  <a:lnTo>
                    <a:pt x="860" y="7"/>
                  </a:lnTo>
                  <a:lnTo>
                    <a:pt x="869" y="16"/>
                  </a:lnTo>
                  <a:lnTo>
                    <a:pt x="876" y="27"/>
                  </a:lnTo>
                  <a:lnTo>
                    <a:pt x="881" y="39"/>
                  </a:lnTo>
                  <a:lnTo>
                    <a:pt x="883" y="52"/>
                  </a:lnTo>
                  <a:lnTo>
                    <a:pt x="885" y="64"/>
                  </a:lnTo>
                  <a:lnTo>
                    <a:pt x="886" y="77"/>
                  </a:lnTo>
                  <a:lnTo>
                    <a:pt x="886" y="88"/>
                  </a:lnTo>
                  <a:lnTo>
                    <a:pt x="886" y="799"/>
                  </a:lnTo>
                  <a:lnTo>
                    <a:pt x="1576" y="799"/>
                  </a:lnTo>
                  <a:lnTo>
                    <a:pt x="1586" y="799"/>
                  </a:lnTo>
                  <a:lnTo>
                    <a:pt x="1598" y="801"/>
                  </a:lnTo>
                  <a:lnTo>
                    <a:pt x="1610" y="802"/>
                  </a:lnTo>
                  <a:lnTo>
                    <a:pt x="1621" y="805"/>
                  </a:lnTo>
                  <a:lnTo>
                    <a:pt x="1632" y="810"/>
                  </a:lnTo>
                  <a:lnTo>
                    <a:pt x="1641" y="817"/>
                  </a:lnTo>
                  <a:lnTo>
                    <a:pt x="1649" y="828"/>
                  </a:lnTo>
                  <a:lnTo>
                    <a:pt x="1654" y="843"/>
                  </a:lnTo>
                  <a:lnTo>
                    <a:pt x="1656" y="861"/>
                  </a:lnTo>
                  <a:lnTo>
                    <a:pt x="1654" y="876"/>
                  </a:lnTo>
                  <a:lnTo>
                    <a:pt x="1648" y="888"/>
                  </a:lnTo>
                  <a:lnTo>
                    <a:pt x="1640" y="898"/>
                  </a:lnTo>
                  <a:lnTo>
                    <a:pt x="1630" y="904"/>
                  </a:lnTo>
                  <a:lnTo>
                    <a:pt x="1619" y="909"/>
                  </a:lnTo>
                  <a:lnTo>
                    <a:pt x="1607" y="911"/>
                  </a:lnTo>
                  <a:lnTo>
                    <a:pt x="1596" y="912"/>
                  </a:lnTo>
                  <a:lnTo>
                    <a:pt x="1585" y="912"/>
                  </a:lnTo>
                  <a:lnTo>
                    <a:pt x="1576" y="912"/>
                  </a:lnTo>
                  <a:lnTo>
                    <a:pt x="886" y="912"/>
                  </a:lnTo>
                  <a:lnTo>
                    <a:pt x="886" y="1625"/>
                  </a:lnTo>
                  <a:lnTo>
                    <a:pt x="886" y="1637"/>
                  </a:lnTo>
                  <a:lnTo>
                    <a:pt x="885" y="1650"/>
                  </a:lnTo>
                  <a:lnTo>
                    <a:pt x="883" y="1663"/>
                  </a:lnTo>
                  <a:lnTo>
                    <a:pt x="880" y="1675"/>
                  </a:lnTo>
                  <a:lnTo>
                    <a:pt x="875" y="1687"/>
                  </a:lnTo>
                  <a:lnTo>
                    <a:pt x="868" y="1697"/>
                  </a:lnTo>
                  <a:lnTo>
                    <a:pt x="858" y="1705"/>
                  </a:lnTo>
                  <a:lnTo>
                    <a:pt x="844" y="1710"/>
                  </a:lnTo>
                  <a:lnTo>
                    <a:pt x="825" y="1711"/>
                  </a:lnTo>
                  <a:lnTo>
                    <a:pt x="810" y="1710"/>
                  </a:lnTo>
                  <a:lnTo>
                    <a:pt x="798" y="1704"/>
                  </a:lnTo>
                  <a:lnTo>
                    <a:pt x="790" y="1696"/>
                  </a:lnTo>
                  <a:lnTo>
                    <a:pt x="785" y="1685"/>
                  </a:lnTo>
                  <a:lnTo>
                    <a:pt x="780" y="1673"/>
                  </a:lnTo>
                  <a:lnTo>
                    <a:pt x="778" y="1661"/>
                  </a:lnTo>
                  <a:lnTo>
                    <a:pt x="776" y="1648"/>
                  </a:lnTo>
                  <a:lnTo>
                    <a:pt x="775" y="1636"/>
                  </a:lnTo>
                  <a:lnTo>
                    <a:pt x="775" y="1625"/>
                  </a:lnTo>
                  <a:lnTo>
                    <a:pt x="775" y="912"/>
                  </a:lnTo>
                  <a:lnTo>
                    <a:pt x="81" y="912"/>
                  </a:lnTo>
                  <a:lnTo>
                    <a:pt x="70" y="912"/>
                  </a:lnTo>
                  <a:lnTo>
                    <a:pt x="58" y="912"/>
                  </a:lnTo>
                  <a:lnTo>
                    <a:pt x="47" y="911"/>
                  </a:lnTo>
                  <a:lnTo>
                    <a:pt x="35" y="907"/>
                  </a:lnTo>
                  <a:lnTo>
                    <a:pt x="23" y="903"/>
                  </a:lnTo>
                  <a:lnTo>
                    <a:pt x="14" y="895"/>
                  </a:lnTo>
                  <a:lnTo>
                    <a:pt x="7" y="886"/>
                  </a:lnTo>
                  <a:lnTo>
                    <a:pt x="3" y="873"/>
                  </a:lnTo>
                  <a:lnTo>
                    <a:pt x="0" y="856"/>
                  </a:lnTo>
                  <a:lnTo>
                    <a:pt x="3" y="839"/>
                  </a:lnTo>
                  <a:lnTo>
                    <a:pt x="7" y="826"/>
                  </a:lnTo>
                  <a:lnTo>
                    <a:pt x="14" y="816"/>
                  </a:lnTo>
                  <a:lnTo>
                    <a:pt x="23" y="809"/>
                  </a:lnTo>
                  <a:lnTo>
                    <a:pt x="35" y="804"/>
                  </a:lnTo>
                  <a:lnTo>
                    <a:pt x="47" y="802"/>
                  </a:lnTo>
                  <a:lnTo>
                    <a:pt x="58" y="801"/>
                  </a:lnTo>
                  <a:lnTo>
                    <a:pt x="70" y="799"/>
                  </a:lnTo>
                  <a:lnTo>
                    <a:pt x="81" y="799"/>
                  </a:lnTo>
                  <a:lnTo>
                    <a:pt x="775" y="799"/>
                  </a:lnTo>
                  <a:lnTo>
                    <a:pt x="775" y="88"/>
                  </a:lnTo>
                  <a:lnTo>
                    <a:pt x="775" y="77"/>
                  </a:lnTo>
                  <a:lnTo>
                    <a:pt x="776" y="64"/>
                  </a:lnTo>
                  <a:lnTo>
                    <a:pt x="778" y="52"/>
                  </a:lnTo>
                  <a:lnTo>
                    <a:pt x="780" y="39"/>
                  </a:lnTo>
                  <a:lnTo>
                    <a:pt x="785" y="27"/>
                  </a:lnTo>
                  <a:lnTo>
                    <a:pt x="791" y="16"/>
                  </a:lnTo>
                  <a:lnTo>
                    <a:pt x="802" y="7"/>
                  </a:lnTo>
                  <a:lnTo>
                    <a:pt x="814" y="3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943600" y="2362200"/>
            <a:ext cx="1063606" cy="612470"/>
            <a:chOff x="2853" y="2632"/>
            <a:chExt cx="1780" cy="1025"/>
          </a:xfrm>
        </p:grpSpPr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2853" y="2632"/>
              <a:ext cx="865" cy="1025"/>
            </a:xfrm>
            <a:custGeom>
              <a:avLst/>
              <a:gdLst/>
              <a:ahLst/>
              <a:cxnLst>
                <a:cxn ang="0">
                  <a:pos x="142" y="1452"/>
                </a:cxn>
                <a:cxn ang="0">
                  <a:pos x="82" y="1760"/>
                </a:cxn>
                <a:cxn ang="0">
                  <a:pos x="88" y="1888"/>
                </a:cxn>
                <a:cxn ang="0">
                  <a:pos x="160" y="1974"/>
                </a:cxn>
                <a:cxn ang="0">
                  <a:pos x="353" y="1921"/>
                </a:cxn>
                <a:cxn ang="0">
                  <a:pos x="482" y="1681"/>
                </a:cxn>
                <a:cxn ang="0">
                  <a:pos x="445" y="1508"/>
                </a:cxn>
                <a:cxn ang="0">
                  <a:pos x="573" y="4"/>
                </a:cxn>
                <a:cxn ang="0">
                  <a:pos x="574" y="56"/>
                </a:cxn>
                <a:cxn ang="0">
                  <a:pos x="468" y="93"/>
                </a:cxn>
                <a:cxn ang="0">
                  <a:pos x="282" y="313"/>
                </a:cxn>
                <a:cxn ang="0">
                  <a:pos x="178" y="633"/>
                </a:cxn>
                <a:cxn ang="0">
                  <a:pos x="177" y="816"/>
                </a:cxn>
                <a:cxn ang="0">
                  <a:pos x="297" y="851"/>
                </a:cxn>
                <a:cxn ang="0">
                  <a:pos x="621" y="435"/>
                </a:cxn>
                <a:cxn ang="0">
                  <a:pos x="943" y="213"/>
                </a:cxn>
                <a:cxn ang="0">
                  <a:pos x="1227" y="133"/>
                </a:cxn>
                <a:cxn ang="0">
                  <a:pos x="1490" y="168"/>
                </a:cxn>
                <a:cxn ang="0">
                  <a:pos x="1670" y="342"/>
                </a:cxn>
                <a:cxn ang="0">
                  <a:pos x="1731" y="592"/>
                </a:cxn>
                <a:cxn ang="0">
                  <a:pos x="1620" y="992"/>
                </a:cxn>
                <a:cxn ang="0">
                  <a:pos x="1348" y="1299"/>
                </a:cxn>
                <a:cxn ang="0">
                  <a:pos x="1001" y="1421"/>
                </a:cxn>
                <a:cxn ang="0">
                  <a:pos x="786" y="1344"/>
                </a:cxn>
                <a:cxn ang="0">
                  <a:pos x="710" y="1161"/>
                </a:cxn>
                <a:cxn ang="0">
                  <a:pos x="729" y="1068"/>
                </a:cxn>
                <a:cxn ang="0">
                  <a:pos x="817" y="1028"/>
                </a:cxn>
                <a:cxn ang="0">
                  <a:pos x="859" y="1070"/>
                </a:cxn>
                <a:cxn ang="0">
                  <a:pos x="854" y="1111"/>
                </a:cxn>
                <a:cxn ang="0">
                  <a:pos x="793" y="1189"/>
                </a:cxn>
                <a:cxn ang="0">
                  <a:pos x="865" y="1317"/>
                </a:cxn>
                <a:cxn ang="0">
                  <a:pos x="979" y="1353"/>
                </a:cxn>
                <a:cxn ang="0">
                  <a:pos x="1143" y="1314"/>
                </a:cxn>
                <a:cxn ang="0">
                  <a:pos x="1348" y="1119"/>
                </a:cxn>
                <a:cxn ang="0">
                  <a:pos x="1471" y="845"/>
                </a:cxn>
                <a:cxn ang="0">
                  <a:pos x="1534" y="537"/>
                </a:cxn>
                <a:cxn ang="0">
                  <a:pos x="1511" y="342"/>
                </a:cxn>
                <a:cxn ang="0">
                  <a:pos x="1398" y="216"/>
                </a:cxn>
                <a:cxn ang="0">
                  <a:pos x="1204" y="204"/>
                </a:cxn>
                <a:cxn ang="0">
                  <a:pos x="949" y="286"/>
                </a:cxn>
                <a:cxn ang="0">
                  <a:pos x="648" y="505"/>
                </a:cxn>
                <a:cxn ang="0">
                  <a:pos x="347" y="920"/>
                </a:cxn>
                <a:cxn ang="0">
                  <a:pos x="332" y="1053"/>
                </a:cxn>
                <a:cxn ang="0">
                  <a:pos x="459" y="1215"/>
                </a:cxn>
                <a:cxn ang="0">
                  <a:pos x="577" y="1365"/>
                </a:cxn>
                <a:cxn ang="0">
                  <a:pos x="628" y="1490"/>
                </a:cxn>
                <a:cxn ang="0">
                  <a:pos x="584" y="1750"/>
                </a:cxn>
                <a:cxn ang="0">
                  <a:pos x="388" y="1990"/>
                </a:cxn>
                <a:cxn ang="0">
                  <a:pos x="141" y="2039"/>
                </a:cxn>
                <a:cxn ang="0">
                  <a:pos x="20" y="1924"/>
                </a:cxn>
                <a:cxn ang="0">
                  <a:pos x="5" y="1732"/>
                </a:cxn>
                <a:cxn ang="0">
                  <a:pos x="63" y="1442"/>
                </a:cxn>
                <a:cxn ang="0">
                  <a:pos x="155" y="1147"/>
                </a:cxn>
                <a:cxn ang="0">
                  <a:pos x="55" y="1002"/>
                </a:cxn>
                <a:cxn ang="0">
                  <a:pos x="28" y="752"/>
                </a:cxn>
                <a:cxn ang="0">
                  <a:pos x="136" y="369"/>
                </a:cxn>
                <a:cxn ang="0">
                  <a:pos x="347" y="87"/>
                </a:cxn>
              </a:cxnLst>
              <a:rect l="0" t="0" r="r" b="b"/>
              <a:pathLst>
                <a:path w="1731" h="2049">
                  <a:moveTo>
                    <a:pt x="211" y="1219"/>
                  </a:moveTo>
                  <a:lnTo>
                    <a:pt x="198" y="1258"/>
                  </a:lnTo>
                  <a:lnTo>
                    <a:pt x="185" y="1301"/>
                  </a:lnTo>
                  <a:lnTo>
                    <a:pt x="171" y="1349"/>
                  </a:lnTo>
                  <a:lnTo>
                    <a:pt x="156" y="1399"/>
                  </a:lnTo>
                  <a:lnTo>
                    <a:pt x="142" y="1452"/>
                  </a:lnTo>
                  <a:lnTo>
                    <a:pt x="128" y="1506"/>
                  </a:lnTo>
                  <a:lnTo>
                    <a:pt x="116" y="1559"/>
                  </a:lnTo>
                  <a:lnTo>
                    <a:pt x="104" y="1612"/>
                  </a:lnTo>
                  <a:lnTo>
                    <a:pt x="95" y="1665"/>
                  </a:lnTo>
                  <a:lnTo>
                    <a:pt x="88" y="1714"/>
                  </a:lnTo>
                  <a:lnTo>
                    <a:pt x="82" y="1760"/>
                  </a:lnTo>
                  <a:lnTo>
                    <a:pt x="81" y="1802"/>
                  </a:lnTo>
                  <a:lnTo>
                    <a:pt x="81" y="1818"/>
                  </a:lnTo>
                  <a:lnTo>
                    <a:pt x="81" y="1834"/>
                  </a:lnTo>
                  <a:lnTo>
                    <a:pt x="82" y="1852"/>
                  </a:lnTo>
                  <a:lnTo>
                    <a:pt x="84" y="1870"/>
                  </a:lnTo>
                  <a:lnTo>
                    <a:pt x="88" y="1888"/>
                  </a:lnTo>
                  <a:lnTo>
                    <a:pt x="93" y="1906"/>
                  </a:lnTo>
                  <a:lnTo>
                    <a:pt x="100" y="1923"/>
                  </a:lnTo>
                  <a:lnTo>
                    <a:pt x="111" y="1939"/>
                  </a:lnTo>
                  <a:lnTo>
                    <a:pt x="124" y="1953"/>
                  </a:lnTo>
                  <a:lnTo>
                    <a:pt x="140" y="1965"/>
                  </a:lnTo>
                  <a:lnTo>
                    <a:pt x="160" y="1974"/>
                  </a:lnTo>
                  <a:lnTo>
                    <a:pt x="183" y="1979"/>
                  </a:lnTo>
                  <a:lnTo>
                    <a:pt x="211" y="1981"/>
                  </a:lnTo>
                  <a:lnTo>
                    <a:pt x="247" y="1977"/>
                  </a:lnTo>
                  <a:lnTo>
                    <a:pt x="284" y="1965"/>
                  </a:lnTo>
                  <a:lnTo>
                    <a:pt x="319" y="1945"/>
                  </a:lnTo>
                  <a:lnTo>
                    <a:pt x="353" y="1921"/>
                  </a:lnTo>
                  <a:lnTo>
                    <a:pt x="384" y="1889"/>
                  </a:lnTo>
                  <a:lnTo>
                    <a:pt x="412" y="1855"/>
                  </a:lnTo>
                  <a:lnTo>
                    <a:pt x="437" y="1814"/>
                  </a:lnTo>
                  <a:lnTo>
                    <a:pt x="458" y="1773"/>
                  </a:lnTo>
                  <a:lnTo>
                    <a:pt x="473" y="1728"/>
                  </a:lnTo>
                  <a:lnTo>
                    <a:pt x="482" y="1681"/>
                  </a:lnTo>
                  <a:lnTo>
                    <a:pt x="486" y="1634"/>
                  </a:lnTo>
                  <a:lnTo>
                    <a:pt x="484" y="1607"/>
                  </a:lnTo>
                  <a:lnTo>
                    <a:pt x="480" y="1581"/>
                  </a:lnTo>
                  <a:lnTo>
                    <a:pt x="473" y="1557"/>
                  </a:lnTo>
                  <a:lnTo>
                    <a:pt x="461" y="1534"/>
                  </a:lnTo>
                  <a:lnTo>
                    <a:pt x="445" y="1508"/>
                  </a:lnTo>
                  <a:lnTo>
                    <a:pt x="211" y="1219"/>
                  </a:lnTo>
                  <a:close/>
                  <a:moveTo>
                    <a:pt x="546" y="0"/>
                  </a:moveTo>
                  <a:lnTo>
                    <a:pt x="551" y="0"/>
                  </a:lnTo>
                  <a:lnTo>
                    <a:pt x="558" y="0"/>
                  </a:lnTo>
                  <a:lnTo>
                    <a:pt x="566" y="2"/>
                  </a:lnTo>
                  <a:lnTo>
                    <a:pt x="573" y="4"/>
                  </a:lnTo>
                  <a:lnTo>
                    <a:pt x="580" y="10"/>
                  </a:lnTo>
                  <a:lnTo>
                    <a:pt x="583" y="18"/>
                  </a:lnTo>
                  <a:lnTo>
                    <a:pt x="586" y="28"/>
                  </a:lnTo>
                  <a:lnTo>
                    <a:pt x="584" y="40"/>
                  </a:lnTo>
                  <a:lnTo>
                    <a:pt x="580" y="49"/>
                  </a:lnTo>
                  <a:lnTo>
                    <a:pt x="574" y="56"/>
                  </a:lnTo>
                  <a:lnTo>
                    <a:pt x="567" y="60"/>
                  </a:lnTo>
                  <a:lnTo>
                    <a:pt x="558" y="63"/>
                  </a:lnTo>
                  <a:lnTo>
                    <a:pt x="550" y="65"/>
                  </a:lnTo>
                  <a:lnTo>
                    <a:pt x="540" y="66"/>
                  </a:lnTo>
                  <a:lnTo>
                    <a:pt x="504" y="76"/>
                  </a:lnTo>
                  <a:lnTo>
                    <a:pt x="468" y="93"/>
                  </a:lnTo>
                  <a:lnTo>
                    <a:pt x="434" y="116"/>
                  </a:lnTo>
                  <a:lnTo>
                    <a:pt x="401" y="147"/>
                  </a:lnTo>
                  <a:lnTo>
                    <a:pt x="368" y="182"/>
                  </a:lnTo>
                  <a:lnTo>
                    <a:pt x="338" y="222"/>
                  </a:lnTo>
                  <a:lnTo>
                    <a:pt x="309" y="266"/>
                  </a:lnTo>
                  <a:lnTo>
                    <a:pt x="282" y="313"/>
                  </a:lnTo>
                  <a:lnTo>
                    <a:pt x="257" y="363"/>
                  </a:lnTo>
                  <a:lnTo>
                    <a:pt x="237" y="416"/>
                  </a:lnTo>
                  <a:lnTo>
                    <a:pt x="217" y="470"/>
                  </a:lnTo>
                  <a:lnTo>
                    <a:pt x="200" y="524"/>
                  </a:lnTo>
                  <a:lnTo>
                    <a:pt x="188" y="579"/>
                  </a:lnTo>
                  <a:lnTo>
                    <a:pt x="178" y="633"/>
                  </a:lnTo>
                  <a:lnTo>
                    <a:pt x="173" y="685"/>
                  </a:lnTo>
                  <a:lnTo>
                    <a:pt x="170" y="737"/>
                  </a:lnTo>
                  <a:lnTo>
                    <a:pt x="170" y="752"/>
                  </a:lnTo>
                  <a:lnTo>
                    <a:pt x="171" y="771"/>
                  </a:lnTo>
                  <a:lnTo>
                    <a:pt x="174" y="792"/>
                  </a:lnTo>
                  <a:lnTo>
                    <a:pt x="177" y="816"/>
                  </a:lnTo>
                  <a:lnTo>
                    <a:pt x="183" y="840"/>
                  </a:lnTo>
                  <a:lnTo>
                    <a:pt x="192" y="867"/>
                  </a:lnTo>
                  <a:lnTo>
                    <a:pt x="206" y="893"/>
                  </a:lnTo>
                  <a:lnTo>
                    <a:pt x="223" y="919"/>
                  </a:lnTo>
                  <a:lnTo>
                    <a:pt x="246" y="945"/>
                  </a:lnTo>
                  <a:lnTo>
                    <a:pt x="297" y="851"/>
                  </a:lnTo>
                  <a:lnTo>
                    <a:pt x="349" y="766"/>
                  </a:lnTo>
                  <a:lnTo>
                    <a:pt x="402" y="688"/>
                  </a:lnTo>
                  <a:lnTo>
                    <a:pt x="456" y="616"/>
                  </a:lnTo>
                  <a:lnTo>
                    <a:pt x="511" y="550"/>
                  </a:lnTo>
                  <a:lnTo>
                    <a:pt x="566" y="489"/>
                  </a:lnTo>
                  <a:lnTo>
                    <a:pt x="621" y="435"/>
                  </a:lnTo>
                  <a:lnTo>
                    <a:pt x="675" y="386"/>
                  </a:lnTo>
                  <a:lnTo>
                    <a:pt x="730" y="342"/>
                  </a:lnTo>
                  <a:lnTo>
                    <a:pt x="785" y="303"/>
                  </a:lnTo>
                  <a:lnTo>
                    <a:pt x="838" y="269"/>
                  </a:lnTo>
                  <a:lnTo>
                    <a:pt x="890" y="239"/>
                  </a:lnTo>
                  <a:lnTo>
                    <a:pt x="943" y="213"/>
                  </a:lnTo>
                  <a:lnTo>
                    <a:pt x="994" y="192"/>
                  </a:lnTo>
                  <a:lnTo>
                    <a:pt x="1044" y="174"/>
                  </a:lnTo>
                  <a:lnTo>
                    <a:pt x="1092" y="159"/>
                  </a:lnTo>
                  <a:lnTo>
                    <a:pt x="1138" y="148"/>
                  </a:lnTo>
                  <a:lnTo>
                    <a:pt x="1184" y="139"/>
                  </a:lnTo>
                  <a:lnTo>
                    <a:pt x="1227" y="133"/>
                  </a:lnTo>
                  <a:lnTo>
                    <a:pt x="1268" y="131"/>
                  </a:lnTo>
                  <a:lnTo>
                    <a:pt x="1306" y="130"/>
                  </a:lnTo>
                  <a:lnTo>
                    <a:pt x="1356" y="132"/>
                  </a:lnTo>
                  <a:lnTo>
                    <a:pt x="1404" y="140"/>
                  </a:lnTo>
                  <a:lnTo>
                    <a:pt x="1449" y="152"/>
                  </a:lnTo>
                  <a:lnTo>
                    <a:pt x="1490" y="168"/>
                  </a:lnTo>
                  <a:lnTo>
                    <a:pt x="1528" y="189"/>
                  </a:lnTo>
                  <a:lnTo>
                    <a:pt x="1563" y="214"/>
                  </a:lnTo>
                  <a:lnTo>
                    <a:pt x="1594" y="241"/>
                  </a:lnTo>
                  <a:lnTo>
                    <a:pt x="1624" y="272"/>
                  </a:lnTo>
                  <a:lnTo>
                    <a:pt x="1648" y="306"/>
                  </a:lnTo>
                  <a:lnTo>
                    <a:pt x="1670" y="342"/>
                  </a:lnTo>
                  <a:lnTo>
                    <a:pt x="1689" y="380"/>
                  </a:lnTo>
                  <a:lnTo>
                    <a:pt x="1704" y="421"/>
                  </a:lnTo>
                  <a:lnTo>
                    <a:pt x="1716" y="462"/>
                  </a:lnTo>
                  <a:lnTo>
                    <a:pt x="1724" y="505"/>
                  </a:lnTo>
                  <a:lnTo>
                    <a:pt x="1728" y="548"/>
                  </a:lnTo>
                  <a:lnTo>
                    <a:pt x="1731" y="592"/>
                  </a:lnTo>
                  <a:lnTo>
                    <a:pt x="1727" y="662"/>
                  </a:lnTo>
                  <a:lnTo>
                    <a:pt x="1717" y="730"/>
                  </a:lnTo>
                  <a:lnTo>
                    <a:pt x="1702" y="798"/>
                  </a:lnTo>
                  <a:lnTo>
                    <a:pt x="1679" y="864"/>
                  </a:lnTo>
                  <a:lnTo>
                    <a:pt x="1653" y="929"/>
                  </a:lnTo>
                  <a:lnTo>
                    <a:pt x="1620" y="992"/>
                  </a:lnTo>
                  <a:lnTo>
                    <a:pt x="1584" y="1051"/>
                  </a:lnTo>
                  <a:lnTo>
                    <a:pt x="1543" y="1108"/>
                  </a:lnTo>
                  <a:lnTo>
                    <a:pt x="1499" y="1162"/>
                  </a:lnTo>
                  <a:lnTo>
                    <a:pt x="1451" y="1212"/>
                  </a:lnTo>
                  <a:lnTo>
                    <a:pt x="1400" y="1258"/>
                  </a:lnTo>
                  <a:lnTo>
                    <a:pt x="1348" y="1299"/>
                  </a:lnTo>
                  <a:lnTo>
                    <a:pt x="1292" y="1334"/>
                  </a:lnTo>
                  <a:lnTo>
                    <a:pt x="1236" y="1364"/>
                  </a:lnTo>
                  <a:lnTo>
                    <a:pt x="1178" y="1389"/>
                  </a:lnTo>
                  <a:lnTo>
                    <a:pt x="1119" y="1407"/>
                  </a:lnTo>
                  <a:lnTo>
                    <a:pt x="1060" y="1418"/>
                  </a:lnTo>
                  <a:lnTo>
                    <a:pt x="1001" y="1421"/>
                  </a:lnTo>
                  <a:lnTo>
                    <a:pt x="956" y="1419"/>
                  </a:lnTo>
                  <a:lnTo>
                    <a:pt x="915" y="1411"/>
                  </a:lnTo>
                  <a:lnTo>
                    <a:pt x="878" y="1400"/>
                  </a:lnTo>
                  <a:lnTo>
                    <a:pt x="843" y="1386"/>
                  </a:lnTo>
                  <a:lnTo>
                    <a:pt x="813" y="1366"/>
                  </a:lnTo>
                  <a:lnTo>
                    <a:pt x="786" y="1344"/>
                  </a:lnTo>
                  <a:lnTo>
                    <a:pt x="764" y="1318"/>
                  </a:lnTo>
                  <a:lnTo>
                    <a:pt x="745" y="1290"/>
                  </a:lnTo>
                  <a:lnTo>
                    <a:pt x="730" y="1261"/>
                  </a:lnTo>
                  <a:lnTo>
                    <a:pt x="719" y="1228"/>
                  </a:lnTo>
                  <a:lnTo>
                    <a:pt x="712" y="1196"/>
                  </a:lnTo>
                  <a:lnTo>
                    <a:pt x="710" y="1161"/>
                  </a:lnTo>
                  <a:lnTo>
                    <a:pt x="710" y="1147"/>
                  </a:lnTo>
                  <a:lnTo>
                    <a:pt x="711" y="1132"/>
                  </a:lnTo>
                  <a:lnTo>
                    <a:pt x="714" y="1115"/>
                  </a:lnTo>
                  <a:lnTo>
                    <a:pt x="717" y="1099"/>
                  </a:lnTo>
                  <a:lnTo>
                    <a:pt x="722" y="1084"/>
                  </a:lnTo>
                  <a:lnTo>
                    <a:pt x="729" y="1068"/>
                  </a:lnTo>
                  <a:lnTo>
                    <a:pt x="738" y="1055"/>
                  </a:lnTo>
                  <a:lnTo>
                    <a:pt x="750" y="1043"/>
                  </a:lnTo>
                  <a:lnTo>
                    <a:pt x="764" y="1034"/>
                  </a:lnTo>
                  <a:lnTo>
                    <a:pt x="780" y="1029"/>
                  </a:lnTo>
                  <a:lnTo>
                    <a:pt x="801" y="1026"/>
                  </a:lnTo>
                  <a:lnTo>
                    <a:pt x="817" y="1028"/>
                  </a:lnTo>
                  <a:lnTo>
                    <a:pt x="830" y="1032"/>
                  </a:lnTo>
                  <a:lnTo>
                    <a:pt x="840" y="1039"/>
                  </a:lnTo>
                  <a:lnTo>
                    <a:pt x="849" y="1047"/>
                  </a:lnTo>
                  <a:lnTo>
                    <a:pt x="853" y="1056"/>
                  </a:lnTo>
                  <a:lnTo>
                    <a:pt x="857" y="1064"/>
                  </a:lnTo>
                  <a:lnTo>
                    <a:pt x="859" y="1070"/>
                  </a:lnTo>
                  <a:lnTo>
                    <a:pt x="860" y="1076"/>
                  </a:lnTo>
                  <a:lnTo>
                    <a:pt x="860" y="1079"/>
                  </a:lnTo>
                  <a:lnTo>
                    <a:pt x="860" y="1084"/>
                  </a:lnTo>
                  <a:lnTo>
                    <a:pt x="860" y="1092"/>
                  </a:lnTo>
                  <a:lnTo>
                    <a:pt x="858" y="1101"/>
                  </a:lnTo>
                  <a:lnTo>
                    <a:pt x="854" y="1111"/>
                  </a:lnTo>
                  <a:lnTo>
                    <a:pt x="849" y="1122"/>
                  </a:lnTo>
                  <a:lnTo>
                    <a:pt x="839" y="1132"/>
                  </a:lnTo>
                  <a:lnTo>
                    <a:pt x="828" y="1142"/>
                  </a:lnTo>
                  <a:lnTo>
                    <a:pt x="811" y="1150"/>
                  </a:lnTo>
                  <a:lnTo>
                    <a:pt x="790" y="1157"/>
                  </a:lnTo>
                  <a:lnTo>
                    <a:pt x="793" y="1189"/>
                  </a:lnTo>
                  <a:lnTo>
                    <a:pt x="797" y="1219"/>
                  </a:lnTo>
                  <a:lnTo>
                    <a:pt x="807" y="1245"/>
                  </a:lnTo>
                  <a:lnTo>
                    <a:pt x="818" y="1268"/>
                  </a:lnTo>
                  <a:lnTo>
                    <a:pt x="832" y="1287"/>
                  </a:lnTo>
                  <a:lnTo>
                    <a:pt x="847" y="1303"/>
                  </a:lnTo>
                  <a:lnTo>
                    <a:pt x="865" y="1317"/>
                  </a:lnTo>
                  <a:lnTo>
                    <a:pt x="884" y="1328"/>
                  </a:lnTo>
                  <a:lnTo>
                    <a:pt x="902" y="1336"/>
                  </a:lnTo>
                  <a:lnTo>
                    <a:pt x="922" y="1343"/>
                  </a:lnTo>
                  <a:lnTo>
                    <a:pt x="942" y="1349"/>
                  </a:lnTo>
                  <a:lnTo>
                    <a:pt x="960" y="1352"/>
                  </a:lnTo>
                  <a:lnTo>
                    <a:pt x="979" y="1353"/>
                  </a:lnTo>
                  <a:lnTo>
                    <a:pt x="995" y="1354"/>
                  </a:lnTo>
                  <a:lnTo>
                    <a:pt x="1022" y="1353"/>
                  </a:lnTo>
                  <a:lnTo>
                    <a:pt x="1050" y="1349"/>
                  </a:lnTo>
                  <a:lnTo>
                    <a:pt x="1080" y="1341"/>
                  </a:lnTo>
                  <a:lnTo>
                    <a:pt x="1110" y="1329"/>
                  </a:lnTo>
                  <a:lnTo>
                    <a:pt x="1143" y="1314"/>
                  </a:lnTo>
                  <a:lnTo>
                    <a:pt x="1177" y="1295"/>
                  </a:lnTo>
                  <a:lnTo>
                    <a:pt x="1210" y="1270"/>
                  </a:lnTo>
                  <a:lnTo>
                    <a:pt x="1245" y="1241"/>
                  </a:lnTo>
                  <a:lnTo>
                    <a:pt x="1279" y="1206"/>
                  </a:lnTo>
                  <a:lnTo>
                    <a:pt x="1314" y="1165"/>
                  </a:lnTo>
                  <a:lnTo>
                    <a:pt x="1348" y="1119"/>
                  </a:lnTo>
                  <a:lnTo>
                    <a:pt x="1380" y="1065"/>
                  </a:lnTo>
                  <a:lnTo>
                    <a:pt x="1399" y="1030"/>
                  </a:lnTo>
                  <a:lnTo>
                    <a:pt x="1418" y="989"/>
                  </a:lnTo>
                  <a:lnTo>
                    <a:pt x="1436" y="945"/>
                  </a:lnTo>
                  <a:lnTo>
                    <a:pt x="1454" y="896"/>
                  </a:lnTo>
                  <a:lnTo>
                    <a:pt x="1471" y="845"/>
                  </a:lnTo>
                  <a:lnTo>
                    <a:pt x="1486" y="791"/>
                  </a:lnTo>
                  <a:lnTo>
                    <a:pt x="1500" y="737"/>
                  </a:lnTo>
                  <a:lnTo>
                    <a:pt x="1512" y="684"/>
                  </a:lnTo>
                  <a:lnTo>
                    <a:pt x="1522" y="633"/>
                  </a:lnTo>
                  <a:lnTo>
                    <a:pt x="1529" y="583"/>
                  </a:lnTo>
                  <a:lnTo>
                    <a:pt x="1534" y="537"/>
                  </a:lnTo>
                  <a:lnTo>
                    <a:pt x="1535" y="496"/>
                  </a:lnTo>
                  <a:lnTo>
                    <a:pt x="1535" y="464"/>
                  </a:lnTo>
                  <a:lnTo>
                    <a:pt x="1532" y="432"/>
                  </a:lnTo>
                  <a:lnTo>
                    <a:pt x="1527" y="401"/>
                  </a:lnTo>
                  <a:lnTo>
                    <a:pt x="1520" y="371"/>
                  </a:lnTo>
                  <a:lnTo>
                    <a:pt x="1511" y="342"/>
                  </a:lnTo>
                  <a:lnTo>
                    <a:pt x="1498" y="315"/>
                  </a:lnTo>
                  <a:lnTo>
                    <a:pt x="1484" y="290"/>
                  </a:lnTo>
                  <a:lnTo>
                    <a:pt x="1466" y="268"/>
                  </a:lnTo>
                  <a:lnTo>
                    <a:pt x="1447" y="247"/>
                  </a:lnTo>
                  <a:lnTo>
                    <a:pt x="1423" y="230"/>
                  </a:lnTo>
                  <a:lnTo>
                    <a:pt x="1398" y="216"/>
                  </a:lnTo>
                  <a:lnTo>
                    <a:pt x="1369" y="205"/>
                  </a:lnTo>
                  <a:lnTo>
                    <a:pt x="1336" y="200"/>
                  </a:lnTo>
                  <a:lnTo>
                    <a:pt x="1300" y="197"/>
                  </a:lnTo>
                  <a:lnTo>
                    <a:pt x="1271" y="197"/>
                  </a:lnTo>
                  <a:lnTo>
                    <a:pt x="1238" y="200"/>
                  </a:lnTo>
                  <a:lnTo>
                    <a:pt x="1204" y="204"/>
                  </a:lnTo>
                  <a:lnTo>
                    <a:pt x="1166" y="211"/>
                  </a:lnTo>
                  <a:lnTo>
                    <a:pt x="1127" y="220"/>
                  </a:lnTo>
                  <a:lnTo>
                    <a:pt x="1085" y="231"/>
                  </a:lnTo>
                  <a:lnTo>
                    <a:pt x="1041" y="246"/>
                  </a:lnTo>
                  <a:lnTo>
                    <a:pt x="995" y="263"/>
                  </a:lnTo>
                  <a:lnTo>
                    <a:pt x="949" y="286"/>
                  </a:lnTo>
                  <a:lnTo>
                    <a:pt x="900" y="311"/>
                  </a:lnTo>
                  <a:lnTo>
                    <a:pt x="851" y="340"/>
                  </a:lnTo>
                  <a:lnTo>
                    <a:pt x="801" y="375"/>
                  </a:lnTo>
                  <a:lnTo>
                    <a:pt x="751" y="413"/>
                  </a:lnTo>
                  <a:lnTo>
                    <a:pt x="700" y="455"/>
                  </a:lnTo>
                  <a:lnTo>
                    <a:pt x="648" y="505"/>
                  </a:lnTo>
                  <a:lnTo>
                    <a:pt x="597" y="559"/>
                  </a:lnTo>
                  <a:lnTo>
                    <a:pt x="546" y="618"/>
                  </a:lnTo>
                  <a:lnTo>
                    <a:pt x="495" y="683"/>
                  </a:lnTo>
                  <a:lnTo>
                    <a:pt x="445" y="756"/>
                  </a:lnTo>
                  <a:lnTo>
                    <a:pt x="396" y="835"/>
                  </a:lnTo>
                  <a:lnTo>
                    <a:pt x="347" y="920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01" y="1012"/>
                  </a:lnTo>
                  <a:lnTo>
                    <a:pt x="314" y="1031"/>
                  </a:lnTo>
                  <a:lnTo>
                    <a:pt x="332" y="1053"/>
                  </a:lnTo>
                  <a:lnTo>
                    <a:pt x="352" y="1079"/>
                  </a:lnTo>
                  <a:lnTo>
                    <a:pt x="373" y="1106"/>
                  </a:lnTo>
                  <a:lnTo>
                    <a:pt x="396" y="1134"/>
                  </a:lnTo>
                  <a:lnTo>
                    <a:pt x="418" y="1162"/>
                  </a:lnTo>
                  <a:lnTo>
                    <a:pt x="439" y="1190"/>
                  </a:lnTo>
                  <a:lnTo>
                    <a:pt x="459" y="1215"/>
                  </a:lnTo>
                  <a:lnTo>
                    <a:pt x="476" y="1239"/>
                  </a:lnTo>
                  <a:lnTo>
                    <a:pt x="490" y="1258"/>
                  </a:lnTo>
                  <a:lnTo>
                    <a:pt x="517" y="1289"/>
                  </a:lnTo>
                  <a:lnTo>
                    <a:pt x="540" y="1317"/>
                  </a:lnTo>
                  <a:lnTo>
                    <a:pt x="561" y="1343"/>
                  </a:lnTo>
                  <a:lnTo>
                    <a:pt x="577" y="1365"/>
                  </a:lnTo>
                  <a:lnTo>
                    <a:pt x="591" y="1387"/>
                  </a:lnTo>
                  <a:lnTo>
                    <a:pt x="603" y="1407"/>
                  </a:lnTo>
                  <a:lnTo>
                    <a:pt x="612" y="1427"/>
                  </a:lnTo>
                  <a:lnTo>
                    <a:pt x="619" y="1447"/>
                  </a:lnTo>
                  <a:lnTo>
                    <a:pt x="625" y="1467"/>
                  </a:lnTo>
                  <a:lnTo>
                    <a:pt x="628" y="1490"/>
                  </a:lnTo>
                  <a:lnTo>
                    <a:pt x="630" y="1515"/>
                  </a:lnTo>
                  <a:lnTo>
                    <a:pt x="630" y="1543"/>
                  </a:lnTo>
                  <a:lnTo>
                    <a:pt x="628" y="1595"/>
                  </a:lnTo>
                  <a:lnTo>
                    <a:pt x="618" y="1648"/>
                  </a:lnTo>
                  <a:lnTo>
                    <a:pt x="604" y="1700"/>
                  </a:lnTo>
                  <a:lnTo>
                    <a:pt x="584" y="1750"/>
                  </a:lnTo>
                  <a:lnTo>
                    <a:pt x="561" y="1798"/>
                  </a:lnTo>
                  <a:lnTo>
                    <a:pt x="533" y="1844"/>
                  </a:lnTo>
                  <a:lnTo>
                    <a:pt x="501" y="1887"/>
                  </a:lnTo>
                  <a:lnTo>
                    <a:pt x="466" y="1926"/>
                  </a:lnTo>
                  <a:lnTo>
                    <a:pt x="429" y="1961"/>
                  </a:lnTo>
                  <a:lnTo>
                    <a:pt x="388" y="1990"/>
                  </a:lnTo>
                  <a:lnTo>
                    <a:pt x="346" y="2015"/>
                  </a:lnTo>
                  <a:lnTo>
                    <a:pt x="302" y="2033"/>
                  </a:lnTo>
                  <a:lnTo>
                    <a:pt x="256" y="2044"/>
                  </a:lnTo>
                  <a:lnTo>
                    <a:pt x="211" y="2049"/>
                  </a:lnTo>
                  <a:lnTo>
                    <a:pt x="174" y="2045"/>
                  </a:lnTo>
                  <a:lnTo>
                    <a:pt x="141" y="2039"/>
                  </a:lnTo>
                  <a:lnTo>
                    <a:pt x="112" y="2029"/>
                  </a:lnTo>
                  <a:lnTo>
                    <a:pt x="88" y="2014"/>
                  </a:lnTo>
                  <a:lnTo>
                    <a:pt x="65" y="1995"/>
                  </a:lnTo>
                  <a:lnTo>
                    <a:pt x="48" y="1974"/>
                  </a:lnTo>
                  <a:lnTo>
                    <a:pt x="33" y="1950"/>
                  </a:lnTo>
                  <a:lnTo>
                    <a:pt x="20" y="1924"/>
                  </a:lnTo>
                  <a:lnTo>
                    <a:pt x="12" y="1896"/>
                  </a:lnTo>
                  <a:lnTo>
                    <a:pt x="5" y="1866"/>
                  </a:lnTo>
                  <a:lnTo>
                    <a:pt x="1" y="1834"/>
                  </a:lnTo>
                  <a:lnTo>
                    <a:pt x="0" y="1802"/>
                  </a:lnTo>
                  <a:lnTo>
                    <a:pt x="1" y="1769"/>
                  </a:lnTo>
                  <a:lnTo>
                    <a:pt x="5" y="1732"/>
                  </a:lnTo>
                  <a:lnTo>
                    <a:pt x="11" y="1691"/>
                  </a:lnTo>
                  <a:lnTo>
                    <a:pt x="18" y="1645"/>
                  </a:lnTo>
                  <a:lnTo>
                    <a:pt x="27" y="1597"/>
                  </a:lnTo>
                  <a:lnTo>
                    <a:pt x="38" y="1546"/>
                  </a:lnTo>
                  <a:lnTo>
                    <a:pt x="50" y="1494"/>
                  </a:lnTo>
                  <a:lnTo>
                    <a:pt x="63" y="1442"/>
                  </a:lnTo>
                  <a:lnTo>
                    <a:pt x="77" y="1389"/>
                  </a:lnTo>
                  <a:lnTo>
                    <a:pt x="92" y="1336"/>
                  </a:lnTo>
                  <a:lnTo>
                    <a:pt x="107" y="1286"/>
                  </a:lnTo>
                  <a:lnTo>
                    <a:pt x="124" y="1236"/>
                  </a:lnTo>
                  <a:lnTo>
                    <a:pt x="140" y="1189"/>
                  </a:lnTo>
                  <a:lnTo>
                    <a:pt x="155" y="1147"/>
                  </a:lnTo>
                  <a:lnTo>
                    <a:pt x="134" y="1122"/>
                  </a:lnTo>
                  <a:lnTo>
                    <a:pt x="116" y="1099"/>
                  </a:lnTo>
                  <a:lnTo>
                    <a:pt x="97" y="1076"/>
                  </a:lnTo>
                  <a:lnTo>
                    <a:pt x="81" y="1052"/>
                  </a:lnTo>
                  <a:lnTo>
                    <a:pt x="67" y="1029"/>
                  </a:lnTo>
                  <a:lnTo>
                    <a:pt x="55" y="1002"/>
                  </a:lnTo>
                  <a:lnTo>
                    <a:pt x="45" y="973"/>
                  </a:lnTo>
                  <a:lnTo>
                    <a:pt x="36" y="941"/>
                  </a:lnTo>
                  <a:lnTo>
                    <a:pt x="31" y="905"/>
                  </a:lnTo>
                  <a:lnTo>
                    <a:pt x="27" y="865"/>
                  </a:lnTo>
                  <a:lnTo>
                    <a:pt x="26" y="819"/>
                  </a:lnTo>
                  <a:lnTo>
                    <a:pt x="28" y="752"/>
                  </a:lnTo>
                  <a:lnTo>
                    <a:pt x="36" y="685"/>
                  </a:lnTo>
                  <a:lnTo>
                    <a:pt x="48" y="619"/>
                  </a:lnTo>
                  <a:lnTo>
                    <a:pt x="64" y="554"/>
                  </a:lnTo>
                  <a:lnTo>
                    <a:pt x="85" y="490"/>
                  </a:lnTo>
                  <a:lnTo>
                    <a:pt x="110" y="428"/>
                  </a:lnTo>
                  <a:lnTo>
                    <a:pt x="136" y="369"/>
                  </a:lnTo>
                  <a:lnTo>
                    <a:pt x="167" y="313"/>
                  </a:lnTo>
                  <a:lnTo>
                    <a:pt x="199" y="259"/>
                  </a:lnTo>
                  <a:lnTo>
                    <a:pt x="234" y="210"/>
                  </a:lnTo>
                  <a:lnTo>
                    <a:pt x="270" y="164"/>
                  </a:lnTo>
                  <a:lnTo>
                    <a:pt x="309" y="123"/>
                  </a:lnTo>
                  <a:lnTo>
                    <a:pt x="347" y="87"/>
                  </a:lnTo>
                  <a:lnTo>
                    <a:pt x="387" y="57"/>
                  </a:lnTo>
                  <a:lnTo>
                    <a:pt x="427" y="32"/>
                  </a:lnTo>
                  <a:lnTo>
                    <a:pt x="467" y="14"/>
                  </a:lnTo>
                  <a:lnTo>
                    <a:pt x="506" y="3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3873" y="3250"/>
              <a:ext cx="760" cy="5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430" y="0"/>
                </a:cxn>
                <a:cxn ang="0">
                  <a:pos x="1444" y="0"/>
                </a:cxn>
                <a:cxn ang="0">
                  <a:pos x="1458" y="0"/>
                </a:cxn>
                <a:cxn ang="0">
                  <a:pos x="1471" y="1"/>
                </a:cxn>
                <a:cxn ang="0">
                  <a:pos x="1485" y="5"/>
                </a:cxn>
                <a:cxn ang="0">
                  <a:pos x="1497" y="9"/>
                </a:cxn>
                <a:cxn ang="0">
                  <a:pos x="1506" y="17"/>
                </a:cxn>
                <a:cxn ang="0">
                  <a:pos x="1514" y="27"/>
                </a:cxn>
                <a:cxn ang="0">
                  <a:pos x="1519" y="40"/>
                </a:cxn>
                <a:cxn ang="0">
                  <a:pos x="1521" y="57"/>
                </a:cxn>
                <a:cxn ang="0">
                  <a:pos x="1519" y="72"/>
                </a:cxn>
                <a:cxn ang="0">
                  <a:pos x="1513" y="83"/>
                </a:cxn>
                <a:cxn ang="0">
                  <a:pos x="1505" y="91"/>
                </a:cxn>
                <a:cxn ang="0">
                  <a:pos x="1494" y="98"/>
                </a:cxn>
                <a:cxn ang="0">
                  <a:pos x="1483" y="101"/>
                </a:cxn>
                <a:cxn ang="0">
                  <a:pos x="1470" y="103"/>
                </a:cxn>
                <a:cxn ang="0">
                  <a:pos x="1456" y="104"/>
                </a:cxn>
                <a:cxn ang="0">
                  <a:pos x="1443" y="106"/>
                </a:cxn>
                <a:cxn ang="0">
                  <a:pos x="1430" y="106"/>
                </a:cxn>
                <a:cxn ang="0">
                  <a:pos x="91" y="106"/>
                </a:cxn>
                <a:cxn ang="0">
                  <a:pos x="77" y="106"/>
                </a:cxn>
                <a:cxn ang="0">
                  <a:pos x="63" y="104"/>
                </a:cxn>
                <a:cxn ang="0">
                  <a:pos x="49" y="103"/>
                </a:cxn>
                <a:cxn ang="0">
                  <a:pos x="36" y="101"/>
                </a:cxn>
                <a:cxn ang="0">
                  <a:pos x="25" y="97"/>
                </a:cxn>
                <a:cxn ang="0">
                  <a:pos x="15" y="90"/>
                </a:cxn>
                <a:cxn ang="0">
                  <a:pos x="7" y="81"/>
                </a:cxn>
                <a:cxn ang="0">
                  <a:pos x="2" y="69"/>
                </a:cxn>
                <a:cxn ang="0">
                  <a:pos x="0" y="53"/>
                </a:cxn>
                <a:cxn ang="0">
                  <a:pos x="2" y="37"/>
                </a:cxn>
                <a:cxn ang="0">
                  <a:pos x="7" y="25"/>
                </a:cxn>
                <a:cxn ang="0">
                  <a:pos x="15" y="16"/>
                </a:cxn>
                <a:cxn ang="0">
                  <a:pos x="25" y="9"/>
                </a:cxn>
                <a:cxn ang="0">
                  <a:pos x="36" y="5"/>
                </a:cxn>
                <a:cxn ang="0">
                  <a:pos x="49" y="1"/>
                </a:cxn>
                <a:cxn ang="0">
                  <a:pos x="63" y="0"/>
                </a:cxn>
                <a:cxn ang="0">
                  <a:pos x="77" y="0"/>
                </a:cxn>
                <a:cxn ang="0">
                  <a:pos x="91" y="0"/>
                </a:cxn>
              </a:cxnLst>
              <a:rect l="0" t="0" r="r" b="b"/>
              <a:pathLst>
                <a:path w="1521" h="106">
                  <a:moveTo>
                    <a:pt x="91" y="0"/>
                  </a:moveTo>
                  <a:lnTo>
                    <a:pt x="1430" y="0"/>
                  </a:lnTo>
                  <a:lnTo>
                    <a:pt x="1444" y="0"/>
                  </a:lnTo>
                  <a:lnTo>
                    <a:pt x="1458" y="0"/>
                  </a:lnTo>
                  <a:lnTo>
                    <a:pt x="1471" y="1"/>
                  </a:lnTo>
                  <a:lnTo>
                    <a:pt x="1485" y="5"/>
                  </a:lnTo>
                  <a:lnTo>
                    <a:pt x="1497" y="9"/>
                  </a:lnTo>
                  <a:lnTo>
                    <a:pt x="1506" y="17"/>
                  </a:lnTo>
                  <a:lnTo>
                    <a:pt x="1514" y="27"/>
                  </a:lnTo>
                  <a:lnTo>
                    <a:pt x="1519" y="40"/>
                  </a:lnTo>
                  <a:lnTo>
                    <a:pt x="1521" y="57"/>
                  </a:lnTo>
                  <a:lnTo>
                    <a:pt x="1519" y="72"/>
                  </a:lnTo>
                  <a:lnTo>
                    <a:pt x="1513" y="83"/>
                  </a:lnTo>
                  <a:lnTo>
                    <a:pt x="1505" y="91"/>
                  </a:lnTo>
                  <a:lnTo>
                    <a:pt x="1494" y="98"/>
                  </a:lnTo>
                  <a:lnTo>
                    <a:pt x="1483" y="101"/>
                  </a:lnTo>
                  <a:lnTo>
                    <a:pt x="1470" y="103"/>
                  </a:lnTo>
                  <a:lnTo>
                    <a:pt x="1456" y="104"/>
                  </a:lnTo>
                  <a:lnTo>
                    <a:pt x="1443" y="106"/>
                  </a:lnTo>
                  <a:lnTo>
                    <a:pt x="1430" y="106"/>
                  </a:lnTo>
                  <a:lnTo>
                    <a:pt x="91" y="106"/>
                  </a:lnTo>
                  <a:lnTo>
                    <a:pt x="77" y="106"/>
                  </a:lnTo>
                  <a:lnTo>
                    <a:pt x="63" y="104"/>
                  </a:lnTo>
                  <a:lnTo>
                    <a:pt x="49" y="103"/>
                  </a:lnTo>
                  <a:lnTo>
                    <a:pt x="36" y="101"/>
                  </a:lnTo>
                  <a:lnTo>
                    <a:pt x="25" y="97"/>
                  </a:lnTo>
                  <a:lnTo>
                    <a:pt x="15" y="90"/>
                  </a:lnTo>
                  <a:lnTo>
                    <a:pt x="7" y="81"/>
                  </a:lnTo>
                  <a:lnTo>
                    <a:pt x="2" y="69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5"/>
                  </a:lnTo>
                  <a:lnTo>
                    <a:pt x="15" y="16"/>
                  </a:lnTo>
                  <a:lnTo>
                    <a:pt x="25" y="9"/>
                  </a:lnTo>
                  <a:lnTo>
                    <a:pt x="36" y="5"/>
                  </a:lnTo>
                  <a:lnTo>
                    <a:pt x="49" y="1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" name="Oval 211"/>
          <p:cNvSpPr/>
          <p:nvPr/>
        </p:nvSpPr>
        <p:spPr>
          <a:xfrm>
            <a:off x="4419600" y="1752600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1" name="Freeform 197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572000" y="1447800"/>
            <a:ext cx="250120" cy="266700"/>
          </a:xfrm>
          <a:custGeom>
            <a:avLst/>
            <a:gdLst/>
            <a:ahLst/>
            <a:cxnLst>
              <a:cxn ang="0">
                <a:pos x="1597" y="66"/>
              </a:cxn>
              <a:cxn ang="0">
                <a:pos x="1798" y="253"/>
              </a:cxn>
              <a:cxn ang="0">
                <a:pos x="1971" y="437"/>
              </a:cxn>
              <a:cxn ang="0">
                <a:pos x="2194" y="502"/>
              </a:cxn>
              <a:cxn ang="0">
                <a:pos x="2415" y="398"/>
              </a:cxn>
              <a:cxn ang="0">
                <a:pos x="2667" y="74"/>
              </a:cxn>
              <a:cxn ang="0">
                <a:pos x="2762" y="0"/>
              </a:cxn>
              <a:cxn ang="0">
                <a:pos x="2824" y="22"/>
              </a:cxn>
              <a:cxn ang="0">
                <a:pos x="2823" y="100"/>
              </a:cxn>
              <a:cxn ang="0">
                <a:pos x="2721" y="272"/>
              </a:cxn>
              <a:cxn ang="0">
                <a:pos x="2482" y="584"/>
              </a:cxn>
              <a:cxn ang="0">
                <a:pos x="2058" y="1040"/>
              </a:cxn>
              <a:cxn ang="0">
                <a:pos x="1817" y="1263"/>
              </a:cxn>
              <a:cxn ang="0">
                <a:pos x="1572" y="1479"/>
              </a:cxn>
              <a:cxn ang="0">
                <a:pos x="1415" y="1619"/>
              </a:cxn>
              <a:cxn ang="0">
                <a:pos x="1236" y="1777"/>
              </a:cxn>
              <a:cxn ang="0">
                <a:pos x="937" y="2054"/>
              </a:cxn>
              <a:cxn ang="0">
                <a:pos x="629" y="2388"/>
              </a:cxn>
              <a:cxn ang="0">
                <a:pos x="780" y="2373"/>
              </a:cxn>
              <a:cxn ang="0">
                <a:pos x="988" y="2399"/>
              </a:cxn>
              <a:cxn ang="0">
                <a:pos x="1311" y="2510"/>
              </a:cxn>
              <a:cxn ang="0">
                <a:pos x="1682" y="2571"/>
              </a:cxn>
              <a:cxn ang="0">
                <a:pos x="1965" y="2508"/>
              </a:cxn>
              <a:cxn ang="0">
                <a:pos x="2263" y="2315"/>
              </a:cxn>
              <a:cxn ang="0">
                <a:pos x="2454" y="2001"/>
              </a:cxn>
              <a:cxn ang="0">
                <a:pos x="2542" y="1932"/>
              </a:cxn>
              <a:cxn ang="0">
                <a:pos x="2625" y="1995"/>
              </a:cxn>
              <a:cxn ang="0">
                <a:pos x="2559" y="2221"/>
              </a:cxn>
              <a:cxn ang="0">
                <a:pos x="2366" y="2552"/>
              </a:cxn>
              <a:cxn ang="0">
                <a:pos x="2058" y="2863"/>
              </a:cxn>
              <a:cxn ang="0">
                <a:pos x="1643" y="3021"/>
              </a:cxn>
              <a:cxn ang="0">
                <a:pos x="1333" y="2953"/>
              </a:cxn>
              <a:cxn ang="0">
                <a:pos x="1110" y="2734"/>
              </a:cxn>
              <a:cxn ang="0">
                <a:pos x="923" y="2560"/>
              </a:cxn>
              <a:cxn ang="0">
                <a:pos x="704" y="2524"/>
              </a:cxn>
              <a:cxn ang="0">
                <a:pos x="360" y="2724"/>
              </a:cxn>
              <a:cxn ang="0">
                <a:pos x="155" y="2995"/>
              </a:cxn>
              <a:cxn ang="0">
                <a:pos x="81" y="3024"/>
              </a:cxn>
              <a:cxn ang="0">
                <a:pos x="14" y="3000"/>
              </a:cxn>
              <a:cxn ang="0">
                <a:pos x="27" y="2897"/>
              </a:cxn>
              <a:cxn ang="0">
                <a:pos x="195" y="2647"/>
              </a:cxn>
              <a:cxn ang="0">
                <a:pos x="512" y="2268"/>
              </a:cxn>
              <a:cxn ang="0">
                <a:pos x="1354" y="1470"/>
              </a:cxn>
              <a:cxn ang="0">
                <a:pos x="1606" y="1253"/>
              </a:cxn>
              <a:cxn ang="0">
                <a:pos x="1919" y="966"/>
              </a:cxn>
              <a:cxn ang="0">
                <a:pos x="2195" y="687"/>
              </a:cxn>
              <a:cxn ang="0">
                <a:pos x="2044" y="645"/>
              </a:cxn>
              <a:cxn ang="0">
                <a:pos x="1807" y="583"/>
              </a:cxn>
              <a:cxn ang="0">
                <a:pos x="1407" y="462"/>
              </a:cxn>
              <a:cxn ang="0">
                <a:pos x="1205" y="456"/>
              </a:cxn>
              <a:cxn ang="0">
                <a:pos x="984" y="509"/>
              </a:cxn>
              <a:cxn ang="0">
                <a:pos x="768" y="678"/>
              </a:cxn>
              <a:cxn ang="0">
                <a:pos x="682" y="817"/>
              </a:cxn>
              <a:cxn ang="0">
                <a:pos x="569" y="803"/>
              </a:cxn>
              <a:cxn ang="0">
                <a:pos x="580" y="658"/>
              </a:cxn>
              <a:cxn ang="0">
                <a:pos x="725" y="389"/>
              </a:cxn>
              <a:cxn ang="0">
                <a:pos x="991" y="122"/>
              </a:cxn>
              <a:cxn ang="0">
                <a:pos x="1366" y="0"/>
              </a:cxn>
            </a:cxnLst>
            <a:rect l="0" t="0" r="r" b="b"/>
            <a:pathLst>
              <a:path w="2835" h="3024">
                <a:moveTo>
                  <a:pt x="1366" y="0"/>
                </a:moveTo>
                <a:lnTo>
                  <a:pt x="1410" y="2"/>
                </a:lnTo>
                <a:lnTo>
                  <a:pt x="1453" y="9"/>
                </a:lnTo>
                <a:lnTo>
                  <a:pt x="1493" y="18"/>
                </a:lnTo>
                <a:lnTo>
                  <a:pt x="1530" y="31"/>
                </a:lnTo>
                <a:lnTo>
                  <a:pt x="1564" y="47"/>
                </a:lnTo>
                <a:lnTo>
                  <a:pt x="1597" y="66"/>
                </a:lnTo>
                <a:lnTo>
                  <a:pt x="1627" y="87"/>
                </a:lnTo>
                <a:lnTo>
                  <a:pt x="1658" y="110"/>
                </a:lnTo>
                <a:lnTo>
                  <a:pt x="1686" y="136"/>
                </a:lnTo>
                <a:lnTo>
                  <a:pt x="1715" y="163"/>
                </a:lnTo>
                <a:lnTo>
                  <a:pt x="1742" y="192"/>
                </a:lnTo>
                <a:lnTo>
                  <a:pt x="1770" y="221"/>
                </a:lnTo>
                <a:lnTo>
                  <a:pt x="1798" y="253"/>
                </a:lnTo>
                <a:lnTo>
                  <a:pt x="1827" y="284"/>
                </a:lnTo>
                <a:lnTo>
                  <a:pt x="1850" y="312"/>
                </a:lnTo>
                <a:lnTo>
                  <a:pt x="1874" y="341"/>
                </a:lnTo>
                <a:lnTo>
                  <a:pt x="1897" y="367"/>
                </a:lnTo>
                <a:lnTo>
                  <a:pt x="1922" y="392"/>
                </a:lnTo>
                <a:lnTo>
                  <a:pt x="1946" y="416"/>
                </a:lnTo>
                <a:lnTo>
                  <a:pt x="1971" y="437"/>
                </a:lnTo>
                <a:lnTo>
                  <a:pt x="1999" y="457"/>
                </a:lnTo>
                <a:lnTo>
                  <a:pt x="2027" y="473"/>
                </a:lnTo>
                <a:lnTo>
                  <a:pt x="2058" y="486"/>
                </a:lnTo>
                <a:lnTo>
                  <a:pt x="2091" y="496"/>
                </a:lnTo>
                <a:lnTo>
                  <a:pt x="2125" y="502"/>
                </a:lnTo>
                <a:lnTo>
                  <a:pt x="2163" y="504"/>
                </a:lnTo>
                <a:lnTo>
                  <a:pt x="2194" y="502"/>
                </a:lnTo>
                <a:lnTo>
                  <a:pt x="2226" y="498"/>
                </a:lnTo>
                <a:lnTo>
                  <a:pt x="2257" y="491"/>
                </a:lnTo>
                <a:lnTo>
                  <a:pt x="2288" y="480"/>
                </a:lnTo>
                <a:lnTo>
                  <a:pt x="2320" y="465"/>
                </a:lnTo>
                <a:lnTo>
                  <a:pt x="2351" y="446"/>
                </a:lnTo>
                <a:lnTo>
                  <a:pt x="2383" y="424"/>
                </a:lnTo>
                <a:lnTo>
                  <a:pt x="2415" y="398"/>
                </a:lnTo>
                <a:lnTo>
                  <a:pt x="2449" y="366"/>
                </a:lnTo>
                <a:lnTo>
                  <a:pt x="2483" y="330"/>
                </a:lnTo>
                <a:lnTo>
                  <a:pt x="2517" y="290"/>
                </a:lnTo>
                <a:lnTo>
                  <a:pt x="2553" y="244"/>
                </a:lnTo>
                <a:lnTo>
                  <a:pt x="2589" y="193"/>
                </a:lnTo>
                <a:lnTo>
                  <a:pt x="2628" y="136"/>
                </a:lnTo>
                <a:lnTo>
                  <a:pt x="2667" y="74"/>
                </a:lnTo>
                <a:lnTo>
                  <a:pt x="2680" y="49"/>
                </a:lnTo>
                <a:lnTo>
                  <a:pt x="2692" y="32"/>
                </a:lnTo>
                <a:lnTo>
                  <a:pt x="2705" y="19"/>
                </a:lnTo>
                <a:lnTo>
                  <a:pt x="2717" y="10"/>
                </a:lnTo>
                <a:lnTo>
                  <a:pt x="2730" y="4"/>
                </a:lnTo>
                <a:lnTo>
                  <a:pt x="2745" y="1"/>
                </a:lnTo>
                <a:lnTo>
                  <a:pt x="2762" y="0"/>
                </a:lnTo>
                <a:lnTo>
                  <a:pt x="2769" y="0"/>
                </a:lnTo>
                <a:lnTo>
                  <a:pt x="2778" y="0"/>
                </a:lnTo>
                <a:lnTo>
                  <a:pt x="2787" y="2"/>
                </a:lnTo>
                <a:lnTo>
                  <a:pt x="2796" y="5"/>
                </a:lnTo>
                <a:lnTo>
                  <a:pt x="2806" y="9"/>
                </a:lnTo>
                <a:lnTo>
                  <a:pt x="2815" y="14"/>
                </a:lnTo>
                <a:lnTo>
                  <a:pt x="2824" y="22"/>
                </a:lnTo>
                <a:lnTo>
                  <a:pt x="2830" y="33"/>
                </a:lnTo>
                <a:lnTo>
                  <a:pt x="2834" y="46"/>
                </a:lnTo>
                <a:lnTo>
                  <a:pt x="2835" y="64"/>
                </a:lnTo>
                <a:lnTo>
                  <a:pt x="2834" y="69"/>
                </a:lnTo>
                <a:lnTo>
                  <a:pt x="2832" y="77"/>
                </a:lnTo>
                <a:lnTo>
                  <a:pt x="2828" y="87"/>
                </a:lnTo>
                <a:lnTo>
                  <a:pt x="2823" y="100"/>
                </a:lnTo>
                <a:lnTo>
                  <a:pt x="2814" y="117"/>
                </a:lnTo>
                <a:lnTo>
                  <a:pt x="2805" y="136"/>
                </a:lnTo>
                <a:lnTo>
                  <a:pt x="2793" y="157"/>
                </a:lnTo>
                <a:lnTo>
                  <a:pt x="2779" y="182"/>
                </a:lnTo>
                <a:lnTo>
                  <a:pt x="2763" y="209"/>
                </a:lnTo>
                <a:lnTo>
                  <a:pt x="2743" y="240"/>
                </a:lnTo>
                <a:lnTo>
                  <a:pt x="2721" y="272"/>
                </a:lnTo>
                <a:lnTo>
                  <a:pt x="2696" y="308"/>
                </a:lnTo>
                <a:lnTo>
                  <a:pt x="2669" y="347"/>
                </a:lnTo>
                <a:lnTo>
                  <a:pt x="2638" y="388"/>
                </a:lnTo>
                <a:lnTo>
                  <a:pt x="2604" y="433"/>
                </a:lnTo>
                <a:lnTo>
                  <a:pt x="2567" y="480"/>
                </a:lnTo>
                <a:lnTo>
                  <a:pt x="2525" y="531"/>
                </a:lnTo>
                <a:lnTo>
                  <a:pt x="2482" y="584"/>
                </a:lnTo>
                <a:lnTo>
                  <a:pt x="2433" y="640"/>
                </a:lnTo>
                <a:lnTo>
                  <a:pt x="2381" y="699"/>
                </a:lnTo>
                <a:lnTo>
                  <a:pt x="2325" y="761"/>
                </a:lnTo>
                <a:lnTo>
                  <a:pt x="2265" y="826"/>
                </a:lnTo>
                <a:lnTo>
                  <a:pt x="2201" y="894"/>
                </a:lnTo>
                <a:lnTo>
                  <a:pt x="2131" y="966"/>
                </a:lnTo>
                <a:lnTo>
                  <a:pt x="2058" y="1040"/>
                </a:lnTo>
                <a:lnTo>
                  <a:pt x="2027" y="1070"/>
                </a:lnTo>
                <a:lnTo>
                  <a:pt x="1995" y="1100"/>
                </a:lnTo>
                <a:lnTo>
                  <a:pt x="1960" y="1132"/>
                </a:lnTo>
                <a:lnTo>
                  <a:pt x="1926" y="1164"/>
                </a:lnTo>
                <a:lnTo>
                  <a:pt x="1890" y="1197"/>
                </a:lnTo>
                <a:lnTo>
                  <a:pt x="1853" y="1229"/>
                </a:lnTo>
                <a:lnTo>
                  <a:pt x="1817" y="1263"/>
                </a:lnTo>
                <a:lnTo>
                  <a:pt x="1780" y="1296"/>
                </a:lnTo>
                <a:lnTo>
                  <a:pt x="1743" y="1328"/>
                </a:lnTo>
                <a:lnTo>
                  <a:pt x="1707" y="1360"/>
                </a:lnTo>
                <a:lnTo>
                  <a:pt x="1671" y="1391"/>
                </a:lnTo>
                <a:lnTo>
                  <a:pt x="1637" y="1422"/>
                </a:lnTo>
                <a:lnTo>
                  <a:pt x="1604" y="1451"/>
                </a:lnTo>
                <a:lnTo>
                  <a:pt x="1572" y="1479"/>
                </a:lnTo>
                <a:lnTo>
                  <a:pt x="1543" y="1505"/>
                </a:lnTo>
                <a:lnTo>
                  <a:pt x="1515" y="1530"/>
                </a:lnTo>
                <a:lnTo>
                  <a:pt x="1489" y="1552"/>
                </a:lnTo>
                <a:lnTo>
                  <a:pt x="1466" y="1574"/>
                </a:lnTo>
                <a:lnTo>
                  <a:pt x="1446" y="1591"/>
                </a:lnTo>
                <a:lnTo>
                  <a:pt x="1429" y="1606"/>
                </a:lnTo>
                <a:lnTo>
                  <a:pt x="1415" y="1619"/>
                </a:lnTo>
                <a:lnTo>
                  <a:pt x="1405" y="1629"/>
                </a:lnTo>
                <a:lnTo>
                  <a:pt x="1399" y="1636"/>
                </a:lnTo>
                <a:lnTo>
                  <a:pt x="1397" y="1639"/>
                </a:lnTo>
                <a:lnTo>
                  <a:pt x="1356" y="1673"/>
                </a:lnTo>
                <a:lnTo>
                  <a:pt x="1317" y="1708"/>
                </a:lnTo>
                <a:lnTo>
                  <a:pt x="1276" y="1743"/>
                </a:lnTo>
                <a:lnTo>
                  <a:pt x="1236" y="1777"/>
                </a:lnTo>
                <a:lnTo>
                  <a:pt x="1197" y="1813"/>
                </a:lnTo>
                <a:lnTo>
                  <a:pt x="1156" y="1848"/>
                </a:lnTo>
                <a:lnTo>
                  <a:pt x="1114" y="1886"/>
                </a:lnTo>
                <a:lnTo>
                  <a:pt x="1072" y="1925"/>
                </a:lnTo>
                <a:lnTo>
                  <a:pt x="1029" y="1966"/>
                </a:lnTo>
                <a:lnTo>
                  <a:pt x="984" y="2009"/>
                </a:lnTo>
                <a:lnTo>
                  <a:pt x="937" y="2054"/>
                </a:lnTo>
                <a:lnTo>
                  <a:pt x="888" y="2102"/>
                </a:lnTo>
                <a:lnTo>
                  <a:pt x="837" y="2154"/>
                </a:lnTo>
                <a:lnTo>
                  <a:pt x="784" y="2208"/>
                </a:lnTo>
                <a:lnTo>
                  <a:pt x="729" y="2266"/>
                </a:lnTo>
                <a:lnTo>
                  <a:pt x="671" y="2328"/>
                </a:lnTo>
                <a:lnTo>
                  <a:pt x="609" y="2394"/>
                </a:lnTo>
                <a:lnTo>
                  <a:pt x="629" y="2388"/>
                </a:lnTo>
                <a:lnTo>
                  <a:pt x="652" y="2383"/>
                </a:lnTo>
                <a:lnTo>
                  <a:pt x="676" y="2380"/>
                </a:lnTo>
                <a:lnTo>
                  <a:pt x="702" y="2377"/>
                </a:lnTo>
                <a:lnTo>
                  <a:pt x="726" y="2375"/>
                </a:lnTo>
                <a:lnTo>
                  <a:pt x="749" y="2374"/>
                </a:lnTo>
                <a:lnTo>
                  <a:pt x="767" y="2374"/>
                </a:lnTo>
                <a:lnTo>
                  <a:pt x="780" y="2373"/>
                </a:lnTo>
                <a:lnTo>
                  <a:pt x="787" y="2373"/>
                </a:lnTo>
                <a:lnTo>
                  <a:pt x="821" y="2374"/>
                </a:lnTo>
                <a:lnTo>
                  <a:pt x="854" y="2376"/>
                </a:lnTo>
                <a:lnTo>
                  <a:pt x="886" y="2379"/>
                </a:lnTo>
                <a:lnTo>
                  <a:pt x="920" y="2384"/>
                </a:lnTo>
                <a:lnTo>
                  <a:pt x="952" y="2391"/>
                </a:lnTo>
                <a:lnTo>
                  <a:pt x="988" y="2399"/>
                </a:lnTo>
                <a:lnTo>
                  <a:pt x="1023" y="2409"/>
                </a:lnTo>
                <a:lnTo>
                  <a:pt x="1062" y="2422"/>
                </a:lnTo>
                <a:lnTo>
                  <a:pt x="1104" y="2435"/>
                </a:lnTo>
                <a:lnTo>
                  <a:pt x="1149" y="2451"/>
                </a:lnTo>
                <a:lnTo>
                  <a:pt x="1197" y="2469"/>
                </a:lnTo>
                <a:lnTo>
                  <a:pt x="1250" y="2489"/>
                </a:lnTo>
                <a:lnTo>
                  <a:pt x="1311" y="2510"/>
                </a:lnTo>
                <a:lnTo>
                  <a:pt x="1370" y="2529"/>
                </a:lnTo>
                <a:lnTo>
                  <a:pt x="1426" y="2544"/>
                </a:lnTo>
                <a:lnTo>
                  <a:pt x="1481" y="2556"/>
                </a:lnTo>
                <a:lnTo>
                  <a:pt x="1536" y="2565"/>
                </a:lnTo>
                <a:lnTo>
                  <a:pt x="1592" y="2570"/>
                </a:lnTo>
                <a:lnTo>
                  <a:pt x="1649" y="2572"/>
                </a:lnTo>
                <a:lnTo>
                  <a:pt x="1682" y="2571"/>
                </a:lnTo>
                <a:lnTo>
                  <a:pt x="1717" y="2569"/>
                </a:lnTo>
                <a:lnTo>
                  <a:pt x="1755" y="2564"/>
                </a:lnTo>
                <a:lnTo>
                  <a:pt x="1794" y="2558"/>
                </a:lnTo>
                <a:lnTo>
                  <a:pt x="1835" y="2549"/>
                </a:lnTo>
                <a:lnTo>
                  <a:pt x="1878" y="2538"/>
                </a:lnTo>
                <a:lnTo>
                  <a:pt x="1921" y="2525"/>
                </a:lnTo>
                <a:lnTo>
                  <a:pt x="1965" y="2508"/>
                </a:lnTo>
                <a:lnTo>
                  <a:pt x="2009" y="2489"/>
                </a:lnTo>
                <a:lnTo>
                  <a:pt x="2053" y="2468"/>
                </a:lnTo>
                <a:lnTo>
                  <a:pt x="2097" y="2443"/>
                </a:lnTo>
                <a:lnTo>
                  <a:pt x="2140" y="2417"/>
                </a:lnTo>
                <a:lnTo>
                  <a:pt x="2182" y="2386"/>
                </a:lnTo>
                <a:lnTo>
                  <a:pt x="2223" y="2352"/>
                </a:lnTo>
                <a:lnTo>
                  <a:pt x="2263" y="2315"/>
                </a:lnTo>
                <a:lnTo>
                  <a:pt x="2300" y="2274"/>
                </a:lnTo>
                <a:lnTo>
                  <a:pt x="2335" y="2230"/>
                </a:lnTo>
                <a:lnTo>
                  <a:pt x="2367" y="2182"/>
                </a:lnTo>
                <a:lnTo>
                  <a:pt x="2397" y="2132"/>
                </a:lnTo>
                <a:lnTo>
                  <a:pt x="2423" y="2076"/>
                </a:lnTo>
                <a:lnTo>
                  <a:pt x="2447" y="2016"/>
                </a:lnTo>
                <a:lnTo>
                  <a:pt x="2454" y="2001"/>
                </a:lnTo>
                <a:lnTo>
                  <a:pt x="2463" y="1986"/>
                </a:lnTo>
                <a:lnTo>
                  <a:pt x="2472" y="1972"/>
                </a:lnTo>
                <a:lnTo>
                  <a:pt x="2483" y="1958"/>
                </a:lnTo>
                <a:lnTo>
                  <a:pt x="2494" y="1948"/>
                </a:lnTo>
                <a:lnTo>
                  <a:pt x="2507" y="1940"/>
                </a:lnTo>
                <a:lnTo>
                  <a:pt x="2523" y="1934"/>
                </a:lnTo>
                <a:lnTo>
                  <a:pt x="2542" y="1932"/>
                </a:lnTo>
                <a:lnTo>
                  <a:pt x="2563" y="1934"/>
                </a:lnTo>
                <a:lnTo>
                  <a:pt x="2581" y="1939"/>
                </a:lnTo>
                <a:lnTo>
                  <a:pt x="2597" y="1947"/>
                </a:lnTo>
                <a:lnTo>
                  <a:pt x="2609" y="1957"/>
                </a:lnTo>
                <a:lnTo>
                  <a:pt x="2618" y="1970"/>
                </a:lnTo>
                <a:lnTo>
                  <a:pt x="2623" y="1982"/>
                </a:lnTo>
                <a:lnTo>
                  <a:pt x="2625" y="1995"/>
                </a:lnTo>
                <a:lnTo>
                  <a:pt x="2624" y="2016"/>
                </a:lnTo>
                <a:lnTo>
                  <a:pt x="2620" y="2042"/>
                </a:lnTo>
                <a:lnTo>
                  <a:pt x="2613" y="2070"/>
                </a:lnTo>
                <a:lnTo>
                  <a:pt x="2604" y="2104"/>
                </a:lnTo>
                <a:lnTo>
                  <a:pt x="2591" y="2140"/>
                </a:lnTo>
                <a:lnTo>
                  <a:pt x="2576" y="2179"/>
                </a:lnTo>
                <a:lnTo>
                  <a:pt x="2559" y="2221"/>
                </a:lnTo>
                <a:lnTo>
                  <a:pt x="2540" y="2265"/>
                </a:lnTo>
                <a:lnTo>
                  <a:pt x="2516" y="2310"/>
                </a:lnTo>
                <a:lnTo>
                  <a:pt x="2492" y="2358"/>
                </a:lnTo>
                <a:lnTo>
                  <a:pt x="2464" y="2405"/>
                </a:lnTo>
                <a:lnTo>
                  <a:pt x="2434" y="2454"/>
                </a:lnTo>
                <a:lnTo>
                  <a:pt x="2401" y="2503"/>
                </a:lnTo>
                <a:lnTo>
                  <a:pt x="2366" y="2552"/>
                </a:lnTo>
                <a:lnTo>
                  <a:pt x="2330" y="2601"/>
                </a:lnTo>
                <a:lnTo>
                  <a:pt x="2290" y="2649"/>
                </a:lnTo>
                <a:lnTo>
                  <a:pt x="2248" y="2696"/>
                </a:lnTo>
                <a:lnTo>
                  <a:pt x="2204" y="2740"/>
                </a:lnTo>
                <a:lnTo>
                  <a:pt x="2158" y="2783"/>
                </a:lnTo>
                <a:lnTo>
                  <a:pt x="2109" y="2824"/>
                </a:lnTo>
                <a:lnTo>
                  <a:pt x="2058" y="2863"/>
                </a:lnTo>
                <a:lnTo>
                  <a:pt x="2005" y="2897"/>
                </a:lnTo>
                <a:lnTo>
                  <a:pt x="1950" y="2929"/>
                </a:lnTo>
                <a:lnTo>
                  <a:pt x="1892" y="2956"/>
                </a:lnTo>
                <a:lnTo>
                  <a:pt x="1833" y="2980"/>
                </a:lnTo>
                <a:lnTo>
                  <a:pt x="1772" y="2999"/>
                </a:lnTo>
                <a:lnTo>
                  <a:pt x="1708" y="3012"/>
                </a:lnTo>
                <a:lnTo>
                  <a:pt x="1643" y="3021"/>
                </a:lnTo>
                <a:lnTo>
                  <a:pt x="1575" y="3024"/>
                </a:lnTo>
                <a:lnTo>
                  <a:pt x="1530" y="3022"/>
                </a:lnTo>
                <a:lnTo>
                  <a:pt x="1486" y="3016"/>
                </a:lnTo>
                <a:lnTo>
                  <a:pt x="1444" y="3006"/>
                </a:lnTo>
                <a:lnTo>
                  <a:pt x="1405" y="2992"/>
                </a:lnTo>
                <a:lnTo>
                  <a:pt x="1368" y="2975"/>
                </a:lnTo>
                <a:lnTo>
                  <a:pt x="1333" y="2953"/>
                </a:lnTo>
                <a:lnTo>
                  <a:pt x="1298" y="2930"/>
                </a:lnTo>
                <a:lnTo>
                  <a:pt x="1266" y="2903"/>
                </a:lnTo>
                <a:lnTo>
                  <a:pt x="1234" y="2874"/>
                </a:lnTo>
                <a:lnTo>
                  <a:pt x="1204" y="2842"/>
                </a:lnTo>
                <a:lnTo>
                  <a:pt x="1174" y="2809"/>
                </a:lnTo>
                <a:lnTo>
                  <a:pt x="1145" y="2772"/>
                </a:lnTo>
                <a:lnTo>
                  <a:pt x="1110" y="2734"/>
                </a:lnTo>
                <a:lnTo>
                  <a:pt x="1078" y="2699"/>
                </a:lnTo>
                <a:lnTo>
                  <a:pt x="1049" y="2668"/>
                </a:lnTo>
                <a:lnTo>
                  <a:pt x="1022" y="2640"/>
                </a:lnTo>
                <a:lnTo>
                  <a:pt x="996" y="2615"/>
                </a:lnTo>
                <a:lnTo>
                  <a:pt x="972" y="2594"/>
                </a:lnTo>
                <a:lnTo>
                  <a:pt x="947" y="2575"/>
                </a:lnTo>
                <a:lnTo>
                  <a:pt x="923" y="2560"/>
                </a:lnTo>
                <a:lnTo>
                  <a:pt x="898" y="2547"/>
                </a:lnTo>
                <a:lnTo>
                  <a:pt x="873" y="2538"/>
                </a:lnTo>
                <a:lnTo>
                  <a:pt x="846" y="2530"/>
                </a:lnTo>
                <a:lnTo>
                  <a:pt x="819" y="2525"/>
                </a:lnTo>
                <a:lnTo>
                  <a:pt x="789" y="2521"/>
                </a:lnTo>
                <a:lnTo>
                  <a:pt x="757" y="2520"/>
                </a:lnTo>
                <a:lnTo>
                  <a:pt x="704" y="2524"/>
                </a:lnTo>
                <a:lnTo>
                  <a:pt x="653" y="2535"/>
                </a:lnTo>
                <a:lnTo>
                  <a:pt x="601" y="2552"/>
                </a:lnTo>
                <a:lnTo>
                  <a:pt x="551" y="2575"/>
                </a:lnTo>
                <a:lnTo>
                  <a:pt x="501" y="2605"/>
                </a:lnTo>
                <a:lnTo>
                  <a:pt x="453" y="2640"/>
                </a:lnTo>
                <a:lnTo>
                  <a:pt x="405" y="2679"/>
                </a:lnTo>
                <a:lnTo>
                  <a:pt x="360" y="2724"/>
                </a:lnTo>
                <a:lnTo>
                  <a:pt x="315" y="2773"/>
                </a:lnTo>
                <a:lnTo>
                  <a:pt x="271" y="2826"/>
                </a:lnTo>
                <a:lnTo>
                  <a:pt x="229" y="2882"/>
                </a:lnTo>
                <a:lnTo>
                  <a:pt x="190" y="2940"/>
                </a:lnTo>
                <a:lnTo>
                  <a:pt x="176" y="2962"/>
                </a:lnTo>
                <a:lnTo>
                  <a:pt x="165" y="2981"/>
                </a:lnTo>
                <a:lnTo>
                  <a:pt x="155" y="2995"/>
                </a:lnTo>
                <a:lnTo>
                  <a:pt x="146" y="3005"/>
                </a:lnTo>
                <a:lnTo>
                  <a:pt x="136" y="3013"/>
                </a:lnTo>
                <a:lnTo>
                  <a:pt x="125" y="3018"/>
                </a:lnTo>
                <a:lnTo>
                  <a:pt x="114" y="3022"/>
                </a:lnTo>
                <a:lnTo>
                  <a:pt x="101" y="3023"/>
                </a:lnTo>
                <a:lnTo>
                  <a:pt x="85" y="3024"/>
                </a:lnTo>
                <a:lnTo>
                  <a:pt x="81" y="3024"/>
                </a:lnTo>
                <a:lnTo>
                  <a:pt x="74" y="3024"/>
                </a:lnTo>
                <a:lnTo>
                  <a:pt x="64" y="3023"/>
                </a:lnTo>
                <a:lnTo>
                  <a:pt x="54" y="3021"/>
                </a:lnTo>
                <a:lnTo>
                  <a:pt x="44" y="3018"/>
                </a:lnTo>
                <a:lnTo>
                  <a:pt x="33" y="3014"/>
                </a:lnTo>
                <a:lnTo>
                  <a:pt x="23" y="3008"/>
                </a:lnTo>
                <a:lnTo>
                  <a:pt x="14" y="3000"/>
                </a:lnTo>
                <a:lnTo>
                  <a:pt x="7" y="2990"/>
                </a:lnTo>
                <a:lnTo>
                  <a:pt x="2" y="2977"/>
                </a:lnTo>
                <a:lnTo>
                  <a:pt x="0" y="2961"/>
                </a:lnTo>
                <a:lnTo>
                  <a:pt x="2" y="2951"/>
                </a:lnTo>
                <a:lnTo>
                  <a:pt x="7" y="2938"/>
                </a:lnTo>
                <a:lnTo>
                  <a:pt x="15" y="2920"/>
                </a:lnTo>
                <a:lnTo>
                  <a:pt x="27" y="2897"/>
                </a:lnTo>
                <a:lnTo>
                  <a:pt x="41" y="2872"/>
                </a:lnTo>
                <a:lnTo>
                  <a:pt x="59" y="2842"/>
                </a:lnTo>
                <a:lnTo>
                  <a:pt x="80" y="2810"/>
                </a:lnTo>
                <a:lnTo>
                  <a:pt x="104" y="2774"/>
                </a:lnTo>
                <a:lnTo>
                  <a:pt x="131" y="2734"/>
                </a:lnTo>
                <a:lnTo>
                  <a:pt x="161" y="2693"/>
                </a:lnTo>
                <a:lnTo>
                  <a:pt x="195" y="2647"/>
                </a:lnTo>
                <a:lnTo>
                  <a:pt x="231" y="2600"/>
                </a:lnTo>
                <a:lnTo>
                  <a:pt x="271" y="2550"/>
                </a:lnTo>
                <a:lnTo>
                  <a:pt x="313" y="2497"/>
                </a:lnTo>
                <a:lnTo>
                  <a:pt x="359" y="2443"/>
                </a:lnTo>
                <a:lnTo>
                  <a:pt x="407" y="2386"/>
                </a:lnTo>
                <a:lnTo>
                  <a:pt x="458" y="2328"/>
                </a:lnTo>
                <a:lnTo>
                  <a:pt x="512" y="2268"/>
                </a:lnTo>
                <a:lnTo>
                  <a:pt x="570" y="2206"/>
                </a:lnTo>
                <a:lnTo>
                  <a:pt x="630" y="2144"/>
                </a:lnTo>
                <a:lnTo>
                  <a:pt x="694" y="2080"/>
                </a:lnTo>
                <a:lnTo>
                  <a:pt x="1291" y="1523"/>
                </a:lnTo>
                <a:lnTo>
                  <a:pt x="1309" y="1508"/>
                </a:lnTo>
                <a:lnTo>
                  <a:pt x="1330" y="1491"/>
                </a:lnTo>
                <a:lnTo>
                  <a:pt x="1354" y="1470"/>
                </a:lnTo>
                <a:lnTo>
                  <a:pt x="1383" y="1446"/>
                </a:lnTo>
                <a:lnTo>
                  <a:pt x="1414" y="1419"/>
                </a:lnTo>
                <a:lnTo>
                  <a:pt x="1448" y="1390"/>
                </a:lnTo>
                <a:lnTo>
                  <a:pt x="1485" y="1359"/>
                </a:lnTo>
                <a:lnTo>
                  <a:pt x="1523" y="1325"/>
                </a:lnTo>
                <a:lnTo>
                  <a:pt x="1563" y="1289"/>
                </a:lnTo>
                <a:lnTo>
                  <a:pt x="1606" y="1253"/>
                </a:lnTo>
                <a:lnTo>
                  <a:pt x="1649" y="1214"/>
                </a:lnTo>
                <a:lnTo>
                  <a:pt x="1693" y="1174"/>
                </a:lnTo>
                <a:lnTo>
                  <a:pt x="1738" y="1134"/>
                </a:lnTo>
                <a:lnTo>
                  <a:pt x="1784" y="1092"/>
                </a:lnTo>
                <a:lnTo>
                  <a:pt x="1829" y="1050"/>
                </a:lnTo>
                <a:lnTo>
                  <a:pt x="1875" y="1008"/>
                </a:lnTo>
                <a:lnTo>
                  <a:pt x="1919" y="966"/>
                </a:lnTo>
                <a:lnTo>
                  <a:pt x="1963" y="924"/>
                </a:lnTo>
                <a:lnTo>
                  <a:pt x="2007" y="882"/>
                </a:lnTo>
                <a:lnTo>
                  <a:pt x="2049" y="840"/>
                </a:lnTo>
                <a:lnTo>
                  <a:pt x="2089" y="801"/>
                </a:lnTo>
                <a:lnTo>
                  <a:pt x="2126" y="761"/>
                </a:lnTo>
                <a:lnTo>
                  <a:pt x="2163" y="723"/>
                </a:lnTo>
                <a:lnTo>
                  <a:pt x="2195" y="687"/>
                </a:lnTo>
                <a:lnTo>
                  <a:pt x="2226" y="651"/>
                </a:lnTo>
                <a:lnTo>
                  <a:pt x="2191" y="651"/>
                </a:lnTo>
                <a:lnTo>
                  <a:pt x="2160" y="651"/>
                </a:lnTo>
                <a:lnTo>
                  <a:pt x="2129" y="651"/>
                </a:lnTo>
                <a:lnTo>
                  <a:pt x="2100" y="649"/>
                </a:lnTo>
                <a:lnTo>
                  <a:pt x="2071" y="648"/>
                </a:lnTo>
                <a:lnTo>
                  <a:pt x="2044" y="645"/>
                </a:lnTo>
                <a:lnTo>
                  <a:pt x="2015" y="641"/>
                </a:lnTo>
                <a:lnTo>
                  <a:pt x="1986" y="636"/>
                </a:lnTo>
                <a:lnTo>
                  <a:pt x="1955" y="629"/>
                </a:lnTo>
                <a:lnTo>
                  <a:pt x="1922" y="621"/>
                </a:lnTo>
                <a:lnTo>
                  <a:pt x="1887" y="610"/>
                </a:lnTo>
                <a:lnTo>
                  <a:pt x="1848" y="598"/>
                </a:lnTo>
                <a:lnTo>
                  <a:pt x="1807" y="583"/>
                </a:lnTo>
                <a:lnTo>
                  <a:pt x="1762" y="567"/>
                </a:lnTo>
                <a:lnTo>
                  <a:pt x="1712" y="546"/>
                </a:lnTo>
                <a:lnTo>
                  <a:pt x="1646" y="525"/>
                </a:lnTo>
                <a:lnTo>
                  <a:pt x="1583" y="504"/>
                </a:lnTo>
                <a:lnTo>
                  <a:pt x="1523" y="487"/>
                </a:lnTo>
                <a:lnTo>
                  <a:pt x="1464" y="473"/>
                </a:lnTo>
                <a:lnTo>
                  <a:pt x="1407" y="462"/>
                </a:lnTo>
                <a:lnTo>
                  <a:pt x="1349" y="455"/>
                </a:lnTo>
                <a:lnTo>
                  <a:pt x="1291" y="452"/>
                </a:lnTo>
                <a:lnTo>
                  <a:pt x="1282" y="452"/>
                </a:lnTo>
                <a:lnTo>
                  <a:pt x="1268" y="453"/>
                </a:lnTo>
                <a:lnTo>
                  <a:pt x="1251" y="453"/>
                </a:lnTo>
                <a:lnTo>
                  <a:pt x="1229" y="454"/>
                </a:lnTo>
                <a:lnTo>
                  <a:pt x="1205" y="456"/>
                </a:lnTo>
                <a:lnTo>
                  <a:pt x="1178" y="459"/>
                </a:lnTo>
                <a:lnTo>
                  <a:pt x="1149" y="463"/>
                </a:lnTo>
                <a:lnTo>
                  <a:pt x="1118" y="469"/>
                </a:lnTo>
                <a:lnTo>
                  <a:pt x="1086" y="476"/>
                </a:lnTo>
                <a:lnTo>
                  <a:pt x="1053" y="485"/>
                </a:lnTo>
                <a:lnTo>
                  <a:pt x="1018" y="495"/>
                </a:lnTo>
                <a:lnTo>
                  <a:pt x="984" y="509"/>
                </a:lnTo>
                <a:lnTo>
                  <a:pt x="950" y="524"/>
                </a:lnTo>
                <a:lnTo>
                  <a:pt x="916" y="542"/>
                </a:lnTo>
                <a:lnTo>
                  <a:pt x="883" y="562"/>
                </a:lnTo>
                <a:lnTo>
                  <a:pt x="851" y="587"/>
                </a:lnTo>
                <a:lnTo>
                  <a:pt x="821" y="613"/>
                </a:lnTo>
                <a:lnTo>
                  <a:pt x="793" y="644"/>
                </a:lnTo>
                <a:lnTo>
                  <a:pt x="768" y="678"/>
                </a:lnTo>
                <a:lnTo>
                  <a:pt x="745" y="715"/>
                </a:lnTo>
                <a:lnTo>
                  <a:pt x="725" y="756"/>
                </a:lnTo>
                <a:lnTo>
                  <a:pt x="717" y="771"/>
                </a:lnTo>
                <a:lnTo>
                  <a:pt x="710" y="785"/>
                </a:lnTo>
                <a:lnTo>
                  <a:pt x="702" y="798"/>
                </a:lnTo>
                <a:lnTo>
                  <a:pt x="694" y="809"/>
                </a:lnTo>
                <a:lnTo>
                  <a:pt x="682" y="817"/>
                </a:lnTo>
                <a:lnTo>
                  <a:pt x="668" y="824"/>
                </a:lnTo>
                <a:lnTo>
                  <a:pt x="652" y="828"/>
                </a:lnTo>
                <a:lnTo>
                  <a:pt x="630" y="829"/>
                </a:lnTo>
                <a:lnTo>
                  <a:pt x="610" y="827"/>
                </a:lnTo>
                <a:lnTo>
                  <a:pt x="593" y="822"/>
                </a:lnTo>
                <a:lnTo>
                  <a:pt x="580" y="814"/>
                </a:lnTo>
                <a:lnTo>
                  <a:pt x="569" y="803"/>
                </a:lnTo>
                <a:lnTo>
                  <a:pt x="562" y="790"/>
                </a:lnTo>
                <a:lnTo>
                  <a:pt x="558" y="773"/>
                </a:lnTo>
                <a:lnTo>
                  <a:pt x="557" y="756"/>
                </a:lnTo>
                <a:lnTo>
                  <a:pt x="558" y="738"/>
                </a:lnTo>
                <a:lnTo>
                  <a:pt x="562" y="715"/>
                </a:lnTo>
                <a:lnTo>
                  <a:pt x="570" y="689"/>
                </a:lnTo>
                <a:lnTo>
                  <a:pt x="580" y="658"/>
                </a:lnTo>
                <a:lnTo>
                  <a:pt x="593" y="626"/>
                </a:lnTo>
                <a:lnTo>
                  <a:pt x="608" y="590"/>
                </a:lnTo>
                <a:lnTo>
                  <a:pt x="626" y="552"/>
                </a:lnTo>
                <a:lnTo>
                  <a:pt x="647" y="513"/>
                </a:lnTo>
                <a:lnTo>
                  <a:pt x="670" y="473"/>
                </a:lnTo>
                <a:lnTo>
                  <a:pt x="697" y="431"/>
                </a:lnTo>
                <a:lnTo>
                  <a:pt x="725" y="389"/>
                </a:lnTo>
                <a:lnTo>
                  <a:pt x="756" y="348"/>
                </a:lnTo>
                <a:lnTo>
                  <a:pt x="789" y="307"/>
                </a:lnTo>
                <a:lnTo>
                  <a:pt x="825" y="266"/>
                </a:lnTo>
                <a:lnTo>
                  <a:pt x="863" y="228"/>
                </a:lnTo>
                <a:lnTo>
                  <a:pt x="903" y="190"/>
                </a:lnTo>
                <a:lnTo>
                  <a:pt x="946" y="154"/>
                </a:lnTo>
                <a:lnTo>
                  <a:pt x="991" y="122"/>
                </a:lnTo>
                <a:lnTo>
                  <a:pt x="1039" y="92"/>
                </a:lnTo>
                <a:lnTo>
                  <a:pt x="1088" y="66"/>
                </a:lnTo>
                <a:lnTo>
                  <a:pt x="1140" y="43"/>
                </a:lnTo>
                <a:lnTo>
                  <a:pt x="1193" y="25"/>
                </a:lnTo>
                <a:lnTo>
                  <a:pt x="1249" y="12"/>
                </a:lnTo>
                <a:lnTo>
                  <a:pt x="1306" y="4"/>
                </a:lnTo>
                <a:lnTo>
                  <a:pt x="13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4800600" y="22098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ij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905000" y="1828800"/>
            <a:ext cx="2625634" cy="940526"/>
          </a:xfrm>
          <a:custGeom>
            <a:avLst/>
            <a:gdLst>
              <a:gd name="connsiteX0" fmla="*/ 0 w 2625634"/>
              <a:gd name="connsiteY0" fmla="*/ 940526 h 940526"/>
              <a:gd name="connsiteX1" fmla="*/ 914400 w 2625634"/>
              <a:gd name="connsiteY1" fmla="*/ 261257 h 940526"/>
              <a:gd name="connsiteX2" fmla="*/ 2625634 w 2625634"/>
              <a:gd name="connsiteY2" fmla="*/ 0 h 940526"/>
              <a:gd name="connsiteX3" fmla="*/ 2625634 w 2625634"/>
              <a:gd name="connsiteY3" fmla="*/ 0 h 94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5634" h="940526">
                <a:moveTo>
                  <a:pt x="0" y="940526"/>
                </a:moveTo>
                <a:cubicBezTo>
                  <a:pt x="238397" y="679268"/>
                  <a:pt x="476794" y="418011"/>
                  <a:pt x="914400" y="261257"/>
                </a:cubicBezTo>
                <a:cubicBezTo>
                  <a:pt x="1352006" y="104503"/>
                  <a:pt x="2625634" y="0"/>
                  <a:pt x="2625634" y="0"/>
                </a:cubicBezTo>
                <a:lnTo>
                  <a:pt x="2625634" y="0"/>
                </a:lnTo>
              </a:path>
            </a:pathLst>
          </a:cu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495800" y="1748246"/>
            <a:ext cx="2390503" cy="685800"/>
          </a:xfrm>
          <a:custGeom>
            <a:avLst/>
            <a:gdLst>
              <a:gd name="connsiteX0" fmla="*/ 0 w 2390503"/>
              <a:gd name="connsiteY0" fmla="*/ 97971 h 685800"/>
              <a:gd name="connsiteX1" fmla="*/ 744583 w 2390503"/>
              <a:gd name="connsiteY1" fmla="*/ 97971 h 685800"/>
              <a:gd name="connsiteX2" fmla="*/ 2390503 w 2390503"/>
              <a:gd name="connsiteY2" fmla="*/ 685800 h 685800"/>
              <a:gd name="connsiteX3" fmla="*/ 2390503 w 2390503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503" h="685800">
                <a:moveTo>
                  <a:pt x="0" y="97971"/>
                </a:moveTo>
                <a:cubicBezTo>
                  <a:pt x="173083" y="48985"/>
                  <a:pt x="346166" y="0"/>
                  <a:pt x="744583" y="97971"/>
                </a:cubicBezTo>
                <a:cubicBezTo>
                  <a:pt x="1143000" y="195942"/>
                  <a:pt x="2390503" y="685800"/>
                  <a:pt x="2390503" y="685800"/>
                </a:cubicBezTo>
                <a:lnTo>
                  <a:pt x="2390503" y="685800"/>
                </a:lnTo>
              </a:path>
            </a:pathLst>
          </a:cu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6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2971800" y="1219200"/>
            <a:ext cx="516865" cy="612470"/>
          </a:xfrm>
          <a:custGeom>
            <a:avLst/>
            <a:gdLst/>
            <a:ahLst/>
            <a:cxnLst>
              <a:cxn ang="0">
                <a:pos x="207" y="2933"/>
              </a:cxn>
              <a:cxn ang="0">
                <a:pos x="122" y="3545"/>
              </a:cxn>
              <a:cxn ang="0">
                <a:pos x="134" y="3793"/>
              </a:cxn>
              <a:cxn ang="0">
                <a:pos x="254" y="3956"/>
              </a:cxn>
              <a:cxn ang="0">
                <a:pos x="548" y="3821"/>
              </a:cxn>
              <a:cxn ang="0">
                <a:pos x="725" y="3340"/>
              </a:cxn>
              <a:cxn ang="0">
                <a:pos x="315" y="2441"/>
              </a:cxn>
              <a:cxn ang="0">
                <a:pos x="871" y="27"/>
              </a:cxn>
              <a:cxn ang="0">
                <a:pos x="841" y="125"/>
              </a:cxn>
              <a:cxn ang="0">
                <a:pos x="610" y="283"/>
              </a:cxn>
              <a:cxn ang="0">
                <a:pos x="356" y="823"/>
              </a:cxn>
              <a:cxn ang="0">
                <a:pos x="255" y="1476"/>
              </a:cxn>
              <a:cxn ang="0">
                <a:pos x="298" y="1765"/>
              </a:cxn>
              <a:cxn ang="0">
                <a:pos x="675" y="1249"/>
              </a:cxn>
              <a:cxn ang="0">
                <a:pos x="1185" y="601"/>
              </a:cxn>
              <a:cxn ang="0">
                <a:pos x="1662" y="313"/>
              </a:cxn>
              <a:cxn ang="0">
                <a:pos x="2072" y="273"/>
              </a:cxn>
              <a:cxn ang="0">
                <a:pos x="2418" y="522"/>
              </a:cxn>
              <a:cxn ang="0">
                <a:pos x="2582" y="987"/>
              </a:cxn>
              <a:cxn ang="0">
                <a:pos x="2522" y="1719"/>
              </a:cxn>
              <a:cxn ang="0">
                <a:pos x="2164" y="2443"/>
              </a:cxn>
              <a:cxn ang="0">
                <a:pos x="1639" y="2827"/>
              </a:cxn>
              <a:cxn ang="0">
                <a:pos x="1241" y="2755"/>
              </a:cxn>
              <a:cxn ang="0">
                <a:pos x="1072" y="2428"/>
              </a:cxn>
              <a:cxn ang="0">
                <a:pos x="1080" y="2177"/>
              </a:cxn>
              <a:cxn ang="0">
                <a:pos x="1200" y="2054"/>
              </a:cxn>
              <a:cxn ang="0">
                <a:pos x="1287" y="2137"/>
              </a:cxn>
              <a:cxn ang="0">
                <a:pos x="1283" y="2218"/>
              </a:cxn>
              <a:cxn ang="0">
                <a:pos x="1187" y="2367"/>
              </a:cxn>
              <a:cxn ang="0">
                <a:pos x="1297" y="2636"/>
              </a:cxn>
              <a:cxn ang="0">
                <a:pos x="1473" y="2710"/>
              </a:cxn>
              <a:cxn ang="0">
                <a:pos x="1744" y="2608"/>
              </a:cxn>
              <a:cxn ang="0">
                <a:pos x="2070" y="2132"/>
              </a:cxn>
              <a:cxn ang="0">
                <a:pos x="2229" y="1584"/>
              </a:cxn>
              <a:cxn ang="0">
                <a:pos x="2303" y="994"/>
              </a:cxn>
              <a:cxn ang="0">
                <a:pos x="2242" y="622"/>
              </a:cxn>
              <a:cxn ang="0">
                <a:pos x="2031" y="406"/>
              </a:cxn>
              <a:cxn ang="0">
                <a:pos x="1717" y="433"/>
              </a:cxn>
              <a:cxn ang="0">
                <a:pos x="1304" y="660"/>
              </a:cxn>
              <a:cxn ang="0">
                <a:pos x="842" y="1201"/>
              </a:cxn>
              <a:cxn ang="0">
                <a:pos x="450" y="2026"/>
              </a:cxn>
              <a:cxn ang="0">
                <a:pos x="579" y="2249"/>
              </a:cxn>
              <a:cxn ang="0">
                <a:pos x="768" y="2569"/>
              </a:cxn>
              <a:cxn ang="0">
                <a:pos x="920" y="2865"/>
              </a:cxn>
              <a:cxn ang="0">
                <a:pos x="934" y="3251"/>
              </a:cxn>
              <a:cxn ang="0">
                <a:pos x="711" y="3839"/>
              </a:cxn>
              <a:cxn ang="0">
                <a:pos x="315" y="4100"/>
              </a:cxn>
              <a:cxn ang="0">
                <a:pos x="71" y="3952"/>
              </a:cxn>
              <a:cxn ang="0">
                <a:pos x="0" y="3607"/>
              </a:cxn>
              <a:cxn ang="0">
                <a:pos x="60" y="3072"/>
              </a:cxn>
              <a:cxn ang="0">
                <a:pos x="195" y="2433"/>
              </a:cxn>
              <a:cxn ang="0">
                <a:pos x="106" y="2073"/>
              </a:cxn>
              <a:cxn ang="0">
                <a:pos x="37" y="1641"/>
              </a:cxn>
              <a:cxn ang="0">
                <a:pos x="163" y="859"/>
              </a:cxn>
              <a:cxn ang="0">
                <a:pos x="462" y="247"/>
              </a:cxn>
              <a:cxn ang="0">
                <a:pos x="817" y="0"/>
              </a:cxn>
            </a:cxnLst>
            <a:rect l="0" t="0" r="r" b="b"/>
            <a:pathLst>
              <a:path w="2596" h="4100">
                <a:moveTo>
                  <a:pt x="315" y="2441"/>
                </a:moveTo>
                <a:lnTo>
                  <a:pt x="302" y="2498"/>
                </a:lnTo>
                <a:lnTo>
                  <a:pt x="287" y="2561"/>
                </a:lnTo>
                <a:lnTo>
                  <a:pt x="272" y="2629"/>
                </a:lnTo>
                <a:lnTo>
                  <a:pt x="256" y="2700"/>
                </a:lnTo>
                <a:lnTo>
                  <a:pt x="240" y="2776"/>
                </a:lnTo>
                <a:lnTo>
                  <a:pt x="224" y="2853"/>
                </a:lnTo>
                <a:lnTo>
                  <a:pt x="207" y="2933"/>
                </a:lnTo>
                <a:lnTo>
                  <a:pt x="192" y="3013"/>
                </a:lnTo>
                <a:lnTo>
                  <a:pt x="178" y="3094"/>
                </a:lnTo>
                <a:lnTo>
                  <a:pt x="164" y="3175"/>
                </a:lnTo>
                <a:lnTo>
                  <a:pt x="151" y="3254"/>
                </a:lnTo>
                <a:lnTo>
                  <a:pt x="141" y="3332"/>
                </a:lnTo>
                <a:lnTo>
                  <a:pt x="132" y="3407"/>
                </a:lnTo>
                <a:lnTo>
                  <a:pt x="126" y="3478"/>
                </a:lnTo>
                <a:lnTo>
                  <a:pt x="122" y="3545"/>
                </a:lnTo>
                <a:lnTo>
                  <a:pt x="120" y="3607"/>
                </a:lnTo>
                <a:lnTo>
                  <a:pt x="120" y="3631"/>
                </a:lnTo>
                <a:lnTo>
                  <a:pt x="121" y="3656"/>
                </a:lnTo>
                <a:lnTo>
                  <a:pt x="121" y="3682"/>
                </a:lnTo>
                <a:lnTo>
                  <a:pt x="123" y="3710"/>
                </a:lnTo>
                <a:lnTo>
                  <a:pt x="125" y="3737"/>
                </a:lnTo>
                <a:lnTo>
                  <a:pt x="129" y="3766"/>
                </a:lnTo>
                <a:lnTo>
                  <a:pt x="134" y="3793"/>
                </a:lnTo>
                <a:lnTo>
                  <a:pt x="140" y="3821"/>
                </a:lnTo>
                <a:lnTo>
                  <a:pt x="149" y="3846"/>
                </a:lnTo>
                <a:lnTo>
                  <a:pt x="160" y="3871"/>
                </a:lnTo>
                <a:lnTo>
                  <a:pt x="173" y="3893"/>
                </a:lnTo>
                <a:lnTo>
                  <a:pt x="189" y="3914"/>
                </a:lnTo>
                <a:lnTo>
                  <a:pt x="207" y="3931"/>
                </a:lnTo>
                <a:lnTo>
                  <a:pt x="229" y="3945"/>
                </a:lnTo>
                <a:lnTo>
                  <a:pt x="254" y="3956"/>
                </a:lnTo>
                <a:lnTo>
                  <a:pt x="283" y="3962"/>
                </a:lnTo>
                <a:lnTo>
                  <a:pt x="315" y="3965"/>
                </a:lnTo>
                <a:lnTo>
                  <a:pt x="356" y="3961"/>
                </a:lnTo>
                <a:lnTo>
                  <a:pt x="396" y="3948"/>
                </a:lnTo>
                <a:lnTo>
                  <a:pt x="436" y="3926"/>
                </a:lnTo>
                <a:lnTo>
                  <a:pt x="474" y="3897"/>
                </a:lnTo>
                <a:lnTo>
                  <a:pt x="512" y="3861"/>
                </a:lnTo>
                <a:lnTo>
                  <a:pt x="548" y="3821"/>
                </a:lnTo>
                <a:lnTo>
                  <a:pt x="581" y="3774"/>
                </a:lnTo>
                <a:lnTo>
                  <a:pt x="613" y="3721"/>
                </a:lnTo>
                <a:lnTo>
                  <a:pt x="640" y="3665"/>
                </a:lnTo>
                <a:lnTo>
                  <a:pt x="666" y="3605"/>
                </a:lnTo>
                <a:lnTo>
                  <a:pt x="687" y="3542"/>
                </a:lnTo>
                <a:lnTo>
                  <a:pt x="704" y="3476"/>
                </a:lnTo>
                <a:lnTo>
                  <a:pt x="717" y="3408"/>
                </a:lnTo>
                <a:lnTo>
                  <a:pt x="725" y="3340"/>
                </a:lnTo>
                <a:lnTo>
                  <a:pt x="728" y="3271"/>
                </a:lnTo>
                <a:lnTo>
                  <a:pt x="726" y="3224"/>
                </a:lnTo>
                <a:lnTo>
                  <a:pt x="722" y="3182"/>
                </a:lnTo>
                <a:lnTo>
                  <a:pt x="715" y="3141"/>
                </a:lnTo>
                <a:lnTo>
                  <a:pt x="703" y="3102"/>
                </a:lnTo>
                <a:lnTo>
                  <a:pt x="687" y="3061"/>
                </a:lnTo>
                <a:lnTo>
                  <a:pt x="668" y="3019"/>
                </a:lnTo>
                <a:lnTo>
                  <a:pt x="315" y="2441"/>
                </a:lnTo>
                <a:close/>
                <a:moveTo>
                  <a:pt x="817" y="0"/>
                </a:moveTo>
                <a:lnTo>
                  <a:pt x="824" y="1"/>
                </a:lnTo>
                <a:lnTo>
                  <a:pt x="832" y="1"/>
                </a:lnTo>
                <a:lnTo>
                  <a:pt x="840" y="2"/>
                </a:lnTo>
                <a:lnTo>
                  <a:pt x="849" y="5"/>
                </a:lnTo>
                <a:lnTo>
                  <a:pt x="857" y="10"/>
                </a:lnTo>
                <a:lnTo>
                  <a:pt x="865" y="17"/>
                </a:lnTo>
                <a:lnTo>
                  <a:pt x="871" y="27"/>
                </a:lnTo>
                <a:lnTo>
                  <a:pt x="877" y="40"/>
                </a:lnTo>
                <a:lnTo>
                  <a:pt x="878" y="57"/>
                </a:lnTo>
                <a:lnTo>
                  <a:pt x="877" y="78"/>
                </a:lnTo>
                <a:lnTo>
                  <a:pt x="872" y="94"/>
                </a:lnTo>
                <a:lnTo>
                  <a:pt x="867" y="106"/>
                </a:lnTo>
                <a:lnTo>
                  <a:pt x="859" y="115"/>
                </a:lnTo>
                <a:lnTo>
                  <a:pt x="851" y="122"/>
                </a:lnTo>
                <a:lnTo>
                  <a:pt x="841" y="125"/>
                </a:lnTo>
                <a:lnTo>
                  <a:pt x="831" y="129"/>
                </a:lnTo>
                <a:lnTo>
                  <a:pt x="821" y="132"/>
                </a:lnTo>
                <a:lnTo>
                  <a:pt x="810" y="135"/>
                </a:lnTo>
                <a:lnTo>
                  <a:pt x="769" y="148"/>
                </a:lnTo>
                <a:lnTo>
                  <a:pt x="728" y="170"/>
                </a:lnTo>
                <a:lnTo>
                  <a:pt x="687" y="200"/>
                </a:lnTo>
                <a:lnTo>
                  <a:pt x="647" y="237"/>
                </a:lnTo>
                <a:lnTo>
                  <a:pt x="610" y="283"/>
                </a:lnTo>
                <a:lnTo>
                  <a:pt x="572" y="334"/>
                </a:lnTo>
                <a:lnTo>
                  <a:pt x="536" y="390"/>
                </a:lnTo>
                <a:lnTo>
                  <a:pt x="502" y="453"/>
                </a:lnTo>
                <a:lnTo>
                  <a:pt x="469" y="520"/>
                </a:lnTo>
                <a:lnTo>
                  <a:pt x="438" y="592"/>
                </a:lnTo>
                <a:lnTo>
                  <a:pt x="408" y="666"/>
                </a:lnTo>
                <a:lnTo>
                  <a:pt x="382" y="744"/>
                </a:lnTo>
                <a:lnTo>
                  <a:pt x="356" y="823"/>
                </a:lnTo>
                <a:lnTo>
                  <a:pt x="334" y="906"/>
                </a:lnTo>
                <a:lnTo>
                  <a:pt x="314" y="988"/>
                </a:lnTo>
                <a:lnTo>
                  <a:pt x="297" y="1072"/>
                </a:lnTo>
                <a:lnTo>
                  <a:pt x="282" y="1155"/>
                </a:lnTo>
                <a:lnTo>
                  <a:pt x="271" y="1237"/>
                </a:lnTo>
                <a:lnTo>
                  <a:pt x="262" y="1320"/>
                </a:lnTo>
                <a:lnTo>
                  <a:pt x="256" y="1398"/>
                </a:lnTo>
                <a:lnTo>
                  <a:pt x="255" y="1476"/>
                </a:lnTo>
                <a:lnTo>
                  <a:pt x="255" y="1499"/>
                </a:lnTo>
                <a:lnTo>
                  <a:pt x="255" y="1528"/>
                </a:lnTo>
                <a:lnTo>
                  <a:pt x="257" y="1562"/>
                </a:lnTo>
                <a:lnTo>
                  <a:pt x="260" y="1599"/>
                </a:lnTo>
                <a:lnTo>
                  <a:pt x="266" y="1638"/>
                </a:lnTo>
                <a:lnTo>
                  <a:pt x="274" y="1679"/>
                </a:lnTo>
                <a:lnTo>
                  <a:pt x="284" y="1722"/>
                </a:lnTo>
                <a:lnTo>
                  <a:pt x="298" y="1765"/>
                </a:lnTo>
                <a:lnTo>
                  <a:pt x="316" y="1808"/>
                </a:lnTo>
                <a:lnTo>
                  <a:pt x="340" y="1850"/>
                </a:lnTo>
                <a:lnTo>
                  <a:pt x="367" y="1891"/>
                </a:lnTo>
                <a:lnTo>
                  <a:pt x="427" y="1747"/>
                </a:lnTo>
                <a:lnTo>
                  <a:pt x="488" y="1609"/>
                </a:lnTo>
                <a:lnTo>
                  <a:pt x="550" y="1482"/>
                </a:lnTo>
                <a:lnTo>
                  <a:pt x="612" y="1362"/>
                </a:lnTo>
                <a:lnTo>
                  <a:pt x="675" y="1249"/>
                </a:lnTo>
                <a:lnTo>
                  <a:pt x="738" y="1144"/>
                </a:lnTo>
                <a:lnTo>
                  <a:pt x="802" y="1046"/>
                </a:lnTo>
                <a:lnTo>
                  <a:pt x="865" y="956"/>
                </a:lnTo>
                <a:lnTo>
                  <a:pt x="930" y="872"/>
                </a:lnTo>
                <a:lnTo>
                  <a:pt x="994" y="795"/>
                </a:lnTo>
                <a:lnTo>
                  <a:pt x="1058" y="724"/>
                </a:lnTo>
                <a:lnTo>
                  <a:pt x="1122" y="660"/>
                </a:lnTo>
                <a:lnTo>
                  <a:pt x="1185" y="601"/>
                </a:lnTo>
                <a:lnTo>
                  <a:pt x="1247" y="547"/>
                </a:lnTo>
                <a:lnTo>
                  <a:pt x="1309" y="499"/>
                </a:lnTo>
                <a:lnTo>
                  <a:pt x="1370" y="457"/>
                </a:lnTo>
                <a:lnTo>
                  <a:pt x="1432" y="419"/>
                </a:lnTo>
                <a:lnTo>
                  <a:pt x="1491" y="386"/>
                </a:lnTo>
                <a:lnTo>
                  <a:pt x="1549" y="357"/>
                </a:lnTo>
                <a:lnTo>
                  <a:pt x="1606" y="332"/>
                </a:lnTo>
                <a:lnTo>
                  <a:pt x="1662" y="313"/>
                </a:lnTo>
                <a:lnTo>
                  <a:pt x="1716" y="296"/>
                </a:lnTo>
                <a:lnTo>
                  <a:pt x="1768" y="283"/>
                </a:lnTo>
                <a:lnTo>
                  <a:pt x="1819" y="272"/>
                </a:lnTo>
                <a:lnTo>
                  <a:pt x="1866" y="266"/>
                </a:lnTo>
                <a:lnTo>
                  <a:pt x="1913" y="262"/>
                </a:lnTo>
                <a:lnTo>
                  <a:pt x="1958" y="260"/>
                </a:lnTo>
                <a:lnTo>
                  <a:pt x="2016" y="264"/>
                </a:lnTo>
                <a:lnTo>
                  <a:pt x="2072" y="273"/>
                </a:lnTo>
                <a:lnTo>
                  <a:pt x="2125" y="288"/>
                </a:lnTo>
                <a:lnTo>
                  <a:pt x="2176" y="307"/>
                </a:lnTo>
                <a:lnTo>
                  <a:pt x="2224" y="332"/>
                </a:lnTo>
                <a:lnTo>
                  <a:pt x="2268" y="361"/>
                </a:lnTo>
                <a:lnTo>
                  <a:pt x="2310" y="397"/>
                </a:lnTo>
                <a:lnTo>
                  <a:pt x="2349" y="435"/>
                </a:lnTo>
                <a:lnTo>
                  <a:pt x="2385" y="476"/>
                </a:lnTo>
                <a:lnTo>
                  <a:pt x="2418" y="522"/>
                </a:lnTo>
                <a:lnTo>
                  <a:pt x="2449" y="572"/>
                </a:lnTo>
                <a:lnTo>
                  <a:pt x="2476" y="624"/>
                </a:lnTo>
                <a:lnTo>
                  <a:pt x="2502" y="679"/>
                </a:lnTo>
                <a:lnTo>
                  <a:pt x="2523" y="737"/>
                </a:lnTo>
                <a:lnTo>
                  <a:pt x="2543" y="796"/>
                </a:lnTo>
                <a:lnTo>
                  <a:pt x="2559" y="859"/>
                </a:lnTo>
                <a:lnTo>
                  <a:pt x="2572" y="922"/>
                </a:lnTo>
                <a:lnTo>
                  <a:pt x="2582" y="987"/>
                </a:lnTo>
                <a:lnTo>
                  <a:pt x="2589" y="1053"/>
                </a:lnTo>
                <a:lnTo>
                  <a:pt x="2595" y="1119"/>
                </a:lnTo>
                <a:lnTo>
                  <a:pt x="2596" y="1187"/>
                </a:lnTo>
                <a:lnTo>
                  <a:pt x="2593" y="1295"/>
                </a:lnTo>
                <a:lnTo>
                  <a:pt x="2583" y="1402"/>
                </a:lnTo>
                <a:lnTo>
                  <a:pt x="2568" y="1510"/>
                </a:lnTo>
                <a:lnTo>
                  <a:pt x="2548" y="1616"/>
                </a:lnTo>
                <a:lnTo>
                  <a:pt x="2522" y="1719"/>
                </a:lnTo>
                <a:lnTo>
                  <a:pt x="2492" y="1821"/>
                </a:lnTo>
                <a:lnTo>
                  <a:pt x="2456" y="1921"/>
                </a:lnTo>
                <a:lnTo>
                  <a:pt x="2416" y="2018"/>
                </a:lnTo>
                <a:lnTo>
                  <a:pt x="2373" y="2111"/>
                </a:lnTo>
                <a:lnTo>
                  <a:pt x="2325" y="2201"/>
                </a:lnTo>
                <a:lnTo>
                  <a:pt x="2275" y="2286"/>
                </a:lnTo>
                <a:lnTo>
                  <a:pt x="2220" y="2367"/>
                </a:lnTo>
                <a:lnTo>
                  <a:pt x="2164" y="2443"/>
                </a:lnTo>
                <a:lnTo>
                  <a:pt x="2104" y="2514"/>
                </a:lnTo>
                <a:lnTo>
                  <a:pt x="2042" y="2579"/>
                </a:lnTo>
                <a:lnTo>
                  <a:pt x="1978" y="2638"/>
                </a:lnTo>
                <a:lnTo>
                  <a:pt x="1913" y="2691"/>
                </a:lnTo>
                <a:lnTo>
                  <a:pt x="1846" y="2737"/>
                </a:lnTo>
                <a:lnTo>
                  <a:pt x="1778" y="2775"/>
                </a:lnTo>
                <a:lnTo>
                  <a:pt x="1709" y="2805"/>
                </a:lnTo>
                <a:lnTo>
                  <a:pt x="1639" y="2827"/>
                </a:lnTo>
                <a:lnTo>
                  <a:pt x="1570" y="2841"/>
                </a:lnTo>
                <a:lnTo>
                  <a:pt x="1501" y="2845"/>
                </a:lnTo>
                <a:lnTo>
                  <a:pt x="1450" y="2843"/>
                </a:lnTo>
                <a:lnTo>
                  <a:pt x="1402" y="2835"/>
                </a:lnTo>
                <a:lnTo>
                  <a:pt x="1357" y="2822"/>
                </a:lnTo>
                <a:lnTo>
                  <a:pt x="1315" y="2803"/>
                </a:lnTo>
                <a:lnTo>
                  <a:pt x="1277" y="2781"/>
                </a:lnTo>
                <a:lnTo>
                  <a:pt x="1241" y="2755"/>
                </a:lnTo>
                <a:lnTo>
                  <a:pt x="1209" y="2723"/>
                </a:lnTo>
                <a:lnTo>
                  <a:pt x="1179" y="2689"/>
                </a:lnTo>
                <a:lnTo>
                  <a:pt x="1153" y="2653"/>
                </a:lnTo>
                <a:lnTo>
                  <a:pt x="1130" y="2612"/>
                </a:lnTo>
                <a:lnTo>
                  <a:pt x="1110" y="2569"/>
                </a:lnTo>
                <a:lnTo>
                  <a:pt x="1094" y="2524"/>
                </a:lnTo>
                <a:lnTo>
                  <a:pt x="1081" y="2476"/>
                </a:lnTo>
                <a:lnTo>
                  <a:pt x="1072" y="2428"/>
                </a:lnTo>
                <a:lnTo>
                  <a:pt x="1067" y="2376"/>
                </a:lnTo>
                <a:lnTo>
                  <a:pt x="1065" y="2324"/>
                </a:lnTo>
                <a:lnTo>
                  <a:pt x="1065" y="2303"/>
                </a:lnTo>
                <a:lnTo>
                  <a:pt x="1066" y="2280"/>
                </a:lnTo>
                <a:lnTo>
                  <a:pt x="1068" y="2255"/>
                </a:lnTo>
                <a:lnTo>
                  <a:pt x="1071" y="2229"/>
                </a:lnTo>
                <a:lnTo>
                  <a:pt x="1075" y="2204"/>
                </a:lnTo>
                <a:lnTo>
                  <a:pt x="1080" y="2177"/>
                </a:lnTo>
                <a:lnTo>
                  <a:pt x="1087" y="2154"/>
                </a:lnTo>
                <a:lnTo>
                  <a:pt x="1097" y="2130"/>
                </a:lnTo>
                <a:lnTo>
                  <a:pt x="1108" y="2109"/>
                </a:lnTo>
                <a:lnTo>
                  <a:pt x="1121" y="2091"/>
                </a:lnTo>
                <a:lnTo>
                  <a:pt x="1137" y="2077"/>
                </a:lnTo>
                <a:lnTo>
                  <a:pt x="1156" y="2065"/>
                </a:lnTo>
                <a:lnTo>
                  <a:pt x="1176" y="2057"/>
                </a:lnTo>
                <a:lnTo>
                  <a:pt x="1200" y="2054"/>
                </a:lnTo>
                <a:lnTo>
                  <a:pt x="1221" y="2057"/>
                </a:lnTo>
                <a:lnTo>
                  <a:pt x="1238" y="2064"/>
                </a:lnTo>
                <a:lnTo>
                  <a:pt x="1252" y="2073"/>
                </a:lnTo>
                <a:lnTo>
                  <a:pt x="1264" y="2084"/>
                </a:lnTo>
                <a:lnTo>
                  <a:pt x="1273" y="2098"/>
                </a:lnTo>
                <a:lnTo>
                  <a:pt x="1279" y="2111"/>
                </a:lnTo>
                <a:lnTo>
                  <a:pt x="1284" y="2125"/>
                </a:lnTo>
                <a:lnTo>
                  <a:pt x="1287" y="2137"/>
                </a:lnTo>
                <a:lnTo>
                  <a:pt x="1289" y="2149"/>
                </a:lnTo>
                <a:lnTo>
                  <a:pt x="1290" y="2156"/>
                </a:lnTo>
                <a:lnTo>
                  <a:pt x="1290" y="2162"/>
                </a:lnTo>
                <a:lnTo>
                  <a:pt x="1290" y="2167"/>
                </a:lnTo>
                <a:lnTo>
                  <a:pt x="1290" y="2177"/>
                </a:lnTo>
                <a:lnTo>
                  <a:pt x="1289" y="2189"/>
                </a:lnTo>
                <a:lnTo>
                  <a:pt x="1286" y="2204"/>
                </a:lnTo>
                <a:lnTo>
                  <a:pt x="1283" y="2218"/>
                </a:lnTo>
                <a:lnTo>
                  <a:pt x="1277" y="2235"/>
                </a:lnTo>
                <a:lnTo>
                  <a:pt x="1270" y="2251"/>
                </a:lnTo>
                <a:lnTo>
                  <a:pt x="1259" y="2266"/>
                </a:lnTo>
                <a:lnTo>
                  <a:pt x="1246" y="2282"/>
                </a:lnTo>
                <a:lnTo>
                  <a:pt x="1229" y="2295"/>
                </a:lnTo>
                <a:lnTo>
                  <a:pt x="1210" y="2307"/>
                </a:lnTo>
                <a:lnTo>
                  <a:pt x="1185" y="2315"/>
                </a:lnTo>
                <a:lnTo>
                  <a:pt x="1187" y="2367"/>
                </a:lnTo>
                <a:lnTo>
                  <a:pt x="1192" y="2416"/>
                </a:lnTo>
                <a:lnTo>
                  <a:pt x="1200" y="2459"/>
                </a:lnTo>
                <a:lnTo>
                  <a:pt x="1211" y="2497"/>
                </a:lnTo>
                <a:lnTo>
                  <a:pt x="1224" y="2532"/>
                </a:lnTo>
                <a:lnTo>
                  <a:pt x="1240" y="2564"/>
                </a:lnTo>
                <a:lnTo>
                  <a:pt x="1257" y="2591"/>
                </a:lnTo>
                <a:lnTo>
                  <a:pt x="1277" y="2615"/>
                </a:lnTo>
                <a:lnTo>
                  <a:pt x="1297" y="2636"/>
                </a:lnTo>
                <a:lnTo>
                  <a:pt x="1319" y="2654"/>
                </a:lnTo>
                <a:lnTo>
                  <a:pt x="1340" y="2668"/>
                </a:lnTo>
                <a:lnTo>
                  <a:pt x="1363" y="2682"/>
                </a:lnTo>
                <a:lnTo>
                  <a:pt x="1386" y="2691"/>
                </a:lnTo>
                <a:lnTo>
                  <a:pt x="1408" y="2699"/>
                </a:lnTo>
                <a:lnTo>
                  <a:pt x="1431" y="2704"/>
                </a:lnTo>
                <a:lnTo>
                  <a:pt x="1453" y="2708"/>
                </a:lnTo>
                <a:lnTo>
                  <a:pt x="1473" y="2710"/>
                </a:lnTo>
                <a:lnTo>
                  <a:pt x="1493" y="2710"/>
                </a:lnTo>
                <a:lnTo>
                  <a:pt x="1524" y="2709"/>
                </a:lnTo>
                <a:lnTo>
                  <a:pt x="1557" y="2704"/>
                </a:lnTo>
                <a:lnTo>
                  <a:pt x="1591" y="2693"/>
                </a:lnTo>
                <a:lnTo>
                  <a:pt x="1628" y="2680"/>
                </a:lnTo>
                <a:lnTo>
                  <a:pt x="1666" y="2661"/>
                </a:lnTo>
                <a:lnTo>
                  <a:pt x="1704" y="2637"/>
                </a:lnTo>
                <a:lnTo>
                  <a:pt x="1744" y="2608"/>
                </a:lnTo>
                <a:lnTo>
                  <a:pt x="1785" y="2573"/>
                </a:lnTo>
                <a:lnTo>
                  <a:pt x="1826" y="2531"/>
                </a:lnTo>
                <a:lnTo>
                  <a:pt x="1867" y="2484"/>
                </a:lnTo>
                <a:lnTo>
                  <a:pt x="1908" y="2429"/>
                </a:lnTo>
                <a:lnTo>
                  <a:pt x="1950" y="2366"/>
                </a:lnTo>
                <a:lnTo>
                  <a:pt x="1991" y="2297"/>
                </a:lnTo>
                <a:lnTo>
                  <a:pt x="2030" y="2218"/>
                </a:lnTo>
                <a:lnTo>
                  <a:pt x="2070" y="2132"/>
                </a:lnTo>
                <a:lnTo>
                  <a:pt x="2091" y="2082"/>
                </a:lnTo>
                <a:lnTo>
                  <a:pt x="2113" y="2024"/>
                </a:lnTo>
                <a:lnTo>
                  <a:pt x="2133" y="1960"/>
                </a:lnTo>
                <a:lnTo>
                  <a:pt x="2155" y="1892"/>
                </a:lnTo>
                <a:lnTo>
                  <a:pt x="2174" y="1819"/>
                </a:lnTo>
                <a:lnTo>
                  <a:pt x="2193" y="1743"/>
                </a:lnTo>
                <a:lnTo>
                  <a:pt x="2212" y="1664"/>
                </a:lnTo>
                <a:lnTo>
                  <a:pt x="2229" y="1584"/>
                </a:lnTo>
                <a:lnTo>
                  <a:pt x="2245" y="1504"/>
                </a:lnTo>
                <a:lnTo>
                  <a:pt x="2260" y="1423"/>
                </a:lnTo>
                <a:lnTo>
                  <a:pt x="2272" y="1345"/>
                </a:lnTo>
                <a:lnTo>
                  <a:pt x="2283" y="1266"/>
                </a:lnTo>
                <a:lnTo>
                  <a:pt x="2291" y="1191"/>
                </a:lnTo>
                <a:lnTo>
                  <a:pt x="2298" y="1121"/>
                </a:lnTo>
                <a:lnTo>
                  <a:pt x="2302" y="1055"/>
                </a:lnTo>
                <a:lnTo>
                  <a:pt x="2303" y="994"/>
                </a:lnTo>
                <a:lnTo>
                  <a:pt x="2302" y="944"/>
                </a:lnTo>
                <a:lnTo>
                  <a:pt x="2299" y="894"/>
                </a:lnTo>
                <a:lnTo>
                  <a:pt x="2295" y="846"/>
                </a:lnTo>
                <a:lnTo>
                  <a:pt x="2289" y="797"/>
                </a:lnTo>
                <a:lnTo>
                  <a:pt x="2281" y="751"/>
                </a:lnTo>
                <a:lnTo>
                  <a:pt x="2270" y="706"/>
                </a:lnTo>
                <a:lnTo>
                  <a:pt x="2257" y="662"/>
                </a:lnTo>
                <a:lnTo>
                  <a:pt x="2242" y="622"/>
                </a:lnTo>
                <a:lnTo>
                  <a:pt x="2225" y="582"/>
                </a:lnTo>
                <a:lnTo>
                  <a:pt x="2206" y="547"/>
                </a:lnTo>
                <a:lnTo>
                  <a:pt x="2183" y="514"/>
                </a:lnTo>
                <a:lnTo>
                  <a:pt x="2159" y="484"/>
                </a:lnTo>
                <a:lnTo>
                  <a:pt x="2131" y="458"/>
                </a:lnTo>
                <a:lnTo>
                  <a:pt x="2101" y="437"/>
                </a:lnTo>
                <a:lnTo>
                  <a:pt x="2068" y="419"/>
                </a:lnTo>
                <a:lnTo>
                  <a:pt x="2031" y="406"/>
                </a:lnTo>
                <a:lnTo>
                  <a:pt x="1993" y="398"/>
                </a:lnTo>
                <a:lnTo>
                  <a:pt x="1950" y="395"/>
                </a:lnTo>
                <a:lnTo>
                  <a:pt x="1917" y="397"/>
                </a:lnTo>
                <a:lnTo>
                  <a:pt x="1882" y="399"/>
                </a:lnTo>
                <a:lnTo>
                  <a:pt x="1843" y="404"/>
                </a:lnTo>
                <a:lnTo>
                  <a:pt x="1803" y="411"/>
                </a:lnTo>
                <a:lnTo>
                  <a:pt x="1761" y="420"/>
                </a:lnTo>
                <a:lnTo>
                  <a:pt x="1717" y="433"/>
                </a:lnTo>
                <a:lnTo>
                  <a:pt x="1670" y="448"/>
                </a:lnTo>
                <a:lnTo>
                  <a:pt x="1622" y="466"/>
                </a:lnTo>
                <a:lnTo>
                  <a:pt x="1572" y="488"/>
                </a:lnTo>
                <a:lnTo>
                  <a:pt x="1521" y="514"/>
                </a:lnTo>
                <a:lnTo>
                  <a:pt x="1468" y="545"/>
                </a:lnTo>
                <a:lnTo>
                  <a:pt x="1415" y="579"/>
                </a:lnTo>
                <a:lnTo>
                  <a:pt x="1360" y="617"/>
                </a:lnTo>
                <a:lnTo>
                  <a:pt x="1304" y="660"/>
                </a:lnTo>
                <a:lnTo>
                  <a:pt x="1248" y="707"/>
                </a:lnTo>
                <a:lnTo>
                  <a:pt x="1191" y="761"/>
                </a:lnTo>
                <a:lnTo>
                  <a:pt x="1133" y="818"/>
                </a:lnTo>
                <a:lnTo>
                  <a:pt x="1075" y="882"/>
                </a:lnTo>
                <a:lnTo>
                  <a:pt x="1017" y="953"/>
                </a:lnTo>
                <a:lnTo>
                  <a:pt x="959" y="1029"/>
                </a:lnTo>
                <a:lnTo>
                  <a:pt x="900" y="1112"/>
                </a:lnTo>
                <a:lnTo>
                  <a:pt x="842" y="1201"/>
                </a:lnTo>
                <a:lnTo>
                  <a:pt x="784" y="1296"/>
                </a:lnTo>
                <a:lnTo>
                  <a:pt x="727" y="1398"/>
                </a:lnTo>
                <a:lnTo>
                  <a:pt x="670" y="1508"/>
                </a:lnTo>
                <a:lnTo>
                  <a:pt x="614" y="1626"/>
                </a:lnTo>
                <a:lnTo>
                  <a:pt x="558" y="1751"/>
                </a:lnTo>
                <a:lnTo>
                  <a:pt x="504" y="1884"/>
                </a:lnTo>
                <a:lnTo>
                  <a:pt x="450" y="2026"/>
                </a:lnTo>
                <a:lnTo>
                  <a:pt x="450" y="2026"/>
                </a:lnTo>
                <a:lnTo>
                  <a:pt x="450" y="2026"/>
                </a:lnTo>
                <a:lnTo>
                  <a:pt x="450" y="2026"/>
                </a:lnTo>
                <a:lnTo>
                  <a:pt x="466" y="2054"/>
                </a:lnTo>
                <a:lnTo>
                  <a:pt x="484" y="2088"/>
                </a:lnTo>
                <a:lnTo>
                  <a:pt x="506" y="2125"/>
                </a:lnTo>
                <a:lnTo>
                  <a:pt x="529" y="2166"/>
                </a:lnTo>
                <a:lnTo>
                  <a:pt x="554" y="2208"/>
                </a:lnTo>
                <a:lnTo>
                  <a:pt x="579" y="2249"/>
                </a:lnTo>
                <a:lnTo>
                  <a:pt x="606" y="2294"/>
                </a:lnTo>
                <a:lnTo>
                  <a:pt x="631" y="2336"/>
                </a:lnTo>
                <a:lnTo>
                  <a:pt x="656" y="2378"/>
                </a:lnTo>
                <a:lnTo>
                  <a:pt x="679" y="2418"/>
                </a:lnTo>
                <a:lnTo>
                  <a:pt x="700" y="2455"/>
                </a:lnTo>
                <a:lnTo>
                  <a:pt x="720" y="2489"/>
                </a:lnTo>
                <a:lnTo>
                  <a:pt x="735" y="2518"/>
                </a:lnTo>
                <a:lnTo>
                  <a:pt x="768" y="2569"/>
                </a:lnTo>
                <a:lnTo>
                  <a:pt x="797" y="2616"/>
                </a:lnTo>
                <a:lnTo>
                  <a:pt x="824" y="2658"/>
                </a:lnTo>
                <a:lnTo>
                  <a:pt x="846" y="2697"/>
                </a:lnTo>
                <a:lnTo>
                  <a:pt x="866" y="2734"/>
                </a:lnTo>
                <a:lnTo>
                  <a:pt x="884" y="2768"/>
                </a:lnTo>
                <a:lnTo>
                  <a:pt x="898" y="2801"/>
                </a:lnTo>
                <a:lnTo>
                  <a:pt x="910" y="2832"/>
                </a:lnTo>
                <a:lnTo>
                  <a:pt x="920" y="2865"/>
                </a:lnTo>
                <a:lnTo>
                  <a:pt x="928" y="2896"/>
                </a:lnTo>
                <a:lnTo>
                  <a:pt x="936" y="2930"/>
                </a:lnTo>
                <a:lnTo>
                  <a:pt x="940" y="2964"/>
                </a:lnTo>
                <a:lnTo>
                  <a:pt x="943" y="3002"/>
                </a:lnTo>
                <a:lnTo>
                  <a:pt x="945" y="3043"/>
                </a:lnTo>
                <a:lnTo>
                  <a:pt x="945" y="3088"/>
                </a:lnTo>
                <a:lnTo>
                  <a:pt x="942" y="3169"/>
                </a:lnTo>
                <a:lnTo>
                  <a:pt x="934" y="3251"/>
                </a:lnTo>
                <a:lnTo>
                  <a:pt x="920" y="3332"/>
                </a:lnTo>
                <a:lnTo>
                  <a:pt x="903" y="3414"/>
                </a:lnTo>
                <a:lnTo>
                  <a:pt x="881" y="3492"/>
                </a:lnTo>
                <a:lnTo>
                  <a:pt x="853" y="3568"/>
                </a:lnTo>
                <a:lnTo>
                  <a:pt x="823" y="3641"/>
                </a:lnTo>
                <a:lnTo>
                  <a:pt x="789" y="3712"/>
                </a:lnTo>
                <a:lnTo>
                  <a:pt x="751" y="3778"/>
                </a:lnTo>
                <a:lnTo>
                  <a:pt x="711" y="3839"/>
                </a:lnTo>
                <a:lnTo>
                  <a:pt x="668" y="3895"/>
                </a:lnTo>
                <a:lnTo>
                  <a:pt x="622" y="3947"/>
                </a:lnTo>
                <a:lnTo>
                  <a:pt x="574" y="3991"/>
                </a:lnTo>
                <a:lnTo>
                  <a:pt x="525" y="4029"/>
                </a:lnTo>
                <a:lnTo>
                  <a:pt x="474" y="4059"/>
                </a:lnTo>
                <a:lnTo>
                  <a:pt x="421" y="4081"/>
                </a:lnTo>
                <a:lnTo>
                  <a:pt x="368" y="4095"/>
                </a:lnTo>
                <a:lnTo>
                  <a:pt x="315" y="4100"/>
                </a:lnTo>
                <a:lnTo>
                  <a:pt x="274" y="4097"/>
                </a:lnTo>
                <a:lnTo>
                  <a:pt x="235" y="4089"/>
                </a:lnTo>
                <a:lnTo>
                  <a:pt x="199" y="4076"/>
                </a:lnTo>
                <a:lnTo>
                  <a:pt x="168" y="4059"/>
                </a:lnTo>
                <a:lnTo>
                  <a:pt x="139" y="4038"/>
                </a:lnTo>
                <a:lnTo>
                  <a:pt x="114" y="4012"/>
                </a:lnTo>
                <a:lnTo>
                  <a:pt x="90" y="3983"/>
                </a:lnTo>
                <a:lnTo>
                  <a:pt x="71" y="3952"/>
                </a:lnTo>
                <a:lnTo>
                  <a:pt x="54" y="3915"/>
                </a:lnTo>
                <a:lnTo>
                  <a:pt x="38" y="3877"/>
                </a:lnTo>
                <a:lnTo>
                  <a:pt x="26" y="3837"/>
                </a:lnTo>
                <a:lnTo>
                  <a:pt x="17" y="3795"/>
                </a:lnTo>
                <a:lnTo>
                  <a:pt x="9" y="3750"/>
                </a:lnTo>
                <a:lnTo>
                  <a:pt x="4" y="3703"/>
                </a:lnTo>
                <a:lnTo>
                  <a:pt x="1" y="3656"/>
                </a:lnTo>
                <a:lnTo>
                  <a:pt x="0" y="3607"/>
                </a:lnTo>
                <a:lnTo>
                  <a:pt x="2" y="3558"/>
                </a:lnTo>
                <a:lnTo>
                  <a:pt x="5" y="3501"/>
                </a:lnTo>
                <a:lnTo>
                  <a:pt x="10" y="3440"/>
                </a:lnTo>
                <a:lnTo>
                  <a:pt x="17" y="3373"/>
                </a:lnTo>
                <a:lnTo>
                  <a:pt x="25" y="3304"/>
                </a:lnTo>
                <a:lnTo>
                  <a:pt x="35" y="3229"/>
                </a:lnTo>
                <a:lnTo>
                  <a:pt x="48" y="3152"/>
                </a:lnTo>
                <a:lnTo>
                  <a:pt x="60" y="3072"/>
                </a:lnTo>
                <a:lnTo>
                  <a:pt x="74" y="2992"/>
                </a:lnTo>
                <a:lnTo>
                  <a:pt x="89" y="2909"/>
                </a:lnTo>
                <a:lnTo>
                  <a:pt x="106" y="2827"/>
                </a:lnTo>
                <a:lnTo>
                  <a:pt x="122" y="2744"/>
                </a:lnTo>
                <a:lnTo>
                  <a:pt x="140" y="2665"/>
                </a:lnTo>
                <a:lnTo>
                  <a:pt x="158" y="2585"/>
                </a:lnTo>
                <a:lnTo>
                  <a:pt x="176" y="2507"/>
                </a:lnTo>
                <a:lnTo>
                  <a:pt x="195" y="2433"/>
                </a:lnTo>
                <a:lnTo>
                  <a:pt x="214" y="2362"/>
                </a:lnTo>
                <a:lnTo>
                  <a:pt x="233" y="2295"/>
                </a:lnTo>
                <a:lnTo>
                  <a:pt x="207" y="2257"/>
                </a:lnTo>
                <a:lnTo>
                  <a:pt x="184" y="2221"/>
                </a:lnTo>
                <a:lnTo>
                  <a:pt x="162" y="2184"/>
                </a:lnTo>
                <a:lnTo>
                  <a:pt x="141" y="2149"/>
                </a:lnTo>
                <a:lnTo>
                  <a:pt x="123" y="2112"/>
                </a:lnTo>
                <a:lnTo>
                  <a:pt x="106" y="2073"/>
                </a:lnTo>
                <a:lnTo>
                  <a:pt x="90" y="2033"/>
                </a:lnTo>
                <a:lnTo>
                  <a:pt x="76" y="1990"/>
                </a:lnTo>
                <a:lnTo>
                  <a:pt x="65" y="1944"/>
                </a:lnTo>
                <a:lnTo>
                  <a:pt x="56" y="1895"/>
                </a:lnTo>
                <a:lnTo>
                  <a:pt x="48" y="1840"/>
                </a:lnTo>
                <a:lnTo>
                  <a:pt x="42" y="1779"/>
                </a:lnTo>
                <a:lnTo>
                  <a:pt x="38" y="1713"/>
                </a:lnTo>
                <a:lnTo>
                  <a:pt x="37" y="1641"/>
                </a:lnTo>
                <a:lnTo>
                  <a:pt x="39" y="1540"/>
                </a:lnTo>
                <a:lnTo>
                  <a:pt x="47" y="1440"/>
                </a:lnTo>
                <a:lnTo>
                  <a:pt x="57" y="1339"/>
                </a:lnTo>
                <a:lnTo>
                  <a:pt x="71" y="1241"/>
                </a:lnTo>
                <a:lnTo>
                  <a:pt x="89" y="1143"/>
                </a:lnTo>
                <a:lnTo>
                  <a:pt x="111" y="1046"/>
                </a:lnTo>
                <a:lnTo>
                  <a:pt x="135" y="952"/>
                </a:lnTo>
                <a:lnTo>
                  <a:pt x="163" y="859"/>
                </a:lnTo>
                <a:lnTo>
                  <a:pt x="193" y="770"/>
                </a:lnTo>
                <a:lnTo>
                  <a:pt x="226" y="683"/>
                </a:lnTo>
                <a:lnTo>
                  <a:pt x="261" y="600"/>
                </a:lnTo>
                <a:lnTo>
                  <a:pt x="298" y="520"/>
                </a:lnTo>
                <a:lnTo>
                  <a:pt x="337" y="445"/>
                </a:lnTo>
                <a:lnTo>
                  <a:pt x="378" y="374"/>
                </a:lnTo>
                <a:lnTo>
                  <a:pt x="419" y="307"/>
                </a:lnTo>
                <a:lnTo>
                  <a:pt x="462" y="247"/>
                </a:lnTo>
                <a:lnTo>
                  <a:pt x="506" y="192"/>
                </a:lnTo>
                <a:lnTo>
                  <a:pt x="551" y="144"/>
                </a:lnTo>
                <a:lnTo>
                  <a:pt x="595" y="102"/>
                </a:lnTo>
                <a:lnTo>
                  <a:pt x="640" y="67"/>
                </a:lnTo>
                <a:lnTo>
                  <a:pt x="685" y="38"/>
                </a:lnTo>
                <a:lnTo>
                  <a:pt x="730" y="17"/>
                </a:lnTo>
                <a:lnTo>
                  <a:pt x="774" y="5"/>
                </a:lnTo>
                <a:lnTo>
                  <a:pt x="8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3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533400" y="3810000"/>
            <a:ext cx="5195518" cy="762000"/>
            <a:chOff x="581" y="2981"/>
            <a:chExt cx="14857" cy="2179"/>
          </a:xfrm>
          <a:solidFill>
            <a:srgbClr val="0000FF"/>
          </a:solidFill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81" y="3473"/>
              <a:ext cx="1131" cy="1082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1127" y="9"/>
                </a:cxn>
                <a:cxn ang="0">
                  <a:pos x="1131" y="45"/>
                </a:cxn>
                <a:cxn ang="0">
                  <a:pos x="1095" y="347"/>
                </a:cxn>
                <a:cxn ang="0">
                  <a:pos x="1077" y="361"/>
                </a:cxn>
                <a:cxn ang="0">
                  <a:pos x="1059" y="342"/>
                </a:cxn>
                <a:cxn ang="0">
                  <a:pos x="1059" y="329"/>
                </a:cxn>
                <a:cxn ang="0">
                  <a:pos x="1064" y="275"/>
                </a:cxn>
                <a:cxn ang="0">
                  <a:pos x="1059" y="167"/>
                </a:cxn>
                <a:cxn ang="0">
                  <a:pos x="978" y="67"/>
                </a:cxn>
                <a:cxn ang="0">
                  <a:pos x="622" y="49"/>
                </a:cxn>
                <a:cxn ang="0">
                  <a:pos x="545" y="76"/>
                </a:cxn>
                <a:cxn ang="0">
                  <a:pos x="581" y="514"/>
                </a:cxn>
                <a:cxn ang="0">
                  <a:pos x="739" y="469"/>
                </a:cxn>
                <a:cxn ang="0">
                  <a:pos x="789" y="347"/>
                </a:cxn>
                <a:cxn ang="0">
                  <a:pos x="802" y="329"/>
                </a:cxn>
                <a:cxn ang="0">
                  <a:pos x="820" y="333"/>
                </a:cxn>
                <a:cxn ang="0">
                  <a:pos x="825" y="347"/>
                </a:cxn>
                <a:cxn ang="0">
                  <a:pos x="825" y="361"/>
                </a:cxn>
                <a:cxn ang="0">
                  <a:pos x="730" y="730"/>
                </a:cxn>
                <a:cxn ang="0">
                  <a:pos x="721" y="748"/>
                </a:cxn>
                <a:cxn ang="0">
                  <a:pos x="698" y="744"/>
                </a:cxn>
                <a:cxn ang="0">
                  <a:pos x="694" y="726"/>
                </a:cxn>
                <a:cxn ang="0">
                  <a:pos x="707" y="676"/>
                </a:cxn>
                <a:cxn ang="0">
                  <a:pos x="707" y="613"/>
                </a:cxn>
                <a:cxn ang="0">
                  <a:pos x="635" y="568"/>
                </a:cxn>
                <a:cxn ang="0">
                  <a:pos x="423" y="564"/>
                </a:cxn>
                <a:cxn ang="0">
                  <a:pos x="315" y="988"/>
                </a:cxn>
                <a:cxn ang="0">
                  <a:pos x="315" y="1006"/>
                </a:cxn>
                <a:cxn ang="0">
                  <a:pos x="333" y="1024"/>
                </a:cxn>
                <a:cxn ang="0">
                  <a:pos x="396" y="1028"/>
                </a:cxn>
                <a:cxn ang="0">
                  <a:pos x="468" y="1033"/>
                </a:cxn>
                <a:cxn ang="0">
                  <a:pos x="491" y="1033"/>
                </a:cxn>
                <a:cxn ang="0">
                  <a:pos x="500" y="1037"/>
                </a:cxn>
                <a:cxn ang="0">
                  <a:pos x="505" y="1064"/>
                </a:cxn>
                <a:cxn ang="0">
                  <a:pos x="486" y="1082"/>
                </a:cxn>
                <a:cxn ang="0">
                  <a:pos x="419" y="1082"/>
                </a:cxn>
                <a:cxn ang="0">
                  <a:pos x="234" y="1078"/>
                </a:cxn>
                <a:cxn ang="0">
                  <a:pos x="67" y="1082"/>
                </a:cxn>
                <a:cxn ang="0">
                  <a:pos x="18" y="1082"/>
                </a:cxn>
                <a:cxn ang="0">
                  <a:pos x="0" y="1069"/>
                </a:cxn>
                <a:cxn ang="0">
                  <a:pos x="4" y="1042"/>
                </a:cxn>
                <a:cxn ang="0">
                  <a:pos x="31" y="1033"/>
                </a:cxn>
                <a:cxn ang="0">
                  <a:pos x="144" y="1024"/>
                </a:cxn>
                <a:cxn ang="0">
                  <a:pos x="189" y="956"/>
                </a:cxn>
                <a:cxn ang="0">
                  <a:pos x="405" y="90"/>
                </a:cxn>
                <a:cxn ang="0">
                  <a:pos x="405" y="76"/>
                </a:cxn>
                <a:cxn ang="0">
                  <a:pos x="347" y="49"/>
                </a:cxn>
                <a:cxn ang="0">
                  <a:pos x="275" y="49"/>
                </a:cxn>
                <a:cxn ang="0">
                  <a:pos x="261" y="31"/>
                </a:cxn>
                <a:cxn ang="0">
                  <a:pos x="270" y="4"/>
                </a:cxn>
                <a:cxn ang="0">
                  <a:pos x="306" y="0"/>
                </a:cxn>
              </a:cxnLst>
              <a:rect l="0" t="0" r="r" b="b"/>
              <a:pathLst>
                <a:path w="1131" h="1082">
                  <a:moveTo>
                    <a:pt x="306" y="0"/>
                  </a:moveTo>
                  <a:lnTo>
                    <a:pt x="1086" y="0"/>
                  </a:lnTo>
                  <a:lnTo>
                    <a:pt x="1104" y="0"/>
                  </a:lnTo>
                  <a:lnTo>
                    <a:pt x="1113" y="0"/>
                  </a:lnTo>
                  <a:lnTo>
                    <a:pt x="1122" y="4"/>
                  </a:lnTo>
                  <a:lnTo>
                    <a:pt x="1127" y="9"/>
                  </a:lnTo>
                  <a:lnTo>
                    <a:pt x="1131" y="18"/>
                  </a:lnTo>
                  <a:lnTo>
                    <a:pt x="1131" y="27"/>
                  </a:lnTo>
                  <a:lnTo>
                    <a:pt x="1131" y="45"/>
                  </a:lnTo>
                  <a:lnTo>
                    <a:pt x="1100" y="320"/>
                  </a:lnTo>
                  <a:lnTo>
                    <a:pt x="1095" y="333"/>
                  </a:lnTo>
                  <a:lnTo>
                    <a:pt x="1095" y="347"/>
                  </a:lnTo>
                  <a:lnTo>
                    <a:pt x="1091" y="351"/>
                  </a:lnTo>
                  <a:lnTo>
                    <a:pt x="1086" y="356"/>
                  </a:lnTo>
                  <a:lnTo>
                    <a:pt x="1077" y="361"/>
                  </a:lnTo>
                  <a:lnTo>
                    <a:pt x="1068" y="356"/>
                  </a:lnTo>
                  <a:lnTo>
                    <a:pt x="1059" y="351"/>
                  </a:lnTo>
                  <a:lnTo>
                    <a:pt x="1059" y="342"/>
                  </a:lnTo>
                  <a:lnTo>
                    <a:pt x="1055" y="338"/>
                  </a:lnTo>
                  <a:lnTo>
                    <a:pt x="1055" y="333"/>
                  </a:lnTo>
                  <a:lnTo>
                    <a:pt x="1059" y="329"/>
                  </a:lnTo>
                  <a:lnTo>
                    <a:pt x="1059" y="324"/>
                  </a:lnTo>
                  <a:lnTo>
                    <a:pt x="1059" y="311"/>
                  </a:lnTo>
                  <a:lnTo>
                    <a:pt x="1064" y="275"/>
                  </a:lnTo>
                  <a:lnTo>
                    <a:pt x="1064" y="252"/>
                  </a:lnTo>
                  <a:lnTo>
                    <a:pt x="1064" y="225"/>
                  </a:lnTo>
                  <a:lnTo>
                    <a:pt x="1059" y="167"/>
                  </a:lnTo>
                  <a:lnTo>
                    <a:pt x="1046" y="121"/>
                  </a:lnTo>
                  <a:lnTo>
                    <a:pt x="1023" y="90"/>
                  </a:lnTo>
                  <a:lnTo>
                    <a:pt x="978" y="67"/>
                  </a:lnTo>
                  <a:lnTo>
                    <a:pt x="919" y="54"/>
                  </a:lnTo>
                  <a:lnTo>
                    <a:pt x="834" y="49"/>
                  </a:lnTo>
                  <a:lnTo>
                    <a:pt x="622" y="49"/>
                  </a:lnTo>
                  <a:lnTo>
                    <a:pt x="581" y="49"/>
                  </a:lnTo>
                  <a:lnTo>
                    <a:pt x="559" y="58"/>
                  </a:lnTo>
                  <a:lnTo>
                    <a:pt x="545" y="76"/>
                  </a:lnTo>
                  <a:lnTo>
                    <a:pt x="536" y="112"/>
                  </a:lnTo>
                  <a:lnTo>
                    <a:pt x="432" y="514"/>
                  </a:lnTo>
                  <a:lnTo>
                    <a:pt x="581" y="514"/>
                  </a:lnTo>
                  <a:lnTo>
                    <a:pt x="649" y="514"/>
                  </a:lnTo>
                  <a:lnTo>
                    <a:pt x="698" y="496"/>
                  </a:lnTo>
                  <a:lnTo>
                    <a:pt x="739" y="469"/>
                  </a:lnTo>
                  <a:lnTo>
                    <a:pt x="762" y="428"/>
                  </a:lnTo>
                  <a:lnTo>
                    <a:pt x="784" y="365"/>
                  </a:lnTo>
                  <a:lnTo>
                    <a:pt x="789" y="347"/>
                  </a:lnTo>
                  <a:lnTo>
                    <a:pt x="793" y="338"/>
                  </a:lnTo>
                  <a:lnTo>
                    <a:pt x="793" y="333"/>
                  </a:lnTo>
                  <a:lnTo>
                    <a:pt x="802" y="329"/>
                  </a:lnTo>
                  <a:lnTo>
                    <a:pt x="811" y="329"/>
                  </a:lnTo>
                  <a:lnTo>
                    <a:pt x="816" y="329"/>
                  </a:lnTo>
                  <a:lnTo>
                    <a:pt x="820" y="333"/>
                  </a:lnTo>
                  <a:lnTo>
                    <a:pt x="825" y="338"/>
                  </a:lnTo>
                  <a:lnTo>
                    <a:pt x="825" y="342"/>
                  </a:lnTo>
                  <a:lnTo>
                    <a:pt x="825" y="347"/>
                  </a:lnTo>
                  <a:lnTo>
                    <a:pt x="825" y="351"/>
                  </a:lnTo>
                  <a:lnTo>
                    <a:pt x="825" y="351"/>
                  </a:lnTo>
                  <a:lnTo>
                    <a:pt x="825" y="361"/>
                  </a:lnTo>
                  <a:lnTo>
                    <a:pt x="820" y="370"/>
                  </a:lnTo>
                  <a:lnTo>
                    <a:pt x="734" y="717"/>
                  </a:lnTo>
                  <a:lnTo>
                    <a:pt x="730" y="730"/>
                  </a:lnTo>
                  <a:lnTo>
                    <a:pt x="725" y="739"/>
                  </a:lnTo>
                  <a:lnTo>
                    <a:pt x="725" y="748"/>
                  </a:lnTo>
                  <a:lnTo>
                    <a:pt x="721" y="748"/>
                  </a:lnTo>
                  <a:lnTo>
                    <a:pt x="712" y="753"/>
                  </a:lnTo>
                  <a:lnTo>
                    <a:pt x="703" y="748"/>
                  </a:lnTo>
                  <a:lnTo>
                    <a:pt x="698" y="744"/>
                  </a:lnTo>
                  <a:lnTo>
                    <a:pt x="694" y="739"/>
                  </a:lnTo>
                  <a:lnTo>
                    <a:pt x="694" y="730"/>
                  </a:lnTo>
                  <a:lnTo>
                    <a:pt x="694" y="726"/>
                  </a:lnTo>
                  <a:lnTo>
                    <a:pt x="694" y="721"/>
                  </a:lnTo>
                  <a:lnTo>
                    <a:pt x="698" y="712"/>
                  </a:lnTo>
                  <a:lnTo>
                    <a:pt x="707" y="676"/>
                  </a:lnTo>
                  <a:lnTo>
                    <a:pt x="707" y="649"/>
                  </a:lnTo>
                  <a:lnTo>
                    <a:pt x="707" y="636"/>
                  </a:lnTo>
                  <a:lnTo>
                    <a:pt x="707" y="613"/>
                  </a:lnTo>
                  <a:lnTo>
                    <a:pt x="698" y="591"/>
                  </a:lnTo>
                  <a:lnTo>
                    <a:pt x="676" y="577"/>
                  </a:lnTo>
                  <a:lnTo>
                    <a:pt x="635" y="568"/>
                  </a:lnTo>
                  <a:lnTo>
                    <a:pt x="577" y="564"/>
                  </a:lnTo>
                  <a:lnTo>
                    <a:pt x="423" y="564"/>
                  </a:lnTo>
                  <a:lnTo>
                    <a:pt x="423" y="564"/>
                  </a:lnTo>
                  <a:lnTo>
                    <a:pt x="320" y="961"/>
                  </a:lnTo>
                  <a:lnTo>
                    <a:pt x="320" y="974"/>
                  </a:lnTo>
                  <a:lnTo>
                    <a:pt x="315" y="988"/>
                  </a:lnTo>
                  <a:lnTo>
                    <a:pt x="315" y="992"/>
                  </a:lnTo>
                  <a:lnTo>
                    <a:pt x="315" y="997"/>
                  </a:lnTo>
                  <a:lnTo>
                    <a:pt x="315" y="1006"/>
                  </a:lnTo>
                  <a:lnTo>
                    <a:pt x="320" y="1015"/>
                  </a:lnTo>
                  <a:lnTo>
                    <a:pt x="324" y="1019"/>
                  </a:lnTo>
                  <a:lnTo>
                    <a:pt x="333" y="1024"/>
                  </a:lnTo>
                  <a:lnTo>
                    <a:pt x="347" y="1028"/>
                  </a:lnTo>
                  <a:lnTo>
                    <a:pt x="365" y="1028"/>
                  </a:lnTo>
                  <a:lnTo>
                    <a:pt x="396" y="1028"/>
                  </a:lnTo>
                  <a:lnTo>
                    <a:pt x="423" y="1033"/>
                  </a:lnTo>
                  <a:lnTo>
                    <a:pt x="450" y="1033"/>
                  </a:lnTo>
                  <a:lnTo>
                    <a:pt x="468" y="1033"/>
                  </a:lnTo>
                  <a:lnTo>
                    <a:pt x="482" y="1033"/>
                  </a:lnTo>
                  <a:lnTo>
                    <a:pt x="486" y="1033"/>
                  </a:lnTo>
                  <a:lnTo>
                    <a:pt x="491" y="1033"/>
                  </a:lnTo>
                  <a:lnTo>
                    <a:pt x="496" y="1033"/>
                  </a:lnTo>
                  <a:lnTo>
                    <a:pt x="496" y="1037"/>
                  </a:lnTo>
                  <a:lnTo>
                    <a:pt x="500" y="1037"/>
                  </a:lnTo>
                  <a:lnTo>
                    <a:pt x="505" y="1042"/>
                  </a:lnTo>
                  <a:lnTo>
                    <a:pt x="505" y="1051"/>
                  </a:lnTo>
                  <a:lnTo>
                    <a:pt x="505" y="1064"/>
                  </a:lnTo>
                  <a:lnTo>
                    <a:pt x="500" y="1073"/>
                  </a:lnTo>
                  <a:lnTo>
                    <a:pt x="491" y="1078"/>
                  </a:lnTo>
                  <a:lnTo>
                    <a:pt x="486" y="1082"/>
                  </a:lnTo>
                  <a:lnTo>
                    <a:pt x="477" y="1082"/>
                  </a:lnTo>
                  <a:lnTo>
                    <a:pt x="473" y="1082"/>
                  </a:lnTo>
                  <a:lnTo>
                    <a:pt x="419" y="1082"/>
                  </a:lnTo>
                  <a:lnTo>
                    <a:pt x="351" y="1078"/>
                  </a:lnTo>
                  <a:lnTo>
                    <a:pt x="288" y="1078"/>
                  </a:lnTo>
                  <a:lnTo>
                    <a:pt x="234" y="1078"/>
                  </a:lnTo>
                  <a:lnTo>
                    <a:pt x="189" y="1078"/>
                  </a:lnTo>
                  <a:lnTo>
                    <a:pt x="130" y="1078"/>
                  </a:lnTo>
                  <a:lnTo>
                    <a:pt x="67" y="1082"/>
                  </a:lnTo>
                  <a:lnTo>
                    <a:pt x="22" y="1082"/>
                  </a:lnTo>
                  <a:lnTo>
                    <a:pt x="22" y="1082"/>
                  </a:lnTo>
                  <a:lnTo>
                    <a:pt x="18" y="1082"/>
                  </a:lnTo>
                  <a:lnTo>
                    <a:pt x="9" y="1078"/>
                  </a:lnTo>
                  <a:lnTo>
                    <a:pt x="4" y="1073"/>
                  </a:lnTo>
                  <a:lnTo>
                    <a:pt x="0" y="1069"/>
                  </a:lnTo>
                  <a:lnTo>
                    <a:pt x="0" y="1060"/>
                  </a:lnTo>
                  <a:lnTo>
                    <a:pt x="0" y="1051"/>
                  </a:lnTo>
                  <a:lnTo>
                    <a:pt x="4" y="1042"/>
                  </a:lnTo>
                  <a:lnTo>
                    <a:pt x="13" y="1033"/>
                  </a:lnTo>
                  <a:lnTo>
                    <a:pt x="22" y="1033"/>
                  </a:lnTo>
                  <a:lnTo>
                    <a:pt x="31" y="1033"/>
                  </a:lnTo>
                  <a:lnTo>
                    <a:pt x="45" y="1033"/>
                  </a:lnTo>
                  <a:lnTo>
                    <a:pt x="108" y="1028"/>
                  </a:lnTo>
                  <a:lnTo>
                    <a:pt x="144" y="1024"/>
                  </a:lnTo>
                  <a:lnTo>
                    <a:pt x="166" y="1010"/>
                  </a:lnTo>
                  <a:lnTo>
                    <a:pt x="180" y="988"/>
                  </a:lnTo>
                  <a:lnTo>
                    <a:pt x="189" y="956"/>
                  </a:lnTo>
                  <a:lnTo>
                    <a:pt x="401" y="117"/>
                  </a:lnTo>
                  <a:lnTo>
                    <a:pt x="401" y="103"/>
                  </a:lnTo>
                  <a:lnTo>
                    <a:pt x="405" y="90"/>
                  </a:lnTo>
                  <a:lnTo>
                    <a:pt x="405" y="85"/>
                  </a:lnTo>
                  <a:lnTo>
                    <a:pt x="405" y="81"/>
                  </a:lnTo>
                  <a:lnTo>
                    <a:pt x="405" y="76"/>
                  </a:lnTo>
                  <a:lnTo>
                    <a:pt x="401" y="63"/>
                  </a:lnTo>
                  <a:lnTo>
                    <a:pt x="378" y="54"/>
                  </a:lnTo>
                  <a:lnTo>
                    <a:pt x="347" y="49"/>
                  </a:lnTo>
                  <a:lnTo>
                    <a:pt x="306" y="49"/>
                  </a:lnTo>
                  <a:lnTo>
                    <a:pt x="288" y="49"/>
                  </a:lnTo>
                  <a:lnTo>
                    <a:pt x="275" y="49"/>
                  </a:lnTo>
                  <a:lnTo>
                    <a:pt x="266" y="45"/>
                  </a:lnTo>
                  <a:lnTo>
                    <a:pt x="261" y="40"/>
                  </a:lnTo>
                  <a:lnTo>
                    <a:pt x="261" y="31"/>
                  </a:lnTo>
                  <a:lnTo>
                    <a:pt x="261" y="18"/>
                  </a:lnTo>
                  <a:lnTo>
                    <a:pt x="266" y="9"/>
                  </a:lnTo>
                  <a:lnTo>
                    <a:pt x="270" y="4"/>
                  </a:lnTo>
                  <a:lnTo>
                    <a:pt x="279" y="0"/>
                  </a:lnTo>
                  <a:lnTo>
                    <a:pt x="293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924" y="3360"/>
              <a:ext cx="370" cy="1592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1" y="4"/>
                </a:cxn>
                <a:cxn ang="0">
                  <a:pos x="365" y="4"/>
                </a:cxn>
                <a:cxn ang="0">
                  <a:pos x="370" y="9"/>
                </a:cxn>
                <a:cxn ang="0">
                  <a:pos x="370" y="18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5" y="27"/>
                </a:cxn>
                <a:cxn ang="0">
                  <a:pos x="361" y="36"/>
                </a:cxn>
                <a:cxn ang="0">
                  <a:pos x="347" y="45"/>
                </a:cxn>
                <a:cxn ang="0">
                  <a:pos x="262" y="149"/>
                </a:cxn>
                <a:cxn ang="0">
                  <a:pos x="199" y="266"/>
                </a:cxn>
                <a:cxn ang="0">
                  <a:pos x="149" y="392"/>
                </a:cxn>
                <a:cxn ang="0">
                  <a:pos x="117" y="523"/>
                </a:cxn>
                <a:cxn ang="0">
                  <a:pos x="99" y="658"/>
                </a:cxn>
                <a:cxn ang="0">
                  <a:pos x="95" y="798"/>
                </a:cxn>
                <a:cxn ang="0">
                  <a:pos x="99" y="902"/>
                </a:cxn>
                <a:cxn ang="0">
                  <a:pos x="108" y="1015"/>
                </a:cxn>
                <a:cxn ang="0">
                  <a:pos x="131" y="1128"/>
                </a:cxn>
                <a:cxn ang="0">
                  <a:pos x="163" y="1240"/>
                </a:cxn>
                <a:cxn ang="0">
                  <a:pos x="208" y="1349"/>
                </a:cxn>
                <a:cxn ang="0">
                  <a:pos x="266" y="1448"/>
                </a:cxn>
                <a:cxn ang="0">
                  <a:pos x="343" y="1543"/>
                </a:cxn>
                <a:cxn ang="0">
                  <a:pos x="356" y="1552"/>
                </a:cxn>
                <a:cxn ang="0">
                  <a:pos x="365" y="1561"/>
                </a:cxn>
                <a:cxn ang="0">
                  <a:pos x="370" y="1565"/>
                </a:cxn>
                <a:cxn ang="0">
                  <a:pos x="370" y="1570"/>
                </a:cxn>
                <a:cxn ang="0">
                  <a:pos x="370" y="1574"/>
                </a:cxn>
                <a:cxn ang="0">
                  <a:pos x="370" y="1579"/>
                </a:cxn>
                <a:cxn ang="0">
                  <a:pos x="370" y="1579"/>
                </a:cxn>
                <a:cxn ang="0">
                  <a:pos x="370" y="1583"/>
                </a:cxn>
                <a:cxn ang="0">
                  <a:pos x="365" y="1592"/>
                </a:cxn>
                <a:cxn ang="0">
                  <a:pos x="356" y="1592"/>
                </a:cxn>
                <a:cxn ang="0">
                  <a:pos x="343" y="1588"/>
                </a:cxn>
                <a:cxn ang="0">
                  <a:pos x="316" y="1565"/>
                </a:cxn>
                <a:cxn ang="0">
                  <a:pos x="280" y="1534"/>
                </a:cxn>
                <a:cxn ang="0">
                  <a:pos x="239" y="1493"/>
                </a:cxn>
                <a:cxn ang="0">
                  <a:pos x="194" y="1439"/>
                </a:cxn>
                <a:cxn ang="0">
                  <a:pos x="149" y="1371"/>
                </a:cxn>
                <a:cxn ang="0">
                  <a:pos x="108" y="1290"/>
                </a:cxn>
                <a:cxn ang="0">
                  <a:pos x="54" y="1159"/>
                </a:cxn>
                <a:cxn ang="0">
                  <a:pos x="23" y="1024"/>
                </a:cxn>
                <a:cxn ang="0">
                  <a:pos x="5" y="902"/>
                </a:cxn>
                <a:cxn ang="0">
                  <a:pos x="0" y="798"/>
                </a:cxn>
                <a:cxn ang="0">
                  <a:pos x="5" y="690"/>
                </a:cxn>
                <a:cxn ang="0">
                  <a:pos x="23" y="568"/>
                </a:cxn>
                <a:cxn ang="0">
                  <a:pos x="54" y="442"/>
                </a:cxn>
                <a:cxn ang="0">
                  <a:pos x="104" y="311"/>
                </a:cxn>
                <a:cxn ang="0">
                  <a:pos x="145" y="230"/>
                </a:cxn>
                <a:cxn ang="0">
                  <a:pos x="190" y="162"/>
                </a:cxn>
                <a:cxn ang="0">
                  <a:pos x="235" y="104"/>
                </a:cxn>
                <a:cxn ang="0">
                  <a:pos x="280" y="58"/>
                </a:cxn>
                <a:cxn ang="0">
                  <a:pos x="316" y="27"/>
                </a:cxn>
                <a:cxn ang="0">
                  <a:pos x="338" y="9"/>
                </a:cxn>
                <a:cxn ang="0">
                  <a:pos x="356" y="0"/>
                </a:cxn>
              </a:cxnLst>
              <a:rect l="0" t="0" r="r" b="b"/>
              <a:pathLst>
                <a:path w="370" h="1592">
                  <a:moveTo>
                    <a:pt x="356" y="0"/>
                  </a:moveTo>
                  <a:lnTo>
                    <a:pt x="361" y="4"/>
                  </a:lnTo>
                  <a:lnTo>
                    <a:pt x="365" y="4"/>
                  </a:lnTo>
                  <a:lnTo>
                    <a:pt x="370" y="9"/>
                  </a:lnTo>
                  <a:lnTo>
                    <a:pt x="370" y="18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5" y="27"/>
                  </a:lnTo>
                  <a:lnTo>
                    <a:pt x="361" y="36"/>
                  </a:lnTo>
                  <a:lnTo>
                    <a:pt x="347" y="45"/>
                  </a:lnTo>
                  <a:lnTo>
                    <a:pt x="262" y="149"/>
                  </a:lnTo>
                  <a:lnTo>
                    <a:pt x="199" y="266"/>
                  </a:lnTo>
                  <a:lnTo>
                    <a:pt x="149" y="392"/>
                  </a:lnTo>
                  <a:lnTo>
                    <a:pt x="117" y="523"/>
                  </a:lnTo>
                  <a:lnTo>
                    <a:pt x="99" y="658"/>
                  </a:lnTo>
                  <a:lnTo>
                    <a:pt x="95" y="798"/>
                  </a:lnTo>
                  <a:lnTo>
                    <a:pt x="99" y="902"/>
                  </a:lnTo>
                  <a:lnTo>
                    <a:pt x="108" y="1015"/>
                  </a:lnTo>
                  <a:lnTo>
                    <a:pt x="131" y="1128"/>
                  </a:lnTo>
                  <a:lnTo>
                    <a:pt x="163" y="1240"/>
                  </a:lnTo>
                  <a:lnTo>
                    <a:pt x="208" y="1349"/>
                  </a:lnTo>
                  <a:lnTo>
                    <a:pt x="266" y="1448"/>
                  </a:lnTo>
                  <a:lnTo>
                    <a:pt x="343" y="1543"/>
                  </a:lnTo>
                  <a:lnTo>
                    <a:pt x="356" y="1552"/>
                  </a:lnTo>
                  <a:lnTo>
                    <a:pt x="365" y="1561"/>
                  </a:lnTo>
                  <a:lnTo>
                    <a:pt x="370" y="1565"/>
                  </a:lnTo>
                  <a:lnTo>
                    <a:pt x="370" y="1570"/>
                  </a:lnTo>
                  <a:lnTo>
                    <a:pt x="370" y="1574"/>
                  </a:lnTo>
                  <a:lnTo>
                    <a:pt x="370" y="1579"/>
                  </a:lnTo>
                  <a:lnTo>
                    <a:pt x="370" y="1579"/>
                  </a:lnTo>
                  <a:lnTo>
                    <a:pt x="370" y="1583"/>
                  </a:lnTo>
                  <a:lnTo>
                    <a:pt x="365" y="1592"/>
                  </a:lnTo>
                  <a:lnTo>
                    <a:pt x="356" y="1592"/>
                  </a:lnTo>
                  <a:lnTo>
                    <a:pt x="343" y="1588"/>
                  </a:lnTo>
                  <a:lnTo>
                    <a:pt x="316" y="1565"/>
                  </a:lnTo>
                  <a:lnTo>
                    <a:pt x="280" y="1534"/>
                  </a:lnTo>
                  <a:lnTo>
                    <a:pt x="239" y="1493"/>
                  </a:lnTo>
                  <a:lnTo>
                    <a:pt x="194" y="1439"/>
                  </a:lnTo>
                  <a:lnTo>
                    <a:pt x="149" y="1371"/>
                  </a:lnTo>
                  <a:lnTo>
                    <a:pt x="108" y="1290"/>
                  </a:lnTo>
                  <a:lnTo>
                    <a:pt x="54" y="1159"/>
                  </a:lnTo>
                  <a:lnTo>
                    <a:pt x="23" y="1024"/>
                  </a:lnTo>
                  <a:lnTo>
                    <a:pt x="5" y="902"/>
                  </a:lnTo>
                  <a:lnTo>
                    <a:pt x="0" y="798"/>
                  </a:lnTo>
                  <a:lnTo>
                    <a:pt x="5" y="690"/>
                  </a:lnTo>
                  <a:lnTo>
                    <a:pt x="23" y="568"/>
                  </a:lnTo>
                  <a:lnTo>
                    <a:pt x="54" y="442"/>
                  </a:lnTo>
                  <a:lnTo>
                    <a:pt x="104" y="311"/>
                  </a:lnTo>
                  <a:lnTo>
                    <a:pt x="145" y="230"/>
                  </a:lnTo>
                  <a:lnTo>
                    <a:pt x="190" y="162"/>
                  </a:lnTo>
                  <a:lnTo>
                    <a:pt x="235" y="104"/>
                  </a:lnTo>
                  <a:lnTo>
                    <a:pt x="280" y="58"/>
                  </a:lnTo>
                  <a:lnTo>
                    <a:pt x="316" y="27"/>
                  </a:lnTo>
                  <a:lnTo>
                    <a:pt x="338" y="9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2501" y="3834"/>
              <a:ext cx="866" cy="1064"/>
            </a:xfrm>
            <a:custGeom>
              <a:avLst/>
              <a:gdLst/>
              <a:ahLst/>
              <a:cxnLst>
                <a:cxn ang="0">
                  <a:pos x="73" y="748"/>
                </a:cxn>
                <a:cxn ang="0">
                  <a:pos x="41" y="933"/>
                </a:cxn>
                <a:cxn ang="0">
                  <a:pos x="54" y="1006"/>
                </a:cxn>
                <a:cxn ang="0">
                  <a:pos x="158" y="1015"/>
                </a:cxn>
                <a:cxn ang="0">
                  <a:pos x="244" y="848"/>
                </a:cxn>
                <a:cxn ang="0">
                  <a:pos x="235" y="798"/>
                </a:cxn>
                <a:cxn ang="0">
                  <a:pos x="275" y="0"/>
                </a:cxn>
                <a:cxn ang="0">
                  <a:pos x="289" y="4"/>
                </a:cxn>
                <a:cxn ang="0">
                  <a:pos x="293" y="22"/>
                </a:cxn>
                <a:cxn ang="0">
                  <a:pos x="280" y="36"/>
                </a:cxn>
                <a:cxn ang="0">
                  <a:pos x="181" y="99"/>
                </a:cxn>
                <a:cxn ang="0">
                  <a:pos x="95" y="311"/>
                </a:cxn>
                <a:cxn ang="0">
                  <a:pos x="100" y="451"/>
                </a:cxn>
                <a:cxn ang="0">
                  <a:pos x="262" y="279"/>
                </a:cxn>
                <a:cxn ang="0">
                  <a:pos x="478" y="108"/>
                </a:cxn>
                <a:cxn ang="0">
                  <a:pos x="654" y="67"/>
                </a:cxn>
                <a:cxn ang="0">
                  <a:pos x="812" y="139"/>
                </a:cxn>
                <a:cxn ang="0">
                  <a:pos x="866" y="306"/>
                </a:cxn>
                <a:cxn ang="0">
                  <a:pos x="780" y="568"/>
                </a:cxn>
                <a:cxn ang="0">
                  <a:pos x="578" y="726"/>
                </a:cxn>
                <a:cxn ang="0">
                  <a:pos x="411" y="712"/>
                </a:cxn>
                <a:cxn ang="0">
                  <a:pos x="357" y="604"/>
                </a:cxn>
                <a:cxn ang="0">
                  <a:pos x="361" y="568"/>
                </a:cxn>
                <a:cxn ang="0">
                  <a:pos x="379" y="541"/>
                </a:cxn>
                <a:cxn ang="0">
                  <a:pos x="415" y="536"/>
                </a:cxn>
                <a:cxn ang="0">
                  <a:pos x="429" y="550"/>
                </a:cxn>
                <a:cxn ang="0">
                  <a:pos x="433" y="563"/>
                </a:cxn>
                <a:cxn ang="0">
                  <a:pos x="424" y="581"/>
                </a:cxn>
                <a:cxn ang="0">
                  <a:pos x="397" y="600"/>
                </a:cxn>
                <a:cxn ang="0">
                  <a:pos x="447" y="690"/>
                </a:cxn>
                <a:cxn ang="0">
                  <a:pos x="532" y="699"/>
                </a:cxn>
                <a:cxn ang="0">
                  <a:pos x="650" y="613"/>
                </a:cxn>
                <a:cxn ang="0">
                  <a:pos x="735" y="442"/>
                </a:cxn>
                <a:cxn ang="0">
                  <a:pos x="771" y="257"/>
                </a:cxn>
                <a:cxn ang="0">
                  <a:pos x="731" y="135"/>
                </a:cxn>
                <a:cxn ang="0">
                  <a:pos x="609" y="103"/>
                </a:cxn>
                <a:cxn ang="0">
                  <a:pos x="429" y="175"/>
                </a:cxn>
                <a:cxn ang="0">
                  <a:pos x="217" y="401"/>
                </a:cxn>
                <a:cxn ang="0">
                  <a:pos x="154" y="523"/>
                </a:cxn>
                <a:cxn ang="0">
                  <a:pos x="199" y="590"/>
                </a:cxn>
                <a:cxn ang="0">
                  <a:pos x="275" y="690"/>
                </a:cxn>
                <a:cxn ang="0">
                  <a:pos x="316" y="766"/>
                </a:cxn>
                <a:cxn ang="0">
                  <a:pos x="275" y="947"/>
                </a:cxn>
                <a:cxn ang="0">
                  <a:pos x="109" y="1064"/>
                </a:cxn>
                <a:cxn ang="0">
                  <a:pos x="18" y="1010"/>
                </a:cxn>
                <a:cxn ang="0">
                  <a:pos x="5" y="884"/>
                </a:cxn>
                <a:cxn ang="0">
                  <a:pos x="59" y="663"/>
                </a:cxn>
                <a:cxn ang="0">
                  <a:pos x="32" y="527"/>
                </a:cxn>
                <a:cxn ang="0">
                  <a:pos x="23" y="338"/>
                </a:cxn>
                <a:cxn ang="0">
                  <a:pos x="122" y="103"/>
                </a:cxn>
                <a:cxn ang="0">
                  <a:pos x="275" y="0"/>
                </a:cxn>
              </a:cxnLst>
              <a:rect l="0" t="0" r="r" b="b"/>
              <a:pathLst>
                <a:path w="866" h="1064">
                  <a:moveTo>
                    <a:pt x="109" y="631"/>
                  </a:moveTo>
                  <a:lnTo>
                    <a:pt x="91" y="685"/>
                  </a:lnTo>
                  <a:lnTo>
                    <a:pt x="73" y="748"/>
                  </a:lnTo>
                  <a:lnTo>
                    <a:pt x="59" y="816"/>
                  </a:lnTo>
                  <a:lnTo>
                    <a:pt x="45" y="879"/>
                  </a:lnTo>
                  <a:lnTo>
                    <a:pt x="41" y="933"/>
                  </a:lnTo>
                  <a:lnTo>
                    <a:pt x="41" y="956"/>
                  </a:lnTo>
                  <a:lnTo>
                    <a:pt x="45" y="983"/>
                  </a:lnTo>
                  <a:lnTo>
                    <a:pt x="54" y="1006"/>
                  </a:lnTo>
                  <a:lnTo>
                    <a:pt x="77" y="1024"/>
                  </a:lnTo>
                  <a:lnTo>
                    <a:pt x="109" y="1028"/>
                  </a:lnTo>
                  <a:lnTo>
                    <a:pt x="158" y="1015"/>
                  </a:lnTo>
                  <a:lnTo>
                    <a:pt x="199" y="969"/>
                  </a:lnTo>
                  <a:lnTo>
                    <a:pt x="230" y="915"/>
                  </a:lnTo>
                  <a:lnTo>
                    <a:pt x="244" y="848"/>
                  </a:lnTo>
                  <a:lnTo>
                    <a:pt x="244" y="830"/>
                  </a:lnTo>
                  <a:lnTo>
                    <a:pt x="239" y="816"/>
                  </a:lnTo>
                  <a:lnTo>
                    <a:pt x="235" y="798"/>
                  </a:lnTo>
                  <a:lnTo>
                    <a:pt x="226" y="784"/>
                  </a:lnTo>
                  <a:lnTo>
                    <a:pt x="109" y="631"/>
                  </a:lnTo>
                  <a:close/>
                  <a:moveTo>
                    <a:pt x="275" y="0"/>
                  </a:moveTo>
                  <a:lnTo>
                    <a:pt x="280" y="0"/>
                  </a:lnTo>
                  <a:lnTo>
                    <a:pt x="284" y="0"/>
                  </a:lnTo>
                  <a:lnTo>
                    <a:pt x="289" y="4"/>
                  </a:lnTo>
                  <a:lnTo>
                    <a:pt x="293" y="9"/>
                  </a:lnTo>
                  <a:lnTo>
                    <a:pt x="293" y="13"/>
                  </a:lnTo>
                  <a:lnTo>
                    <a:pt x="293" y="22"/>
                  </a:lnTo>
                  <a:lnTo>
                    <a:pt x="289" y="27"/>
                  </a:lnTo>
                  <a:lnTo>
                    <a:pt x="284" y="31"/>
                  </a:lnTo>
                  <a:lnTo>
                    <a:pt x="280" y="36"/>
                  </a:lnTo>
                  <a:lnTo>
                    <a:pt x="271" y="36"/>
                  </a:lnTo>
                  <a:lnTo>
                    <a:pt x="226" y="58"/>
                  </a:lnTo>
                  <a:lnTo>
                    <a:pt x="181" y="99"/>
                  </a:lnTo>
                  <a:lnTo>
                    <a:pt x="145" y="162"/>
                  </a:lnTo>
                  <a:lnTo>
                    <a:pt x="113" y="234"/>
                  </a:lnTo>
                  <a:lnTo>
                    <a:pt x="95" y="311"/>
                  </a:lnTo>
                  <a:lnTo>
                    <a:pt x="86" y="383"/>
                  </a:lnTo>
                  <a:lnTo>
                    <a:pt x="86" y="410"/>
                  </a:lnTo>
                  <a:lnTo>
                    <a:pt x="100" y="451"/>
                  </a:lnTo>
                  <a:lnTo>
                    <a:pt x="122" y="491"/>
                  </a:lnTo>
                  <a:lnTo>
                    <a:pt x="194" y="374"/>
                  </a:lnTo>
                  <a:lnTo>
                    <a:pt x="262" y="279"/>
                  </a:lnTo>
                  <a:lnTo>
                    <a:pt x="334" y="203"/>
                  </a:lnTo>
                  <a:lnTo>
                    <a:pt x="406" y="148"/>
                  </a:lnTo>
                  <a:lnTo>
                    <a:pt x="478" y="108"/>
                  </a:lnTo>
                  <a:lnTo>
                    <a:pt x="541" y="85"/>
                  </a:lnTo>
                  <a:lnTo>
                    <a:pt x="600" y="72"/>
                  </a:lnTo>
                  <a:lnTo>
                    <a:pt x="654" y="67"/>
                  </a:lnTo>
                  <a:lnTo>
                    <a:pt x="717" y="76"/>
                  </a:lnTo>
                  <a:lnTo>
                    <a:pt x="771" y="103"/>
                  </a:lnTo>
                  <a:lnTo>
                    <a:pt x="812" y="139"/>
                  </a:lnTo>
                  <a:lnTo>
                    <a:pt x="844" y="189"/>
                  </a:lnTo>
                  <a:lnTo>
                    <a:pt x="862" y="248"/>
                  </a:lnTo>
                  <a:lnTo>
                    <a:pt x="866" y="306"/>
                  </a:lnTo>
                  <a:lnTo>
                    <a:pt x="857" y="401"/>
                  </a:lnTo>
                  <a:lnTo>
                    <a:pt x="826" y="487"/>
                  </a:lnTo>
                  <a:lnTo>
                    <a:pt x="780" y="568"/>
                  </a:lnTo>
                  <a:lnTo>
                    <a:pt x="722" y="636"/>
                  </a:lnTo>
                  <a:lnTo>
                    <a:pt x="650" y="690"/>
                  </a:lnTo>
                  <a:lnTo>
                    <a:pt x="578" y="726"/>
                  </a:lnTo>
                  <a:lnTo>
                    <a:pt x="501" y="739"/>
                  </a:lnTo>
                  <a:lnTo>
                    <a:pt x="451" y="730"/>
                  </a:lnTo>
                  <a:lnTo>
                    <a:pt x="411" y="712"/>
                  </a:lnTo>
                  <a:lnTo>
                    <a:pt x="379" y="681"/>
                  </a:lnTo>
                  <a:lnTo>
                    <a:pt x="361" y="645"/>
                  </a:lnTo>
                  <a:lnTo>
                    <a:pt x="357" y="604"/>
                  </a:lnTo>
                  <a:lnTo>
                    <a:pt x="357" y="590"/>
                  </a:lnTo>
                  <a:lnTo>
                    <a:pt x="357" y="581"/>
                  </a:lnTo>
                  <a:lnTo>
                    <a:pt x="361" y="568"/>
                  </a:lnTo>
                  <a:lnTo>
                    <a:pt x="366" y="559"/>
                  </a:lnTo>
                  <a:lnTo>
                    <a:pt x="370" y="550"/>
                  </a:lnTo>
                  <a:lnTo>
                    <a:pt x="379" y="541"/>
                  </a:lnTo>
                  <a:lnTo>
                    <a:pt x="388" y="536"/>
                  </a:lnTo>
                  <a:lnTo>
                    <a:pt x="402" y="532"/>
                  </a:lnTo>
                  <a:lnTo>
                    <a:pt x="415" y="536"/>
                  </a:lnTo>
                  <a:lnTo>
                    <a:pt x="420" y="541"/>
                  </a:lnTo>
                  <a:lnTo>
                    <a:pt x="429" y="545"/>
                  </a:lnTo>
                  <a:lnTo>
                    <a:pt x="429" y="550"/>
                  </a:lnTo>
                  <a:lnTo>
                    <a:pt x="433" y="559"/>
                  </a:lnTo>
                  <a:lnTo>
                    <a:pt x="433" y="559"/>
                  </a:lnTo>
                  <a:lnTo>
                    <a:pt x="433" y="563"/>
                  </a:lnTo>
                  <a:lnTo>
                    <a:pt x="429" y="568"/>
                  </a:lnTo>
                  <a:lnTo>
                    <a:pt x="429" y="577"/>
                  </a:lnTo>
                  <a:lnTo>
                    <a:pt x="424" y="581"/>
                  </a:lnTo>
                  <a:lnTo>
                    <a:pt x="420" y="590"/>
                  </a:lnTo>
                  <a:lnTo>
                    <a:pt x="411" y="595"/>
                  </a:lnTo>
                  <a:lnTo>
                    <a:pt x="397" y="600"/>
                  </a:lnTo>
                  <a:lnTo>
                    <a:pt x="402" y="645"/>
                  </a:lnTo>
                  <a:lnTo>
                    <a:pt x="424" y="672"/>
                  </a:lnTo>
                  <a:lnTo>
                    <a:pt x="447" y="690"/>
                  </a:lnTo>
                  <a:lnTo>
                    <a:pt x="474" y="699"/>
                  </a:lnTo>
                  <a:lnTo>
                    <a:pt x="501" y="703"/>
                  </a:lnTo>
                  <a:lnTo>
                    <a:pt x="532" y="699"/>
                  </a:lnTo>
                  <a:lnTo>
                    <a:pt x="569" y="685"/>
                  </a:lnTo>
                  <a:lnTo>
                    <a:pt x="609" y="658"/>
                  </a:lnTo>
                  <a:lnTo>
                    <a:pt x="650" y="613"/>
                  </a:lnTo>
                  <a:lnTo>
                    <a:pt x="690" y="554"/>
                  </a:lnTo>
                  <a:lnTo>
                    <a:pt x="713" y="505"/>
                  </a:lnTo>
                  <a:lnTo>
                    <a:pt x="735" y="442"/>
                  </a:lnTo>
                  <a:lnTo>
                    <a:pt x="753" y="378"/>
                  </a:lnTo>
                  <a:lnTo>
                    <a:pt x="767" y="311"/>
                  </a:lnTo>
                  <a:lnTo>
                    <a:pt x="771" y="257"/>
                  </a:lnTo>
                  <a:lnTo>
                    <a:pt x="767" y="212"/>
                  </a:lnTo>
                  <a:lnTo>
                    <a:pt x="753" y="171"/>
                  </a:lnTo>
                  <a:lnTo>
                    <a:pt x="731" y="135"/>
                  </a:lnTo>
                  <a:lnTo>
                    <a:pt x="699" y="112"/>
                  </a:lnTo>
                  <a:lnTo>
                    <a:pt x="650" y="103"/>
                  </a:lnTo>
                  <a:lnTo>
                    <a:pt x="609" y="103"/>
                  </a:lnTo>
                  <a:lnTo>
                    <a:pt x="555" y="117"/>
                  </a:lnTo>
                  <a:lnTo>
                    <a:pt x="492" y="139"/>
                  </a:lnTo>
                  <a:lnTo>
                    <a:pt x="429" y="175"/>
                  </a:lnTo>
                  <a:lnTo>
                    <a:pt x="357" y="230"/>
                  </a:lnTo>
                  <a:lnTo>
                    <a:pt x="289" y="306"/>
                  </a:lnTo>
                  <a:lnTo>
                    <a:pt x="217" y="401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54" y="523"/>
                  </a:lnTo>
                  <a:lnTo>
                    <a:pt x="172" y="554"/>
                  </a:lnTo>
                  <a:lnTo>
                    <a:pt x="199" y="590"/>
                  </a:lnTo>
                  <a:lnTo>
                    <a:pt x="226" y="622"/>
                  </a:lnTo>
                  <a:lnTo>
                    <a:pt x="248" y="654"/>
                  </a:lnTo>
                  <a:lnTo>
                    <a:pt x="275" y="690"/>
                  </a:lnTo>
                  <a:lnTo>
                    <a:pt x="298" y="717"/>
                  </a:lnTo>
                  <a:lnTo>
                    <a:pt x="307" y="744"/>
                  </a:lnTo>
                  <a:lnTo>
                    <a:pt x="316" y="766"/>
                  </a:lnTo>
                  <a:lnTo>
                    <a:pt x="316" y="798"/>
                  </a:lnTo>
                  <a:lnTo>
                    <a:pt x="307" y="875"/>
                  </a:lnTo>
                  <a:lnTo>
                    <a:pt x="275" y="947"/>
                  </a:lnTo>
                  <a:lnTo>
                    <a:pt x="226" y="1006"/>
                  </a:lnTo>
                  <a:lnTo>
                    <a:pt x="172" y="1046"/>
                  </a:lnTo>
                  <a:lnTo>
                    <a:pt x="109" y="1064"/>
                  </a:lnTo>
                  <a:lnTo>
                    <a:pt x="68" y="1055"/>
                  </a:lnTo>
                  <a:lnTo>
                    <a:pt x="36" y="1037"/>
                  </a:lnTo>
                  <a:lnTo>
                    <a:pt x="18" y="1010"/>
                  </a:lnTo>
                  <a:lnTo>
                    <a:pt x="5" y="974"/>
                  </a:lnTo>
                  <a:lnTo>
                    <a:pt x="0" y="933"/>
                  </a:lnTo>
                  <a:lnTo>
                    <a:pt x="5" y="884"/>
                  </a:lnTo>
                  <a:lnTo>
                    <a:pt x="18" y="812"/>
                  </a:lnTo>
                  <a:lnTo>
                    <a:pt x="36" y="735"/>
                  </a:lnTo>
                  <a:lnTo>
                    <a:pt x="59" y="663"/>
                  </a:lnTo>
                  <a:lnTo>
                    <a:pt x="82" y="595"/>
                  </a:lnTo>
                  <a:lnTo>
                    <a:pt x="54" y="563"/>
                  </a:lnTo>
                  <a:lnTo>
                    <a:pt x="32" y="527"/>
                  </a:lnTo>
                  <a:lnTo>
                    <a:pt x="18" y="482"/>
                  </a:lnTo>
                  <a:lnTo>
                    <a:pt x="14" y="424"/>
                  </a:lnTo>
                  <a:lnTo>
                    <a:pt x="23" y="338"/>
                  </a:lnTo>
                  <a:lnTo>
                    <a:pt x="45" y="252"/>
                  </a:lnTo>
                  <a:lnTo>
                    <a:pt x="82" y="171"/>
                  </a:lnTo>
                  <a:lnTo>
                    <a:pt x="122" y="103"/>
                  </a:lnTo>
                  <a:lnTo>
                    <a:pt x="172" y="49"/>
                  </a:lnTo>
                  <a:lnTo>
                    <a:pt x="226" y="1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538" y="4388"/>
              <a:ext cx="185" cy="47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27" y="9"/>
                </a:cxn>
                <a:cxn ang="0">
                  <a:pos x="158" y="41"/>
                </a:cxn>
                <a:cxn ang="0">
                  <a:pos x="176" y="95"/>
                </a:cxn>
                <a:cxn ang="0">
                  <a:pos x="185" y="163"/>
                </a:cxn>
                <a:cxn ang="0">
                  <a:pos x="185" y="163"/>
                </a:cxn>
                <a:cxn ang="0">
                  <a:pos x="176" y="239"/>
                </a:cxn>
                <a:cxn ang="0">
                  <a:pos x="158" y="307"/>
                </a:cxn>
                <a:cxn ang="0">
                  <a:pos x="131" y="366"/>
                </a:cxn>
                <a:cxn ang="0">
                  <a:pos x="104" y="411"/>
                </a:cxn>
                <a:cxn ang="0">
                  <a:pos x="77" y="447"/>
                </a:cxn>
                <a:cxn ang="0">
                  <a:pos x="55" y="465"/>
                </a:cxn>
                <a:cxn ang="0">
                  <a:pos x="41" y="474"/>
                </a:cxn>
                <a:cxn ang="0">
                  <a:pos x="32" y="470"/>
                </a:cxn>
                <a:cxn ang="0">
                  <a:pos x="28" y="465"/>
                </a:cxn>
                <a:cxn ang="0">
                  <a:pos x="23" y="456"/>
                </a:cxn>
                <a:cxn ang="0">
                  <a:pos x="23" y="452"/>
                </a:cxn>
                <a:cxn ang="0">
                  <a:pos x="28" y="452"/>
                </a:cxn>
                <a:cxn ang="0">
                  <a:pos x="28" y="447"/>
                </a:cxn>
                <a:cxn ang="0">
                  <a:pos x="32" y="438"/>
                </a:cxn>
                <a:cxn ang="0">
                  <a:pos x="41" y="433"/>
                </a:cxn>
                <a:cxn ang="0">
                  <a:pos x="82" y="384"/>
                </a:cxn>
                <a:cxn ang="0">
                  <a:pos x="118" y="321"/>
                </a:cxn>
                <a:cxn ang="0">
                  <a:pos x="140" y="249"/>
                </a:cxn>
                <a:cxn ang="0">
                  <a:pos x="149" y="163"/>
                </a:cxn>
                <a:cxn ang="0">
                  <a:pos x="149" y="149"/>
                </a:cxn>
                <a:cxn ang="0">
                  <a:pos x="149" y="145"/>
                </a:cxn>
                <a:cxn ang="0">
                  <a:pos x="149" y="140"/>
                </a:cxn>
                <a:cxn ang="0">
                  <a:pos x="149" y="140"/>
                </a:cxn>
                <a:cxn ang="0">
                  <a:pos x="145" y="140"/>
                </a:cxn>
                <a:cxn ang="0">
                  <a:pos x="145" y="145"/>
                </a:cxn>
                <a:cxn ang="0">
                  <a:pos x="140" y="145"/>
                </a:cxn>
                <a:cxn ang="0">
                  <a:pos x="122" y="158"/>
                </a:cxn>
                <a:cxn ang="0">
                  <a:pos x="104" y="163"/>
                </a:cxn>
                <a:cxn ang="0">
                  <a:pos x="86" y="167"/>
                </a:cxn>
                <a:cxn ang="0">
                  <a:pos x="50" y="158"/>
                </a:cxn>
                <a:cxn ang="0">
                  <a:pos x="23" y="140"/>
                </a:cxn>
                <a:cxn ang="0">
                  <a:pos x="5" y="113"/>
                </a:cxn>
                <a:cxn ang="0">
                  <a:pos x="0" y="82"/>
                </a:cxn>
                <a:cxn ang="0">
                  <a:pos x="5" y="50"/>
                </a:cxn>
                <a:cxn ang="0">
                  <a:pos x="23" y="23"/>
                </a:cxn>
                <a:cxn ang="0">
                  <a:pos x="50" y="5"/>
                </a:cxn>
                <a:cxn ang="0">
                  <a:pos x="86" y="0"/>
                </a:cxn>
              </a:cxnLst>
              <a:rect l="0" t="0" r="r" b="b"/>
              <a:pathLst>
                <a:path w="185" h="474">
                  <a:moveTo>
                    <a:pt x="86" y="0"/>
                  </a:moveTo>
                  <a:lnTo>
                    <a:pt x="127" y="9"/>
                  </a:lnTo>
                  <a:lnTo>
                    <a:pt x="158" y="41"/>
                  </a:lnTo>
                  <a:lnTo>
                    <a:pt x="176" y="95"/>
                  </a:lnTo>
                  <a:lnTo>
                    <a:pt x="185" y="163"/>
                  </a:lnTo>
                  <a:lnTo>
                    <a:pt x="185" y="163"/>
                  </a:lnTo>
                  <a:lnTo>
                    <a:pt x="176" y="239"/>
                  </a:lnTo>
                  <a:lnTo>
                    <a:pt x="158" y="307"/>
                  </a:lnTo>
                  <a:lnTo>
                    <a:pt x="131" y="366"/>
                  </a:lnTo>
                  <a:lnTo>
                    <a:pt x="104" y="411"/>
                  </a:lnTo>
                  <a:lnTo>
                    <a:pt x="77" y="447"/>
                  </a:lnTo>
                  <a:lnTo>
                    <a:pt x="55" y="465"/>
                  </a:lnTo>
                  <a:lnTo>
                    <a:pt x="41" y="474"/>
                  </a:lnTo>
                  <a:lnTo>
                    <a:pt x="32" y="470"/>
                  </a:lnTo>
                  <a:lnTo>
                    <a:pt x="28" y="465"/>
                  </a:lnTo>
                  <a:lnTo>
                    <a:pt x="23" y="456"/>
                  </a:lnTo>
                  <a:lnTo>
                    <a:pt x="23" y="452"/>
                  </a:lnTo>
                  <a:lnTo>
                    <a:pt x="28" y="452"/>
                  </a:lnTo>
                  <a:lnTo>
                    <a:pt x="28" y="447"/>
                  </a:lnTo>
                  <a:lnTo>
                    <a:pt x="32" y="438"/>
                  </a:lnTo>
                  <a:lnTo>
                    <a:pt x="41" y="433"/>
                  </a:lnTo>
                  <a:lnTo>
                    <a:pt x="82" y="384"/>
                  </a:lnTo>
                  <a:lnTo>
                    <a:pt x="118" y="321"/>
                  </a:lnTo>
                  <a:lnTo>
                    <a:pt x="140" y="249"/>
                  </a:lnTo>
                  <a:lnTo>
                    <a:pt x="149" y="163"/>
                  </a:lnTo>
                  <a:lnTo>
                    <a:pt x="149" y="149"/>
                  </a:lnTo>
                  <a:lnTo>
                    <a:pt x="149" y="145"/>
                  </a:lnTo>
                  <a:lnTo>
                    <a:pt x="149" y="140"/>
                  </a:lnTo>
                  <a:lnTo>
                    <a:pt x="149" y="140"/>
                  </a:lnTo>
                  <a:lnTo>
                    <a:pt x="145" y="140"/>
                  </a:lnTo>
                  <a:lnTo>
                    <a:pt x="145" y="145"/>
                  </a:lnTo>
                  <a:lnTo>
                    <a:pt x="140" y="145"/>
                  </a:lnTo>
                  <a:lnTo>
                    <a:pt x="122" y="158"/>
                  </a:lnTo>
                  <a:lnTo>
                    <a:pt x="104" y="163"/>
                  </a:lnTo>
                  <a:lnTo>
                    <a:pt x="86" y="167"/>
                  </a:lnTo>
                  <a:lnTo>
                    <a:pt x="50" y="158"/>
                  </a:lnTo>
                  <a:lnTo>
                    <a:pt x="23" y="140"/>
                  </a:lnTo>
                  <a:lnTo>
                    <a:pt x="5" y="113"/>
                  </a:lnTo>
                  <a:lnTo>
                    <a:pt x="0" y="82"/>
                  </a:lnTo>
                  <a:lnTo>
                    <a:pt x="5" y="50"/>
                  </a:lnTo>
                  <a:lnTo>
                    <a:pt x="23" y="23"/>
                  </a:lnTo>
                  <a:lnTo>
                    <a:pt x="50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4156" y="3432"/>
              <a:ext cx="848" cy="1141"/>
            </a:xfrm>
            <a:custGeom>
              <a:avLst/>
              <a:gdLst/>
              <a:ahLst/>
              <a:cxnLst>
                <a:cxn ang="0">
                  <a:pos x="523" y="81"/>
                </a:cxn>
                <a:cxn ang="0">
                  <a:pos x="433" y="235"/>
                </a:cxn>
                <a:cxn ang="0">
                  <a:pos x="460" y="392"/>
                </a:cxn>
                <a:cxn ang="0">
                  <a:pos x="577" y="492"/>
                </a:cxn>
                <a:cxn ang="0">
                  <a:pos x="681" y="429"/>
                </a:cxn>
                <a:cxn ang="0">
                  <a:pos x="699" y="153"/>
                </a:cxn>
                <a:cxn ang="0">
                  <a:pos x="663" y="50"/>
                </a:cxn>
                <a:cxn ang="0">
                  <a:pos x="622" y="0"/>
                </a:cxn>
                <a:cxn ang="0">
                  <a:pos x="744" y="72"/>
                </a:cxn>
                <a:cxn ang="0">
                  <a:pos x="789" y="208"/>
                </a:cxn>
                <a:cxn ang="0">
                  <a:pos x="798" y="316"/>
                </a:cxn>
                <a:cxn ang="0">
                  <a:pos x="785" y="465"/>
                </a:cxn>
                <a:cxn ang="0">
                  <a:pos x="816" y="564"/>
                </a:cxn>
                <a:cxn ang="0">
                  <a:pos x="843" y="577"/>
                </a:cxn>
                <a:cxn ang="0">
                  <a:pos x="839" y="595"/>
                </a:cxn>
                <a:cxn ang="0">
                  <a:pos x="812" y="600"/>
                </a:cxn>
                <a:cxn ang="0">
                  <a:pos x="722" y="713"/>
                </a:cxn>
                <a:cxn ang="0">
                  <a:pos x="550" y="1020"/>
                </a:cxn>
                <a:cxn ang="0">
                  <a:pos x="338" y="1141"/>
                </a:cxn>
                <a:cxn ang="0">
                  <a:pos x="212" y="1114"/>
                </a:cxn>
                <a:cxn ang="0">
                  <a:pos x="131" y="1015"/>
                </a:cxn>
                <a:cxn ang="0">
                  <a:pos x="145" y="821"/>
                </a:cxn>
                <a:cxn ang="0">
                  <a:pos x="176" y="708"/>
                </a:cxn>
                <a:cxn ang="0">
                  <a:pos x="208" y="564"/>
                </a:cxn>
                <a:cxn ang="0">
                  <a:pos x="199" y="469"/>
                </a:cxn>
                <a:cxn ang="0">
                  <a:pos x="131" y="465"/>
                </a:cxn>
                <a:cxn ang="0">
                  <a:pos x="63" y="582"/>
                </a:cxn>
                <a:cxn ang="0">
                  <a:pos x="36" y="668"/>
                </a:cxn>
                <a:cxn ang="0">
                  <a:pos x="27" y="681"/>
                </a:cxn>
                <a:cxn ang="0">
                  <a:pos x="9" y="677"/>
                </a:cxn>
                <a:cxn ang="0">
                  <a:pos x="0" y="663"/>
                </a:cxn>
                <a:cxn ang="0">
                  <a:pos x="18" y="586"/>
                </a:cxn>
                <a:cxn ang="0">
                  <a:pos x="59" y="487"/>
                </a:cxn>
                <a:cxn ang="0">
                  <a:pos x="126" y="424"/>
                </a:cxn>
                <a:cxn ang="0">
                  <a:pos x="248" y="442"/>
                </a:cxn>
                <a:cxn ang="0">
                  <a:pos x="311" y="564"/>
                </a:cxn>
                <a:cxn ang="0">
                  <a:pos x="275" y="726"/>
                </a:cxn>
                <a:cxn ang="0">
                  <a:pos x="239" y="889"/>
                </a:cxn>
                <a:cxn ang="0">
                  <a:pos x="230" y="1002"/>
                </a:cxn>
                <a:cxn ang="0">
                  <a:pos x="266" y="1083"/>
                </a:cxn>
                <a:cxn ang="0">
                  <a:pos x="388" y="1092"/>
                </a:cxn>
                <a:cxn ang="0">
                  <a:pos x="496" y="974"/>
                </a:cxn>
                <a:cxn ang="0">
                  <a:pos x="568" y="821"/>
                </a:cxn>
                <a:cxn ang="0">
                  <a:pos x="650" y="559"/>
                </a:cxn>
                <a:cxn ang="0">
                  <a:pos x="501" y="487"/>
                </a:cxn>
                <a:cxn ang="0">
                  <a:pos x="397" y="352"/>
                </a:cxn>
                <a:cxn ang="0">
                  <a:pos x="420" y="162"/>
                </a:cxn>
                <a:cxn ang="0">
                  <a:pos x="559" y="14"/>
                </a:cxn>
              </a:cxnLst>
              <a:rect l="0" t="0" r="r" b="b"/>
              <a:pathLst>
                <a:path w="848" h="1141">
                  <a:moveTo>
                    <a:pt x="622" y="36"/>
                  </a:moveTo>
                  <a:lnTo>
                    <a:pt x="568" y="50"/>
                  </a:lnTo>
                  <a:lnTo>
                    <a:pt x="523" y="81"/>
                  </a:lnTo>
                  <a:lnTo>
                    <a:pt x="483" y="126"/>
                  </a:lnTo>
                  <a:lnTo>
                    <a:pt x="451" y="180"/>
                  </a:lnTo>
                  <a:lnTo>
                    <a:pt x="433" y="235"/>
                  </a:lnTo>
                  <a:lnTo>
                    <a:pt x="429" y="289"/>
                  </a:lnTo>
                  <a:lnTo>
                    <a:pt x="438" y="347"/>
                  </a:lnTo>
                  <a:lnTo>
                    <a:pt x="460" y="392"/>
                  </a:lnTo>
                  <a:lnTo>
                    <a:pt x="492" y="433"/>
                  </a:lnTo>
                  <a:lnTo>
                    <a:pt x="532" y="465"/>
                  </a:lnTo>
                  <a:lnTo>
                    <a:pt x="577" y="492"/>
                  </a:lnTo>
                  <a:lnTo>
                    <a:pt x="618" y="510"/>
                  </a:lnTo>
                  <a:lnTo>
                    <a:pt x="659" y="523"/>
                  </a:lnTo>
                  <a:lnTo>
                    <a:pt x="681" y="429"/>
                  </a:lnTo>
                  <a:lnTo>
                    <a:pt x="699" y="325"/>
                  </a:lnTo>
                  <a:lnTo>
                    <a:pt x="704" y="226"/>
                  </a:lnTo>
                  <a:lnTo>
                    <a:pt x="699" y="153"/>
                  </a:lnTo>
                  <a:lnTo>
                    <a:pt x="690" y="104"/>
                  </a:lnTo>
                  <a:lnTo>
                    <a:pt x="677" y="68"/>
                  </a:lnTo>
                  <a:lnTo>
                    <a:pt x="663" y="50"/>
                  </a:lnTo>
                  <a:lnTo>
                    <a:pt x="641" y="41"/>
                  </a:lnTo>
                  <a:lnTo>
                    <a:pt x="622" y="36"/>
                  </a:lnTo>
                  <a:close/>
                  <a:moveTo>
                    <a:pt x="622" y="0"/>
                  </a:moveTo>
                  <a:lnTo>
                    <a:pt x="672" y="9"/>
                  </a:lnTo>
                  <a:lnTo>
                    <a:pt x="713" y="36"/>
                  </a:lnTo>
                  <a:lnTo>
                    <a:pt x="744" y="72"/>
                  </a:lnTo>
                  <a:lnTo>
                    <a:pt x="767" y="113"/>
                  </a:lnTo>
                  <a:lnTo>
                    <a:pt x="780" y="162"/>
                  </a:lnTo>
                  <a:lnTo>
                    <a:pt x="789" y="208"/>
                  </a:lnTo>
                  <a:lnTo>
                    <a:pt x="798" y="253"/>
                  </a:lnTo>
                  <a:lnTo>
                    <a:pt x="798" y="289"/>
                  </a:lnTo>
                  <a:lnTo>
                    <a:pt x="798" y="316"/>
                  </a:lnTo>
                  <a:lnTo>
                    <a:pt x="798" y="343"/>
                  </a:lnTo>
                  <a:lnTo>
                    <a:pt x="794" y="392"/>
                  </a:lnTo>
                  <a:lnTo>
                    <a:pt x="785" y="465"/>
                  </a:lnTo>
                  <a:lnTo>
                    <a:pt x="767" y="555"/>
                  </a:lnTo>
                  <a:lnTo>
                    <a:pt x="767" y="555"/>
                  </a:lnTo>
                  <a:lnTo>
                    <a:pt x="816" y="564"/>
                  </a:lnTo>
                  <a:lnTo>
                    <a:pt x="830" y="568"/>
                  </a:lnTo>
                  <a:lnTo>
                    <a:pt x="839" y="573"/>
                  </a:lnTo>
                  <a:lnTo>
                    <a:pt x="843" y="577"/>
                  </a:lnTo>
                  <a:lnTo>
                    <a:pt x="848" y="586"/>
                  </a:lnTo>
                  <a:lnTo>
                    <a:pt x="843" y="595"/>
                  </a:lnTo>
                  <a:lnTo>
                    <a:pt x="839" y="595"/>
                  </a:lnTo>
                  <a:lnTo>
                    <a:pt x="834" y="605"/>
                  </a:lnTo>
                  <a:lnTo>
                    <a:pt x="830" y="605"/>
                  </a:lnTo>
                  <a:lnTo>
                    <a:pt x="812" y="600"/>
                  </a:lnTo>
                  <a:lnTo>
                    <a:pt x="785" y="595"/>
                  </a:lnTo>
                  <a:lnTo>
                    <a:pt x="758" y="591"/>
                  </a:lnTo>
                  <a:lnTo>
                    <a:pt x="722" y="713"/>
                  </a:lnTo>
                  <a:lnTo>
                    <a:pt x="672" y="830"/>
                  </a:lnTo>
                  <a:lnTo>
                    <a:pt x="613" y="934"/>
                  </a:lnTo>
                  <a:lnTo>
                    <a:pt x="550" y="1020"/>
                  </a:lnTo>
                  <a:lnTo>
                    <a:pt x="483" y="1083"/>
                  </a:lnTo>
                  <a:lnTo>
                    <a:pt x="411" y="1123"/>
                  </a:lnTo>
                  <a:lnTo>
                    <a:pt x="338" y="1141"/>
                  </a:lnTo>
                  <a:lnTo>
                    <a:pt x="293" y="1137"/>
                  </a:lnTo>
                  <a:lnTo>
                    <a:pt x="253" y="1128"/>
                  </a:lnTo>
                  <a:lnTo>
                    <a:pt x="212" y="1114"/>
                  </a:lnTo>
                  <a:lnTo>
                    <a:pt x="176" y="1092"/>
                  </a:lnTo>
                  <a:lnTo>
                    <a:pt x="149" y="1060"/>
                  </a:lnTo>
                  <a:lnTo>
                    <a:pt x="131" y="1015"/>
                  </a:lnTo>
                  <a:lnTo>
                    <a:pt x="126" y="956"/>
                  </a:lnTo>
                  <a:lnTo>
                    <a:pt x="131" y="889"/>
                  </a:lnTo>
                  <a:lnTo>
                    <a:pt x="145" y="821"/>
                  </a:lnTo>
                  <a:lnTo>
                    <a:pt x="158" y="785"/>
                  </a:lnTo>
                  <a:lnTo>
                    <a:pt x="167" y="740"/>
                  </a:lnTo>
                  <a:lnTo>
                    <a:pt x="176" y="708"/>
                  </a:lnTo>
                  <a:lnTo>
                    <a:pt x="190" y="659"/>
                  </a:lnTo>
                  <a:lnTo>
                    <a:pt x="199" y="609"/>
                  </a:lnTo>
                  <a:lnTo>
                    <a:pt x="208" y="564"/>
                  </a:lnTo>
                  <a:lnTo>
                    <a:pt x="212" y="528"/>
                  </a:lnTo>
                  <a:lnTo>
                    <a:pt x="208" y="492"/>
                  </a:lnTo>
                  <a:lnTo>
                    <a:pt x="199" y="469"/>
                  </a:lnTo>
                  <a:lnTo>
                    <a:pt x="181" y="456"/>
                  </a:lnTo>
                  <a:lnTo>
                    <a:pt x="163" y="456"/>
                  </a:lnTo>
                  <a:lnTo>
                    <a:pt x="131" y="465"/>
                  </a:lnTo>
                  <a:lnTo>
                    <a:pt x="104" y="487"/>
                  </a:lnTo>
                  <a:lnTo>
                    <a:pt x="81" y="528"/>
                  </a:lnTo>
                  <a:lnTo>
                    <a:pt x="63" y="582"/>
                  </a:lnTo>
                  <a:lnTo>
                    <a:pt x="45" y="645"/>
                  </a:lnTo>
                  <a:lnTo>
                    <a:pt x="41" y="659"/>
                  </a:lnTo>
                  <a:lnTo>
                    <a:pt x="36" y="668"/>
                  </a:lnTo>
                  <a:lnTo>
                    <a:pt x="36" y="677"/>
                  </a:lnTo>
                  <a:lnTo>
                    <a:pt x="32" y="677"/>
                  </a:lnTo>
                  <a:lnTo>
                    <a:pt x="27" y="681"/>
                  </a:lnTo>
                  <a:lnTo>
                    <a:pt x="18" y="681"/>
                  </a:lnTo>
                  <a:lnTo>
                    <a:pt x="18" y="681"/>
                  </a:lnTo>
                  <a:lnTo>
                    <a:pt x="9" y="677"/>
                  </a:lnTo>
                  <a:lnTo>
                    <a:pt x="5" y="677"/>
                  </a:lnTo>
                  <a:lnTo>
                    <a:pt x="0" y="672"/>
                  </a:lnTo>
                  <a:lnTo>
                    <a:pt x="0" y="663"/>
                  </a:lnTo>
                  <a:lnTo>
                    <a:pt x="0" y="650"/>
                  </a:lnTo>
                  <a:lnTo>
                    <a:pt x="9" y="623"/>
                  </a:lnTo>
                  <a:lnTo>
                    <a:pt x="18" y="586"/>
                  </a:lnTo>
                  <a:lnTo>
                    <a:pt x="32" y="546"/>
                  </a:lnTo>
                  <a:lnTo>
                    <a:pt x="50" y="510"/>
                  </a:lnTo>
                  <a:lnTo>
                    <a:pt x="59" y="487"/>
                  </a:lnTo>
                  <a:lnTo>
                    <a:pt x="77" y="465"/>
                  </a:lnTo>
                  <a:lnTo>
                    <a:pt x="99" y="442"/>
                  </a:lnTo>
                  <a:lnTo>
                    <a:pt x="126" y="424"/>
                  </a:lnTo>
                  <a:lnTo>
                    <a:pt x="167" y="420"/>
                  </a:lnTo>
                  <a:lnTo>
                    <a:pt x="212" y="424"/>
                  </a:lnTo>
                  <a:lnTo>
                    <a:pt x="248" y="442"/>
                  </a:lnTo>
                  <a:lnTo>
                    <a:pt x="284" y="474"/>
                  </a:lnTo>
                  <a:lnTo>
                    <a:pt x="302" y="514"/>
                  </a:lnTo>
                  <a:lnTo>
                    <a:pt x="311" y="564"/>
                  </a:lnTo>
                  <a:lnTo>
                    <a:pt x="307" y="605"/>
                  </a:lnTo>
                  <a:lnTo>
                    <a:pt x="298" y="650"/>
                  </a:lnTo>
                  <a:lnTo>
                    <a:pt x="275" y="726"/>
                  </a:lnTo>
                  <a:lnTo>
                    <a:pt x="262" y="789"/>
                  </a:lnTo>
                  <a:lnTo>
                    <a:pt x="248" y="848"/>
                  </a:lnTo>
                  <a:lnTo>
                    <a:pt x="239" y="889"/>
                  </a:lnTo>
                  <a:lnTo>
                    <a:pt x="230" y="934"/>
                  </a:lnTo>
                  <a:lnTo>
                    <a:pt x="226" y="979"/>
                  </a:lnTo>
                  <a:lnTo>
                    <a:pt x="230" y="1002"/>
                  </a:lnTo>
                  <a:lnTo>
                    <a:pt x="235" y="1033"/>
                  </a:lnTo>
                  <a:lnTo>
                    <a:pt x="244" y="1060"/>
                  </a:lnTo>
                  <a:lnTo>
                    <a:pt x="266" y="1083"/>
                  </a:lnTo>
                  <a:lnTo>
                    <a:pt x="298" y="1096"/>
                  </a:lnTo>
                  <a:lnTo>
                    <a:pt x="343" y="1105"/>
                  </a:lnTo>
                  <a:lnTo>
                    <a:pt x="388" y="1092"/>
                  </a:lnTo>
                  <a:lnTo>
                    <a:pt x="433" y="1060"/>
                  </a:lnTo>
                  <a:lnTo>
                    <a:pt x="469" y="1020"/>
                  </a:lnTo>
                  <a:lnTo>
                    <a:pt x="496" y="974"/>
                  </a:lnTo>
                  <a:lnTo>
                    <a:pt x="519" y="934"/>
                  </a:lnTo>
                  <a:lnTo>
                    <a:pt x="532" y="902"/>
                  </a:lnTo>
                  <a:lnTo>
                    <a:pt x="568" y="821"/>
                  </a:lnTo>
                  <a:lnTo>
                    <a:pt x="600" y="744"/>
                  </a:lnTo>
                  <a:lnTo>
                    <a:pt x="622" y="659"/>
                  </a:lnTo>
                  <a:lnTo>
                    <a:pt x="650" y="559"/>
                  </a:lnTo>
                  <a:lnTo>
                    <a:pt x="600" y="541"/>
                  </a:lnTo>
                  <a:lnTo>
                    <a:pt x="546" y="519"/>
                  </a:lnTo>
                  <a:lnTo>
                    <a:pt x="501" y="487"/>
                  </a:lnTo>
                  <a:lnTo>
                    <a:pt x="456" y="451"/>
                  </a:lnTo>
                  <a:lnTo>
                    <a:pt x="420" y="406"/>
                  </a:lnTo>
                  <a:lnTo>
                    <a:pt x="397" y="352"/>
                  </a:lnTo>
                  <a:lnTo>
                    <a:pt x="388" y="293"/>
                  </a:lnTo>
                  <a:lnTo>
                    <a:pt x="397" y="226"/>
                  </a:lnTo>
                  <a:lnTo>
                    <a:pt x="420" y="162"/>
                  </a:lnTo>
                  <a:lnTo>
                    <a:pt x="456" y="99"/>
                  </a:lnTo>
                  <a:lnTo>
                    <a:pt x="505" y="50"/>
                  </a:lnTo>
                  <a:lnTo>
                    <a:pt x="559" y="14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5139" y="3360"/>
              <a:ext cx="370" cy="1592"/>
            </a:xfrm>
            <a:custGeom>
              <a:avLst/>
              <a:gdLst/>
              <a:ahLst/>
              <a:cxnLst>
                <a:cxn ang="0">
                  <a:pos x="370" y="798"/>
                </a:cxn>
                <a:cxn ang="0">
                  <a:pos x="370" y="798"/>
                </a:cxn>
                <a:cxn ang="0">
                  <a:pos x="370" y="798"/>
                </a:cxn>
                <a:cxn ang="0">
                  <a:pos x="18" y="0"/>
                </a:cxn>
                <a:cxn ang="0">
                  <a:pos x="32" y="9"/>
                </a:cxn>
                <a:cxn ang="0">
                  <a:pos x="59" y="27"/>
                </a:cxn>
                <a:cxn ang="0">
                  <a:pos x="95" y="58"/>
                </a:cxn>
                <a:cxn ang="0">
                  <a:pos x="135" y="99"/>
                </a:cxn>
                <a:cxn ang="0">
                  <a:pos x="181" y="158"/>
                </a:cxn>
                <a:cxn ang="0">
                  <a:pos x="226" y="225"/>
                </a:cxn>
                <a:cxn ang="0">
                  <a:pos x="266" y="302"/>
                </a:cxn>
                <a:cxn ang="0">
                  <a:pos x="320" y="437"/>
                </a:cxn>
                <a:cxn ang="0">
                  <a:pos x="352" y="568"/>
                </a:cxn>
                <a:cxn ang="0">
                  <a:pos x="370" y="690"/>
                </a:cxn>
                <a:cxn ang="0">
                  <a:pos x="370" y="798"/>
                </a:cxn>
                <a:cxn ang="0">
                  <a:pos x="365" y="902"/>
                </a:cxn>
                <a:cxn ang="0">
                  <a:pos x="352" y="1024"/>
                </a:cxn>
                <a:cxn ang="0">
                  <a:pos x="320" y="1150"/>
                </a:cxn>
                <a:cxn ang="0">
                  <a:pos x="271" y="1281"/>
                </a:cxn>
                <a:cxn ang="0">
                  <a:pos x="230" y="1362"/>
                </a:cxn>
                <a:cxn ang="0">
                  <a:pos x="185" y="1430"/>
                </a:cxn>
                <a:cxn ang="0">
                  <a:pos x="135" y="1489"/>
                </a:cxn>
                <a:cxn ang="0">
                  <a:pos x="95" y="1534"/>
                </a:cxn>
                <a:cxn ang="0">
                  <a:pos x="59" y="1565"/>
                </a:cxn>
                <a:cxn ang="0">
                  <a:pos x="32" y="1583"/>
                </a:cxn>
                <a:cxn ang="0">
                  <a:pos x="18" y="1592"/>
                </a:cxn>
                <a:cxn ang="0">
                  <a:pos x="9" y="1588"/>
                </a:cxn>
                <a:cxn ang="0">
                  <a:pos x="5" y="1583"/>
                </a:cxn>
                <a:cxn ang="0">
                  <a:pos x="0" y="1579"/>
                </a:cxn>
                <a:cxn ang="0">
                  <a:pos x="0" y="1574"/>
                </a:cxn>
                <a:cxn ang="0">
                  <a:pos x="5" y="1570"/>
                </a:cxn>
                <a:cxn ang="0">
                  <a:pos x="5" y="1565"/>
                </a:cxn>
                <a:cxn ang="0">
                  <a:pos x="14" y="1556"/>
                </a:cxn>
                <a:cxn ang="0">
                  <a:pos x="23" y="1547"/>
                </a:cxn>
                <a:cxn ang="0">
                  <a:pos x="99" y="1457"/>
                </a:cxn>
                <a:cxn ang="0">
                  <a:pos x="163" y="1362"/>
                </a:cxn>
                <a:cxn ang="0">
                  <a:pos x="208" y="1254"/>
                </a:cxn>
                <a:cxn ang="0">
                  <a:pos x="239" y="1146"/>
                </a:cxn>
                <a:cxn ang="0">
                  <a:pos x="262" y="1028"/>
                </a:cxn>
                <a:cxn ang="0">
                  <a:pos x="275" y="916"/>
                </a:cxn>
                <a:cxn ang="0">
                  <a:pos x="280" y="798"/>
                </a:cxn>
                <a:cxn ang="0">
                  <a:pos x="271" y="636"/>
                </a:cxn>
                <a:cxn ang="0">
                  <a:pos x="248" y="492"/>
                </a:cxn>
                <a:cxn ang="0">
                  <a:pos x="217" y="361"/>
                </a:cxn>
                <a:cxn ang="0">
                  <a:pos x="167" y="243"/>
                </a:cxn>
                <a:cxn ang="0">
                  <a:pos x="104" y="140"/>
                </a:cxn>
                <a:cxn ang="0">
                  <a:pos x="32" y="54"/>
                </a:cxn>
                <a:cxn ang="0">
                  <a:pos x="18" y="40"/>
                </a:cxn>
                <a:cxn ang="0">
                  <a:pos x="9" y="31"/>
                </a:cxn>
                <a:cxn ang="0">
                  <a:pos x="5" y="27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9" y="4"/>
                </a:cxn>
                <a:cxn ang="0">
                  <a:pos x="18" y="0"/>
                </a:cxn>
              </a:cxnLst>
              <a:rect l="0" t="0" r="r" b="b"/>
              <a:pathLst>
                <a:path w="370" h="1592">
                  <a:moveTo>
                    <a:pt x="370" y="798"/>
                  </a:moveTo>
                  <a:lnTo>
                    <a:pt x="370" y="798"/>
                  </a:lnTo>
                  <a:lnTo>
                    <a:pt x="370" y="798"/>
                  </a:lnTo>
                  <a:close/>
                  <a:moveTo>
                    <a:pt x="18" y="0"/>
                  </a:moveTo>
                  <a:lnTo>
                    <a:pt x="32" y="9"/>
                  </a:lnTo>
                  <a:lnTo>
                    <a:pt x="59" y="27"/>
                  </a:lnTo>
                  <a:lnTo>
                    <a:pt x="95" y="58"/>
                  </a:lnTo>
                  <a:lnTo>
                    <a:pt x="135" y="99"/>
                  </a:lnTo>
                  <a:lnTo>
                    <a:pt x="181" y="158"/>
                  </a:lnTo>
                  <a:lnTo>
                    <a:pt x="226" y="225"/>
                  </a:lnTo>
                  <a:lnTo>
                    <a:pt x="266" y="302"/>
                  </a:lnTo>
                  <a:lnTo>
                    <a:pt x="320" y="437"/>
                  </a:lnTo>
                  <a:lnTo>
                    <a:pt x="352" y="568"/>
                  </a:lnTo>
                  <a:lnTo>
                    <a:pt x="370" y="690"/>
                  </a:lnTo>
                  <a:lnTo>
                    <a:pt x="370" y="798"/>
                  </a:lnTo>
                  <a:lnTo>
                    <a:pt x="365" y="902"/>
                  </a:lnTo>
                  <a:lnTo>
                    <a:pt x="352" y="1024"/>
                  </a:lnTo>
                  <a:lnTo>
                    <a:pt x="320" y="1150"/>
                  </a:lnTo>
                  <a:lnTo>
                    <a:pt x="271" y="1281"/>
                  </a:lnTo>
                  <a:lnTo>
                    <a:pt x="230" y="1362"/>
                  </a:lnTo>
                  <a:lnTo>
                    <a:pt x="185" y="1430"/>
                  </a:lnTo>
                  <a:lnTo>
                    <a:pt x="135" y="1489"/>
                  </a:lnTo>
                  <a:lnTo>
                    <a:pt x="95" y="1534"/>
                  </a:lnTo>
                  <a:lnTo>
                    <a:pt x="59" y="1565"/>
                  </a:lnTo>
                  <a:lnTo>
                    <a:pt x="32" y="1583"/>
                  </a:lnTo>
                  <a:lnTo>
                    <a:pt x="18" y="1592"/>
                  </a:lnTo>
                  <a:lnTo>
                    <a:pt x="9" y="1588"/>
                  </a:lnTo>
                  <a:lnTo>
                    <a:pt x="5" y="1583"/>
                  </a:lnTo>
                  <a:lnTo>
                    <a:pt x="0" y="1579"/>
                  </a:lnTo>
                  <a:lnTo>
                    <a:pt x="0" y="1574"/>
                  </a:lnTo>
                  <a:lnTo>
                    <a:pt x="5" y="1570"/>
                  </a:lnTo>
                  <a:lnTo>
                    <a:pt x="5" y="1565"/>
                  </a:lnTo>
                  <a:lnTo>
                    <a:pt x="14" y="1556"/>
                  </a:lnTo>
                  <a:lnTo>
                    <a:pt x="23" y="1547"/>
                  </a:lnTo>
                  <a:lnTo>
                    <a:pt x="99" y="1457"/>
                  </a:lnTo>
                  <a:lnTo>
                    <a:pt x="163" y="1362"/>
                  </a:lnTo>
                  <a:lnTo>
                    <a:pt x="208" y="1254"/>
                  </a:lnTo>
                  <a:lnTo>
                    <a:pt x="239" y="1146"/>
                  </a:lnTo>
                  <a:lnTo>
                    <a:pt x="262" y="1028"/>
                  </a:lnTo>
                  <a:lnTo>
                    <a:pt x="275" y="916"/>
                  </a:lnTo>
                  <a:lnTo>
                    <a:pt x="280" y="798"/>
                  </a:lnTo>
                  <a:lnTo>
                    <a:pt x="271" y="636"/>
                  </a:lnTo>
                  <a:lnTo>
                    <a:pt x="248" y="492"/>
                  </a:lnTo>
                  <a:lnTo>
                    <a:pt x="217" y="361"/>
                  </a:lnTo>
                  <a:lnTo>
                    <a:pt x="167" y="243"/>
                  </a:lnTo>
                  <a:lnTo>
                    <a:pt x="104" y="140"/>
                  </a:lnTo>
                  <a:lnTo>
                    <a:pt x="32" y="54"/>
                  </a:lnTo>
                  <a:lnTo>
                    <a:pt x="18" y="40"/>
                  </a:lnTo>
                  <a:lnTo>
                    <a:pt x="9" y="31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9"/>
                  </a:lnTo>
                  <a:lnTo>
                    <a:pt x="9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6217" y="3973"/>
              <a:ext cx="1055" cy="370"/>
            </a:xfrm>
            <a:custGeom>
              <a:avLst/>
              <a:gdLst/>
              <a:ahLst/>
              <a:cxnLst>
                <a:cxn ang="0">
                  <a:pos x="49" y="307"/>
                </a:cxn>
                <a:cxn ang="0">
                  <a:pos x="1001" y="307"/>
                </a:cxn>
                <a:cxn ang="0">
                  <a:pos x="1014" y="307"/>
                </a:cxn>
                <a:cxn ang="0">
                  <a:pos x="1023" y="307"/>
                </a:cxn>
                <a:cxn ang="0">
                  <a:pos x="1032" y="307"/>
                </a:cxn>
                <a:cxn ang="0">
                  <a:pos x="1041" y="312"/>
                </a:cxn>
                <a:cxn ang="0">
                  <a:pos x="1050" y="316"/>
                </a:cxn>
                <a:cxn ang="0">
                  <a:pos x="1055" y="325"/>
                </a:cxn>
                <a:cxn ang="0">
                  <a:pos x="1055" y="339"/>
                </a:cxn>
                <a:cxn ang="0">
                  <a:pos x="1055" y="348"/>
                </a:cxn>
                <a:cxn ang="0">
                  <a:pos x="1050" y="357"/>
                </a:cxn>
                <a:cxn ang="0">
                  <a:pos x="1041" y="361"/>
                </a:cxn>
                <a:cxn ang="0">
                  <a:pos x="1032" y="366"/>
                </a:cxn>
                <a:cxn ang="0">
                  <a:pos x="1023" y="366"/>
                </a:cxn>
                <a:cxn ang="0">
                  <a:pos x="1014" y="370"/>
                </a:cxn>
                <a:cxn ang="0">
                  <a:pos x="1005" y="370"/>
                </a:cxn>
                <a:cxn ang="0">
                  <a:pos x="49" y="370"/>
                </a:cxn>
                <a:cxn ang="0">
                  <a:pos x="40" y="370"/>
                </a:cxn>
                <a:cxn ang="0">
                  <a:pos x="31" y="366"/>
                </a:cxn>
                <a:cxn ang="0">
                  <a:pos x="22" y="366"/>
                </a:cxn>
                <a:cxn ang="0">
                  <a:pos x="13" y="361"/>
                </a:cxn>
                <a:cxn ang="0">
                  <a:pos x="4" y="357"/>
                </a:cxn>
                <a:cxn ang="0">
                  <a:pos x="0" y="348"/>
                </a:cxn>
                <a:cxn ang="0">
                  <a:pos x="0" y="339"/>
                </a:cxn>
                <a:cxn ang="0">
                  <a:pos x="0" y="325"/>
                </a:cxn>
                <a:cxn ang="0">
                  <a:pos x="4" y="316"/>
                </a:cxn>
                <a:cxn ang="0">
                  <a:pos x="13" y="312"/>
                </a:cxn>
                <a:cxn ang="0">
                  <a:pos x="22" y="307"/>
                </a:cxn>
                <a:cxn ang="0">
                  <a:pos x="31" y="307"/>
                </a:cxn>
                <a:cxn ang="0">
                  <a:pos x="40" y="307"/>
                </a:cxn>
                <a:cxn ang="0">
                  <a:pos x="49" y="307"/>
                </a:cxn>
                <a:cxn ang="0">
                  <a:pos x="49" y="0"/>
                </a:cxn>
                <a:cxn ang="0">
                  <a:pos x="1005" y="0"/>
                </a:cxn>
                <a:cxn ang="0">
                  <a:pos x="1014" y="0"/>
                </a:cxn>
                <a:cxn ang="0">
                  <a:pos x="1023" y="0"/>
                </a:cxn>
                <a:cxn ang="0">
                  <a:pos x="1032" y="0"/>
                </a:cxn>
                <a:cxn ang="0">
                  <a:pos x="1041" y="5"/>
                </a:cxn>
                <a:cxn ang="0">
                  <a:pos x="1050" y="9"/>
                </a:cxn>
                <a:cxn ang="0">
                  <a:pos x="1055" y="18"/>
                </a:cxn>
                <a:cxn ang="0">
                  <a:pos x="1055" y="27"/>
                </a:cxn>
                <a:cxn ang="0">
                  <a:pos x="1055" y="41"/>
                </a:cxn>
                <a:cxn ang="0">
                  <a:pos x="1050" y="50"/>
                </a:cxn>
                <a:cxn ang="0">
                  <a:pos x="1041" y="54"/>
                </a:cxn>
                <a:cxn ang="0">
                  <a:pos x="1032" y="54"/>
                </a:cxn>
                <a:cxn ang="0">
                  <a:pos x="1023" y="59"/>
                </a:cxn>
                <a:cxn ang="0">
                  <a:pos x="1014" y="59"/>
                </a:cxn>
                <a:cxn ang="0">
                  <a:pos x="1001" y="59"/>
                </a:cxn>
                <a:cxn ang="0">
                  <a:pos x="49" y="59"/>
                </a:cxn>
                <a:cxn ang="0">
                  <a:pos x="40" y="59"/>
                </a:cxn>
                <a:cxn ang="0">
                  <a:pos x="31" y="59"/>
                </a:cxn>
                <a:cxn ang="0">
                  <a:pos x="22" y="54"/>
                </a:cxn>
                <a:cxn ang="0">
                  <a:pos x="13" y="54"/>
                </a:cxn>
                <a:cxn ang="0">
                  <a:pos x="4" y="50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13" y="5"/>
                </a:cxn>
                <a:cxn ang="0">
                  <a:pos x="22" y="0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9" y="0"/>
                </a:cxn>
              </a:cxnLst>
              <a:rect l="0" t="0" r="r" b="b"/>
              <a:pathLst>
                <a:path w="1055" h="370">
                  <a:moveTo>
                    <a:pt x="49" y="307"/>
                  </a:moveTo>
                  <a:lnTo>
                    <a:pt x="1001" y="307"/>
                  </a:lnTo>
                  <a:lnTo>
                    <a:pt x="1014" y="307"/>
                  </a:lnTo>
                  <a:lnTo>
                    <a:pt x="1023" y="307"/>
                  </a:lnTo>
                  <a:lnTo>
                    <a:pt x="1032" y="307"/>
                  </a:lnTo>
                  <a:lnTo>
                    <a:pt x="1041" y="312"/>
                  </a:lnTo>
                  <a:lnTo>
                    <a:pt x="1050" y="316"/>
                  </a:lnTo>
                  <a:lnTo>
                    <a:pt x="1055" y="325"/>
                  </a:lnTo>
                  <a:lnTo>
                    <a:pt x="1055" y="339"/>
                  </a:lnTo>
                  <a:lnTo>
                    <a:pt x="1055" y="348"/>
                  </a:lnTo>
                  <a:lnTo>
                    <a:pt x="1050" y="357"/>
                  </a:lnTo>
                  <a:lnTo>
                    <a:pt x="1041" y="361"/>
                  </a:lnTo>
                  <a:lnTo>
                    <a:pt x="1032" y="366"/>
                  </a:lnTo>
                  <a:lnTo>
                    <a:pt x="1023" y="366"/>
                  </a:lnTo>
                  <a:lnTo>
                    <a:pt x="1014" y="370"/>
                  </a:lnTo>
                  <a:lnTo>
                    <a:pt x="1005" y="370"/>
                  </a:lnTo>
                  <a:lnTo>
                    <a:pt x="49" y="370"/>
                  </a:lnTo>
                  <a:lnTo>
                    <a:pt x="40" y="370"/>
                  </a:lnTo>
                  <a:lnTo>
                    <a:pt x="31" y="366"/>
                  </a:lnTo>
                  <a:lnTo>
                    <a:pt x="22" y="366"/>
                  </a:lnTo>
                  <a:lnTo>
                    <a:pt x="13" y="361"/>
                  </a:lnTo>
                  <a:lnTo>
                    <a:pt x="4" y="357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25"/>
                  </a:lnTo>
                  <a:lnTo>
                    <a:pt x="4" y="316"/>
                  </a:lnTo>
                  <a:lnTo>
                    <a:pt x="13" y="312"/>
                  </a:lnTo>
                  <a:lnTo>
                    <a:pt x="22" y="307"/>
                  </a:lnTo>
                  <a:lnTo>
                    <a:pt x="31" y="307"/>
                  </a:lnTo>
                  <a:lnTo>
                    <a:pt x="40" y="307"/>
                  </a:lnTo>
                  <a:lnTo>
                    <a:pt x="49" y="307"/>
                  </a:lnTo>
                  <a:close/>
                  <a:moveTo>
                    <a:pt x="49" y="0"/>
                  </a:move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41" y="5"/>
                  </a:lnTo>
                  <a:lnTo>
                    <a:pt x="1050" y="9"/>
                  </a:lnTo>
                  <a:lnTo>
                    <a:pt x="1055" y="18"/>
                  </a:lnTo>
                  <a:lnTo>
                    <a:pt x="1055" y="27"/>
                  </a:lnTo>
                  <a:lnTo>
                    <a:pt x="1055" y="41"/>
                  </a:lnTo>
                  <a:lnTo>
                    <a:pt x="1050" y="50"/>
                  </a:lnTo>
                  <a:lnTo>
                    <a:pt x="1041" y="54"/>
                  </a:lnTo>
                  <a:lnTo>
                    <a:pt x="1032" y="54"/>
                  </a:lnTo>
                  <a:lnTo>
                    <a:pt x="1023" y="59"/>
                  </a:lnTo>
                  <a:lnTo>
                    <a:pt x="1014" y="59"/>
                  </a:lnTo>
                  <a:lnTo>
                    <a:pt x="1001" y="59"/>
                  </a:lnTo>
                  <a:lnTo>
                    <a:pt x="49" y="59"/>
                  </a:lnTo>
                  <a:lnTo>
                    <a:pt x="40" y="59"/>
                  </a:lnTo>
                  <a:lnTo>
                    <a:pt x="31" y="59"/>
                  </a:lnTo>
                  <a:lnTo>
                    <a:pt x="22" y="54"/>
                  </a:lnTo>
                  <a:lnTo>
                    <a:pt x="13" y="54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3" y="5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7885" y="3364"/>
              <a:ext cx="1502" cy="15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366" y="0"/>
                </a:cxn>
                <a:cxn ang="0">
                  <a:pos x="1502" y="370"/>
                </a:cxn>
                <a:cxn ang="0">
                  <a:pos x="1461" y="370"/>
                </a:cxn>
                <a:cxn ang="0">
                  <a:pos x="1421" y="289"/>
                </a:cxn>
                <a:cxn ang="0">
                  <a:pos x="1371" y="226"/>
                </a:cxn>
                <a:cxn ang="0">
                  <a:pos x="1303" y="172"/>
                </a:cxn>
                <a:cxn ang="0">
                  <a:pos x="1236" y="136"/>
                </a:cxn>
                <a:cxn ang="0">
                  <a:pos x="1159" y="104"/>
                </a:cxn>
                <a:cxn ang="0">
                  <a:pos x="1082" y="86"/>
                </a:cxn>
                <a:cxn ang="0">
                  <a:pos x="1006" y="73"/>
                </a:cxn>
                <a:cxn ang="0">
                  <a:pos x="934" y="63"/>
                </a:cxn>
                <a:cxn ang="0">
                  <a:pos x="866" y="63"/>
                </a:cxn>
                <a:cxn ang="0">
                  <a:pos x="803" y="63"/>
                </a:cxn>
                <a:cxn ang="0">
                  <a:pos x="172" y="63"/>
                </a:cxn>
                <a:cxn ang="0">
                  <a:pos x="690" y="772"/>
                </a:cxn>
                <a:cxn ang="0">
                  <a:pos x="695" y="781"/>
                </a:cxn>
                <a:cxn ang="0">
                  <a:pos x="699" y="785"/>
                </a:cxn>
                <a:cxn ang="0">
                  <a:pos x="704" y="790"/>
                </a:cxn>
                <a:cxn ang="0">
                  <a:pos x="704" y="794"/>
                </a:cxn>
                <a:cxn ang="0">
                  <a:pos x="704" y="799"/>
                </a:cxn>
                <a:cxn ang="0">
                  <a:pos x="699" y="803"/>
                </a:cxn>
                <a:cxn ang="0">
                  <a:pos x="695" y="808"/>
                </a:cxn>
                <a:cxn ang="0">
                  <a:pos x="686" y="821"/>
                </a:cxn>
                <a:cxn ang="0">
                  <a:pos x="136" y="1503"/>
                </a:cxn>
                <a:cxn ang="0">
                  <a:pos x="812" y="1503"/>
                </a:cxn>
                <a:cxn ang="0">
                  <a:pos x="920" y="1498"/>
                </a:cxn>
                <a:cxn ang="0">
                  <a:pos x="1006" y="1494"/>
                </a:cxn>
                <a:cxn ang="0">
                  <a:pos x="1073" y="1480"/>
                </a:cxn>
                <a:cxn ang="0">
                  <a:pos x="1123" y="1471"/>
                </a:cxn>
                <a:cxn ang="0">
                  <a:pos x="1159" y="1462"/>
                </a:cxn>
                <a:cxn ang="0">
                  <a:pos x="1182" y="1453"/>
                </a:cxn>
                <a:cxn ang="0">
                  <a:pos x="1276" y="1412"/>
                </a:cxn>
                <a:cxn ang="0">
                  <a:pos x="1357" y="1349"/>
                </a:cxn>
                <a:cxn ang="0">
                  <a:pos x="1421" y="1277"/>
                </a:cxn>
                <a:cxn ang="0">
                  <a:pos x="1461" y="1191"/>
                </a:cxn>
                <a:cxn ang="0">
                  <a:pos x="1502" y="1191"/>
                </a:cxn>
                <a:cxn ang="0">
                  <a:pos x="1366" y="1588"/>
                </a:cxn>
                <a:cxn ang="0">
                  <a:pos x="45" y="1588"/>
                </a:cxn>
                <a:cxn ang="0">
                  <a:pos x="32" y="1588"/>
                </a:cxn>
                <a:cxn ang="0">
                  <a:pos x="18" y="1588"/>
                </a:cxn>
                <a:cxn ang="0">
                  <a:pos x="9" y="1584"/>
                </a:cxn>
                <a:cxn ang="0">
                  <a:pos x="5" y="1579"/>
                </a:cxn>
                <a:cxn ang="0">
                  <a:pos x="0" y="1570"/>
                </a:cxn>
                <a:cxn ang="0">
                  <a:pos x="5" y="1566"/>
                </a:cxn>
                <a:cxn ang="0">
                  <a:pos x="5" y="1561"/>
                </a:cxn>
                <a:cxn ang="0">
                  <a:pos x="9" y="1557"/>
                </a:cxn>
                <a:cxn ang="0">
                  <a:pos x="18" y="1548"/>
                </a:cxn>
                <a:cxn ang="0">
                  <a:pos x="582" y="848"/>
                </a:cxn>
                <a:cxn ang="0">
                  <a:pos x="0" y="50"/>
                </a:cxn>
                <a:cxn ang="0">
                  <a:pos x="0" y="27"/>
                </a:cxn>
                <a:cxn ang="0">
                  <a:pos x="5" y="14"/>
                </a:cxn>
                <a:cxn ang="0">
                  <a:pos x="9" y="5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45" y="0"/>
                </a:cxn>
              </a:cxnLst>
              <a:rect l="0" t="0" r="r" b="b"/>
              <a:pathLst>
                <a:path w="1502" h="1588">
                  <a:moveTo>
                    <a:pt x="45" y="0"/>
                  </a:moveTo>
                  <a:lnTo>
                    <a:pt x="1366" y="0"/>
                  </a:lnTo>
                  <a:lnTo>
                    <a:pt x="1502" y="370"/>
                  </a:lnTo>
                  <a:lnTo>
                    <a:pt x="1461" y="370"/>
                  </a:lnTo>
                  <a:lnTo>
                    <a:pt x="1421" y="289"/>
                  </a:lnTo>
                  <a:lnTo>
                    <a:pt x="1371" y="226"/>
                  </a:lnTo>
                  <a:lnTo>
                    <a:pt x="1303" y="172"/>
                  </a:lnTo>
                  <a:lnTo>
                    <a:pt x="1236" y="136"/>
                  </a:lnTo>
                  <a:lnTo>
                    <a:pt x="1159" y="104"/>
                  </a:lnTo>
                  <a:lnTo>
                    <a:pt x="1082" y="86"/>
                  </a:lnTo>
                  <a:lnTo>
                    <a:pt x="1006" y="73"/>
                  </a:lnTo>
                  <a:lnTo>
                    <a:pt x="934" y="63"/>
                  </a:lnTo>
                  <a:lnTo>
                    <a:pt x="866" y="63"/>
                  </a:lnTo>
                  <a:lnTo>
                    <a:pt x="803" y="63"/>
                  </a:lnTo>
                  <a:lnTo>
                    <a:pt x="172" y="63"/>
                  </a:lnTo>
                  <a:lnTo>
                    <a:pt x="690" y="772"/>
                  </a:lnTo>
                  <a:lnTo>
                    <a:pt x="695" y="781"/>
                  </a:lnTo>
                  <a:lnTo>
                    <a:pt x="699" y="785"/>
                  </a:lnTo>
                  <a:lnTo>
                    <a:pt x="704" y="790"/>
                  </a:lnTo>
                  <a:lnTo>
                    <a:pt x="704" y="794"/>
                  </a:lnTo>
                  <a:lnTo>
                    <a:pt x="704" y="799"/>
                  </a:lnTo>
                  <a:lnTo>
                    <a:pt x="699" y="803"/>
                  </a:lnTo>
                  <a:lnTo>
                    <a:pt x="695" y="808"/>
                  </a:lnTo>
                  <a:lnTo>
                    <a:pt x="686" y="821"/>
                  </a:lnTo>
                  <a:lnTo>
                    <a:pt x="136" y="1503"/>
                  </a:lnTo>
                  <a:lnTo>
                    <a:pt x="812" y="1503"/>
                  </a:lnTo>
                  <a:lnTo>
                    <a:pt x="920" y="1498"/>
                  </a:lnTo>
                  <a:lnTo>
                    <a:pt x="1006" y="1494"/>
                  </a:lnTo>
                  <a:lnTo>
                    <a:pt x="1073" y="1480"/>
                  </a:lnTo>
                  <a:lnTo>
                    <a:pt x="1123" y="1471"/>
                  </a:lnTo>
                  <a:lnTo>
                    <a:pt x="1159" y="1462"/>
                  </a:lnTo>
                  <a:lnTo>
                    <a:pt x="1182" y="1453"/>
                  </a:lnTo>
                  <a:lnTo>
                    <a:pt x="1276" y="1412"/>
                  </a:lnTo>
                  <a:lnTo>
                    <a:pt x="1357" y="1349"/>
                  </a:lnTo>
                  <a:lnTo>
                    <a:pt x="1421" y="1277"/>
                  </a:lnTo>
                  <a:lnTo>
                    <a:pt x="1461" y="1191"/>
                  </a:lnTo>
                  <a:lnTo>
                    <a:pt x="1502" y="1191"/>
                  </a:lnTo>
                  <a:lnTo>
                    <a:pt x="1366" y="1588"/>
                  </a:lnTo>
                  <a:lnTo>
                    <a:pt x="45" y="1588"/>
                  </a:lnTo>
                  <a:lnTo>
                    <a:pt x="32" y="1588"/>
                  </a:lnTo>
                  <a:lnTo>
                    <a:pt x="18" y="1588"/>
                  </a:lnTo>
                  <a:lnTo>
                    <a:pt x="9" y="1584"/>
                  </a:lnTo>
                  <a:lnTo>
                    <a:pt x="5" y="1579"/>
                  </a:lnTo>
                  <a:lnTo>
                    <a:pt x="0" y="1570"/>
                  </a:lnTo>
                  <a:lnTo>
                    <a:pt x="5" y="1566"/>
                  </a:lnTo>
                  <a:lnTo>
                    <a:pt x="5" y="1561"/>
                  </a:lnTo>
                  <a:lnTo>
                    <a:pt x="9" y="1557"/>
                  </a:lnTo>
                  <a:lnTo>
                    <a:pt x="18" y="1548"/>
                  </a:lnTo>
                  <a:lnTo>
                    <a:pt x="582" y="848"/>
                  </a:lnTo>
                  <a:lnTo>
                    <a:pt x="0" y="50"/>
                  </a:lnTo>
                  <a:lnTo>
                    <a:pt x="0" y="27"/>
                  </a:lnTo>
                  <a:lnTo>
                    <a:pt x="5" y="14"/>
                  </a:lnTo>
                  <a:lnTo>
                    <a:pt x="9" y="5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9563" y="2981"/>
              <a:ext cx="1028" cy="767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356" y="4"/>
                </a:cxn>
                <a:cxn ang="0">
                  <a:pos x="473" y="0"/>
                </a:cxn>
                <a:cxn ang="0">
                  <a:pos x="518" y="4"/>
                </a:cxn>
                <a:cxn ang="0">
                  <a:pos x="518" y="31"/>
                </a:cxn>
                <a:cxn ang="0">
                  <a:pos x="496" y="36"/>
                </a:cxn>
                <a:cxn ang="0">
                  <a:pos x="410" y="49"/>
                </a:cxn>
                <a:cxn ang="0">
                  <a:pos x="302" y="442"/>
                </a:cxn>
                <a:cxn ang="0">
                  <a:pos x="789" y="95"/>
                </a:cxn>
                <a:cxn ang="0">
                  <a:pos x="816" y="63"/>
                </a:cxn>
                <a:cxn ang="0">
                  <a:pos x="811" y="40"/>
                </a:cxn>
                <a:cxn ang="0">
                  <a:pos x="793" y="36"/>
                </a:cxn>
                <a:cxn ang="0">
                  <a:pos x="775" y="27"/>
                </a:cxn>
                <a:cxn ang="0">
                  <a:pos x="775" y="13"/>
                </a:cxn>
                <a:cxn ang="0">
                  <a:pos x="789" y="0"/>
                </a:cxn>
                <a:cxn ang="0">
                  <a:pos x="838" y="0"/>
                </a:cxn>
                <a:cxn ang="0">
                  <a:pos x="974" y="0"/>
                </a:cxn>
                <a:cxn ang="0">
                  <a:pos x="1023" y="4"/>
                </a:cxn>
                <a:cxn ang="0">
                  <a:pos x="1019" y="31"/>
                </a:cxn>
                <a:cxn ang="0">
                  <a:pos x="1001" y="36"/>
                </a:cxn>
                <a:cxn ang="0">
                  <a:pos x="847" y="99"/>
                </a:cxn>
                <a:cxn ang="0">
                  <a:pos x="590" y="280"/>
                </a:cxn>
                <a:cxn ang="0">
                  <a:pos x="563" y="298"/>
                </a:cxn>
                <a:cxn ang="0">
                  <a:pos x="563" y="302"/>
                </a:cxn>
                <a:cxn ang="0">
                  <a:pos x="568" y="311"/>
                </a:cxn>
                <a:cxn ang="0">
                  <a:pos x="811" y="722"/>
                </a:cxn>
                <a:cxn ang="0">
                  <a:pos x="847" y="726"/>
                </a:cxn>
                <a:cxn ang="0">
                  <a:pos x="861" y="744"/>
                </a:cxn>
                <a:cxn ang="0">
                  <a:pos x="847" y="762"/>
                </a:cxn>
                <a:cxn ang="0">
                  <a:pos x="730" y="762"/>
                </a:cxn>
                <a:cxn ang="0">
                  <a:pos x="581" y="767"/>
                </a:cxn>
                <a:cxn ang="0">
                  <a:pos x="568" y="758"/>
                </a:cxn>
                <a:cxn ang="0">
                  <a:pos x="563" y="740"/>
                </a:cxn>
                <a:cxn ang="0">
                  <a:pos x="581" y="726"/>
                </a:cxn>
                <a:cxn ang="0">
                  <a:pos x="604" y="726"/>
                </a:cxn>
                <a:cxn ang="0">
                  <a:pos x="635" y="713"/>
                </a:cxn>
                <a:cxn ang="0">
                  <a:pos x="644" y="690"/>
                </a:cxn>
                <a:cxn ang="0">
                  <a:pos x="640" y="677"/>
                </a:cxn>
                <a:cxn ang="0">
                  <a:pos x="270" y="564"/>
                </a:cxn>
                <a:cxn ang="0">
                  <a:pos x="239" y="686"/>
                </a:cxn>
                <a:cxn ang="0">
                  <a:pos x="234" y="713"/>
                </a:cxn>
                <a:cxn ang="0">
                  <a:pos x="248" y="722"/>
                </a:cxn>
                <a:cxn ang="0">
                  <a:pos x="288" y="726"/>
                </a:cxn>
                <a:cxn ang="0">
                  <a:pos x="315" y="726"/>
                </a:cxn>
                <a:cxn ang="0">
                  <a:pos x="338" y="735"/>
                </a:cxn>
                <a:cxn ang="0">
                  <a:pos x="333" y="758"/>
                </a:cxn>
                <a:cxn ang="0">
                  <a:pos x="320" y="767"/>
                </a:cxn>
                <a:cxn ang="0">
                  <a:pos x="243" y="762"/>
                </a:cxn>
                <a:cxn ang="0">
                  <a:pos x="135" y="762"/>
                </a:cxn>
                <a:cxn ang="0">
                  <a:pos x="18" y="767"/>
                </a:cxn>
                <a:cxn ang="0">
                  <a:pos x="4" y="758"/>
                </a:cxn>
                <a:cxn ang="0">
                  <a:pos x="4" y="740"/>
                </a:cxn>
                <a:cxn ang="0">
                  <a:pos x="18" y="726"/>
                </a:cxn>
                <a:cxn ang="0">
                  <a:pos x="85" y="722"/>
                </a:cxn>
                <a:cxn ang="0">
                  <a:pos x="135" y="677"/>
                </a:cxn>
                <a:cxn ang="0">
                  <a:pos x="288" y="63"/>
                </a:cxn>
                <a:cxn ang="0">
                  <a:pos x="288" y="49"/>
                </a:cxn>
                <a:cxn ang="0">
                  <a:pos x="266" y="40"/>
                </a:cxn>
                <a:cxn ang="0">
                  <a:pos x="234" y="36"/>
                </a:cxn>
                <a:cxn ang="0">
                  <a:pos x="198" y="36"/>
                </a:cxn>
                <a:cxn ang="0">
                  <a:pos x="184" y="22"/>
                </a:cxn>
                <a:cxn ang="0">
                  <a:pos x="194" y="0"/>
                </a:cxn>
                <a:cxn ang="0">
                  <a:pos x="207" y="0"/>
                </a:cxn>
              </a:cxnLst>
              <a:rect l="0" t="0" r="r" b="b"/>
              <a:pathLst>
                <a:path w="1028" h="767">
                  <a:moveTo>
                    <a:pt x="207" y="0"/>
                  </a:moveTo>
                  <a:lnTo>
                    <a:pt x="230" y="0"/>
                  </a:lnTo>
                  <a:lnTo>
                    <a:pt x="257" y="0"/>
                  </a:lnTo>
                  <a:lnTo>
                    <a:pt x="279" y="0"/>
                  </a:lnTo>
                  <a:lnTo>
                    <a:pt x="315" y="4"/>
                  </a:lnTo>
                  <a:lnTo>
                    <a:pt x="356" y="4"/>
                  </a:lnTo>
                  <a:lnTo>
                    <a:pt x="387" y="4"/>
                  </a:lnTo>
                  <a:lnTo>
                    <a:pt x="428" y="0"/>
                  </a:lnTo>
                  <a:lnTo>
                    <a:pt x="473" y="0"/>
                  </a:lnTo>
                  <a:lnTo>
                    <a:pt x="505" y="0"/>
                  </a:lnTo>
                  <a:lnTo>
                    <a:pt x="514" y="0"/>
                  </a:lnTo>
                  <a:lnTo>
                    <a:pt x="518" y="4"/>
                  </a:lnTo>
                  <a:lnTo>
                    <a:pt x="523" y="13"/>
                  </a:lnTo>
                  <a:lnTo>
                    <a:pt x="518" y="22"/>
                  </a:lnTo>
                  <a:lnTo>
                    <a:pt x="518" y="31"/>
                  </a:lnTo>
                  <a:lnTo>
                    <a:pt x="509" y="36"/>
                  </a:lnTo>
                  <a:lnTo>
                    <a:pt x="505" y="36"/>
                  </a:lnTo>
                  <a:lnTo>
                    <a:pt x="496" y="36"/>
                  </a:lnTo>
                  <a:lnTo>
                    <a:pt x="487" y="36"/>
                  </a:lnTo>
                  <a:lnTo>
                    <a:pt x="437" y="40"/>
                  </a:lnTo>
                  <a:lnTo>
                    <a:pt x="410" y="49"/>
                  </a:lnTo>
                  <a:lnTo>
                    <a:pt x="396" y="63"/>
                  </a:lnTo>
                  <a:lnTo>
                    <a:pt x="387" y="86"/>
                  </a:lnTo>
                  <a:lnTo>
                    <a:pt x="302" y="442"/>
                  </a:lnTo>
                  <a:lnTo>
                    <a:pt x="771" y="108"/>
                  </a:lnTo>
                  <a:lnTo>
                    <a:pt x="775" y="104"/>
                  </a:lnTo>
                  <a:lnTo>
                    <a:pt x="789" y="95"/>
                  </a:lnTo>
                  <a:lnTo>
                    <a:pt x="798" y="86"/>
                  </a:lnTo>
                  <a:lnTo>
                    <a:pt x="807" y="72"/>
                  </a:lnTo>
                  <a:lnTo>
                    <a:pt x="816" y="63"/>
                  </a:lnTo>
                  <a:lnTo>
                    <a:pt x="820" y="54"/>
                  </a:lnTo>
                  <a:lnTo>
                    <a:pt x="816" y="45"/>
                  </a:lnTo>
                  <a:lnTo>
                    <a:pt x="811" y="40"/>
                  </a:lnTo>
                  <a:lnTo>
                    <a:pt x="807" y="40"/>
                  </a:lnTo>
                  <a:lnTo>
                    <a:pt x="798" y="40"/>
                  </a:lnTo>
                  <a:lnTo>
                    <a:pt x="793" y="36"/>
                  </a:lnTo>
                  <a:lnTo>
                    <a:pt x="784" y="36"/>
                  </a:lnTo>
                  <a:lnTo>
                    <a:pt x="775" y="31"/>
                  </a:lnTo>
                  <a:lnTo>
                    <a:pt x="775" y="27"/>
                  </a:lnTo>
                  <a:lnTo>
                    <a:pt x="775" y="22"/>
                  </a:lnTo>
                  <a:lnTo>
                    <a:pt x="775" y="22"/>
                  </a:lnTo>
                  <a:lnTo>
                    <a:pt x="775" y="13"/>
                  </a:lnTo>
                  <a:lnTo>
                    <a:pt x="780" y="4"/>
                  </a:lnTo>
                  <a:lnTo>
                    <a:pt x="784" y="0"/>
                  </a:lnTo>
                  <a:lnTo>
                    <a:pt x="789" y="0"/>
                  </a:lnTo>
                  <a:lnTo>
                    <a:pt x="793" y="0"/>
                  </a:lnTo>
                  <a:lnTo>
                    <a:pt x="798" y="0"/>
                  </a:lnTo>
                  <a:lnTo>
                    <a:pt x="838" y="0"/>
                  </a:lnTo>
                  <a:lnTo>
                    <a:pt x="892" y="0"/>
                  </a:lnTo>
                  <a:lnTo>
                    <a:pt x="933" y="4"/>
                  </a:lnTo>
                  <a:lnTo>
                    <a:pt x="974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3" y="4"/>
                  </a:lnTo>
                  <a:lnTo>
                    <a:pt x="1028" y="13"/>
                  </a:lnTo>
                  <a:lnTo>
                    <a:pt x="1023" y="22"/>
                  </a:lnTo>
                  <a:lnTo>
                    <a:pt x="1019" y="31"/>
                  </a:lnTo>
                  <a:lnTo>
                    <a:pt x="1014" y="36"/>
                  </a:lnTo>
                  <a:lnTo>
                    <a:pt x="1010" y="36"/>
                  </a:lnTo>
                  <a:lnTo>
                    <a:pt x="1001" y="36"/>
                  </a:lnTo>
                  <a:lnTo>
                    <a:pt x="956" y="49"/>
                  </a:lnTo>
                  <a:lnTo>
                    <a:pt x="906" y="68"/>
                  </a:lnTo>
                  <a:lnTo>
                    <a:pt x="847" y="99"/>
                  </a:lnTo>
                  <a:lnTo>
                    <a:pt x="784" y="140"/>
                  </a:lnTo>
                  <a:lnTo>
                    <a:pt x="703" y="198"/>
                  </a:lnTo>
                  <a:lnTo>
                    <a:pt x="590" y="280"/>
                  </a:lnTo>
                  <a:lnTo>
                    <a:pt x="577" y="289"/>
                  </a:lnTo>
                  <a:lnTo>
                    <a:pt x="568" y="293"/>
                  </a:lnTo>
                  <a:lnTo>
                    <a:pt x="563" y="298"/>
                  </a:lnTo>
                  <a:lnTo>
                    <a:pt x="563" y="298"/>
                  </a:lnTo>
                  <a:lnTo>
                    <a:pt x="559" y="302"/>
                  </a:lnTo>
                  <a:lnTo>
                    <a:pt x="563" y="302"/>
                  </a:lnTo>
                  <a:lnTo>
                    <a:pt x="563" y="307"/>
                  </a:lnTo>
                  <a:lnTo>
                    <a:pt x="568" y="311"/>
                  </a:lnTo>
                  <a:lnTo>
                    <a:pt x="568" y="311"/>
                  </a:lnTo>
                  <a:lnTo>
                    <a:pt x="762" y="690"/>
                  </a:lnTo>
                  <a:lnTo>
                    <a:pt x="784" y="713"/>
                  </a:lnTo>
                  <a:lnTo>
                    <a:pt x="811" y="722"/>
                  </a:lnTo>
                  <a:lnTo>
                    <a:pt x="834" y="726"/>
                  </a:lnTo>
                  <a:lnTo>
                    <a:pt x="843" y="726"/>
                  </a:lnTo>
                  <a:lnTo>
                    <a:pt x="847" y="726"/>
                  </a:lnTo>
                  <a:lnTo>
                    <a:pt x="856" y="731"/>
                  </a:lnTo>
                  <a:lnTo>
                    <a:pt x="861" y="735"/>
                  </a:lnTo>
                  <a:lnTo>
                    <a:pt x="861" y="744"/>
                  </a:lnTo>
                  <a:lnTo>
                    <a:pt x="861" y="753"/>
                  </a:lnTo>
                  <a:lnTo>
                    <a:pt x="856" y="762"/>
                  </a:lnTo>
                  <a:lnTo>
                    <a:pt x="847" y="762"/>
                  </a:lnTo>
                  <a:lnTo>
                    <a:pt x="838" y="767"/>
                  </a:lnTo>
                  <a:lnTo>
                    <a:pt x="784" y="762"/>
                  </a:lnTo>
                  <a:lnTo>
                    <a:pt x="730" y="762"/>
                  </a:lnTo>
                  <a:lnTo>
                    <a:pt x="685" y="762"/>
                  </a:lnTo>
                  <a:lnTo>
                    <a:pt x="626" y="767"/>
                  </a:lnTo>
                  <a:lnTo>
                    <a:pt x="581" y="767"/>
                  </a:lnTo>
                  <a:lnTo>
                    <a:pt x="577" y="762"/>
                  </a:lnTo>
                  <a:lnTo>
                    <a:pt x="568" y="762"/>
                  </a:lnTo>
                  <a:lnTo>
                    <a:pt x="568" y="758"/>
                  </a:lnTo>
                  <a:lnTo>
                    <a:pt x="563" y="753"/>
                  </a:lnTo>
                  <a:lnTo>
                    <a:pt x="563" y="749"/>
                  </a:lnTo>
                  <a:lnTo>
                    <a:pt x="563" y="740"/>
                  </a:lnTo>
                  <a:lnTo>
                    <a:pt x="568" y="735"/>
                  </a:lnTo>
                  <a:lnTo>
                    <a:pt x="572" y="731"/>
                  </a:lnTo>
                  <a:lnTo>
                    <a:pt x="581" y="726"/>
                  </a:lnTo>
                  <a:lnTo>
                    <a:pt x="586" y="726"/>
                  </a:lnTo>
                  <a:lnTo>
                    <a:pt x="595" y="726"/>
                  </a:lnTo>
                  <a:lnTo>
                    <a:pt x="604" y="726"/>
                  </a:lnTo>
                  <a:lnTo>
                    <a:pt x="617" y="722"/>
                  </a:lnTo>
                  <a:lnTo>
                    <a:pt x="626" y="722"/>
                  </a:lnTo>
                  <a:lnTo>
                    <a:pt x="635" y="713"/>
                  </a:lnTo>
                  <a:lnTo>
                    <a:pt x="644" y="708"/>
                  </a:lnTo>
                  <a:lnTo>
                    <a:pt x="644" y="695"/>
                  </a:lnTo>
                  <a:lnTo>
                    <a:pt x="644" y="690"/>
                  </a:lnTo>
                  <a:lnTo>
                    <a:pt x="644" y="690"/>
                  </a:lnTo>
                  <a:lnTo>
                    <a:pt x="644" y="686"/>
                  </a:lnTo>
                  <a:lnTo>
                    <a:pt x="640" y="677"/>
                  </a:lnTo>
                  <a:lnTo>
                    <a:pt x="473" y="356"/>
                  </a:lnTo>
                  <a:lnTo>
                    <a:pt x="288" y="492"/>
                  </a:lnTo>
                  <a:lnTo>
                    <a:pt x="270" y="564"/>
                  </a:lnTo>
                  <a:lnTo>
                    <a:pt x="257" y="618"/>
                  </a:lnTo>
                  <a:lnTo>
                    <a:pt x="243" y="659"/>
                  </a:lnTo>
                  <a:lnTo>
                    <a:pt x="239" y="686"/>
                  </a:lnTo>
                  <a:lnTo>
                    <a:pt x="234" y="699"/>
                  </a:lnTo>
                  <a:lnTo>
                    <a:pt x="234" y="704"/>
                  </a:lnTo>
                  <a:lnTo>
                    <a:pt x="234" y="713"/>
                  </a:lnTo>
                  <a:lnTo>
                    <a:pt x="234" y="717"/>
                  </a:lnTo>
                  <a:lnTo>
                    <a:pt x="239" y="722"/>
                  </a:lnTo>
                  <a:lnTo>
                    <a:pt x="248" y="722"/>
                  </a:lnTo>
                  <a:lnTo>
                    <a:pt x="261" y="722"/>
                  </a:lnTo>
                  <a:lnTo>
                    <a:pt x="275" y="726"/>
                  </a:lnTo>
                  <a:lnTo>
                    <a:pt x="288" y="726"/>
                  </a:lnTo>
                  <a:lnTo>
                    <a:pt x="297" y="726"/>
                  </a:lnTo>
                  <a:lnTo>
                    <a:pt x="302" y="726"/>
                  </a:lnTo>
                  <a:lnTo>
                    <a:pt x="315" y="726"/>
                  </a:lnTo>
                  <a:lnTo>
                    <a:pt x="324" y="726"/>
                  </a:lnTo>
                  <a:lnTo>
                    <a:pt x="333" y="731"/>
                  </a:lnTo>
                  <a:lnTo>
                    <a:pt x="338" y="735"/>
                  </a:lnTo>
                  <a:lnTo>
                    <a:pt x="338" y="740"/>
                  </a:lnTo>
                  <a:lnTo>
                    <a:pt x="338" y="753"/>
                  </a:lnTo>
                  <a:lnTo>
                    <a:pt x="333" y="758"/>
                  </a:lnTo>
                  <a:lnTo>
                    <a:pt x="329" y="762"/>
                  </a:lnTo>
                  <a:lnTo>
                    <a:pt x="324" y="767"/>
                  </a:lnTo>
                  <a:lnTo>
                    <a:pt x="320" y="767"/>
                  </a:lnTo>
                  <a:lnTo>
                    <a:pt x="315" y="767"/>
                  </a:lnTo>
                  <a:lnTo>
                    <a:pt x="279" y="767"/>
                  </a:lnTo>
                  <a:lnTo>
                    <a:pt x="243" y="762"/>
                  </a:lnTo>
                  <a:lnTo>
                    <a:pt x="203" y="762"/>
                  </a:lnTo>
                  <a:lnTo>
                    <a:pt x="166" y="762"/>
                  </a:lnTo>
                  <a:lnTo>
                    <a:pt x="135" y="762"/>
                  </a:lnTo>
                  <a:lnTo>
                    <a:pt x="94" y="762"/>
                  </a:lnTo>
                  <a:lnTo>
                    <a:pt x="49" y="767"/>
                  </a:lnTo>
                  <a:lnTo>
                    <a:pt x="18" y="767"/>
                  </a:lnTo>
                  <a:lnTo>
                    <a:pt x="9" y="762"/>
                  </a:lnTo>
                  <a:lnTo>
                    <a:pt x="4" y="762"/>
                  </a:lnTo>
                  <a:lnTo>
                    <a:pt x="4" y="758"/>
                  </a:lnTo>
                  <a:lnTo>
                    <a:pt x="0" y="753"/>
                  </a:lnTo>
                  <a:lnTo>
                    <a:pt x="0" y="749"/>
                  </a:lnTo>
                  <a:lnTo>
                    <a:pt x="4" y="740"/>
                  </a:lnTo>
                  <a:lnTo>
                    <a:pt x="4" y="735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7" y="726"/>
                  </a:lnTo>
                  <a:lnTo>
                    <a:pt x="36" y="726"/>
                  </a:lnTo>
                  <a:lnTo>
                    <a:pt x="85" y="722"/>
                  </a:lnTo>
                  <a:lnTo>
                    <a:pt x="117" y="717"/>
                  </a:lnTo>
                  <a:lnTo>
                    <a:pt x="126" y="704"/>
                  </a:lnTo>
                  <a:lnTo>
                    <a:pt x="135" y="677"/>
                  </a:lnTo>
                  <a:lnTo>
                    <a:pt x="284" y="81"/>
                  </a:lnTo>
                  <a:lnTo>
                    <a:pt x="288" y="68"/>
                  </a:lnTo>
                  <a:lnTo>
                    <a:pt x="288" y="63"/>
                  </a:lnTo>
                  <a:lnTo>
                    <a:pt x="288" y="59"/>
                  </a:lnTo>
                  <a:lnTo>
                    <a:pt x="288" y="54"/>
                  </a:lnTo>
                  <a:lnTo>
                    <a:pt x="288" y="49"/>
                  </a:lnTo>
                  <a:lnTo>
                    <a:pt x="284" y="45"/>
                  </a:lnTo>
                  <a:lnTo>
                    <a:pt x="275" y="40"/>
                  </a:lnTo>
                  <a:lnTo>
                    <a:pt x="266" y="40"/>
                  </a:lnTo>
                  <a:lnTo>
                    <a:pt x="252" y="40"/>
                  </a:lnTo>
                  <a:lnTo>
                    <a:pt x="243" y="40"/>
                  </a:lnTo>
                  <a:lnTo>
                    <a:pt x="234" y="36"/>
                  </a:lnTo>
                  <a:lnTo>
                    <a:pt x="221" y="36"/>
                  </a:lnTo>
                  <a:lnTo>
                    <a:pt x="207" y="36"/>
                  </a:lnTo>
                  <a:lnTo>
                    <a:pt x="198" y="36"/>
                  </a:lnTo>
                  <a:lnTo>
                    <a:pt x="189" y="36"/>
                  </a:lnTo>
                  <a:lnTo>
                    <a:pt x="184" y="31"/>
                  </a:lnTo>
                  <a:lnTo>
                    <a:pt x="184" y="22"/>
                  </a:lnTo>
                  <a:lnTo>
                    <a:pt x="184" y="13"/>
                  </a:lnTo>
                  <a:lnTo>
                    <a:pt x="189" y="4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9567" y="4537"/>
              <a:ext cx="451" cy="506"/>
            </a:xfrm>
            <a:custGeom>
              <a:avLst/>
              <a:gdLst/>
              <a:ahLst/>
              <a:cxnLst>
                <a:cxn ang="0">
                  <a:pos x="343" y="5"/>
                </a:cxn>
                <a:cxn ang="0">
                  <a:pos x="415" y="32"/>
                </a:cxn>
                <a:cxn ang="0">
                  <a:pos x="451" y="100"/>
                </a:cxn>
                <a:cxn ang="0">
                  <a:pos x="442" y="136"/>
                </a:cxn>
                <a:cxn ang="0">
                  <a:pos x="428" y="154"/>
                </a:cxn>
                <a:cxn ang="0">
                  <a:pos x="410" y="163"/>
                </a:cxn>
                <a:cxn ang="0">
                  <a:pos x="392" y="163"/>
                </a:cxn>
                <a:cxn ang="0">
                  <a:pos x="374" y="158"/>
                </a:cxn>
                <a:cxn ang="0">
                  <a:pos x="361" y="140"/>
                </a:cxn>
                <a:cxn ang="0">
                  <a:pos x="361" y="109"/>
                </a:cxn>
                <a:cxn ang="0">
                  <a:pos x="383" y="81"/>
                </a:cxn>
                <a:cxn ang="0">
                  <a:pos x="406" y="72"/>
                </a:cxn>
                <a:cxn ang="0">
                  <a:pos x="352" y="41"/>
                </a:cxn>
                <a:cxn ang="0">
                  <a:pos x="298" y="32"/>
                </a:cxn>
                <a:cxn ang="0">
                  <a:pos x="244" y="41"/>
                </a:cxn>
                <a:cxn ang="0">
                  <a:pos x="176" y="86"/>
                </a:cxn>
                <a:cxn ang="0">
                  <a:pos x="167" y="140"/>
                </a:cxn>
                <a:cxn ang="0">
                  <a:pos x="180" y="158"/>
                </a:cxn>
                <a:cxn ang="0">
                  <a:pos x="208" y="176"/>
                </a:cxn>
                <a:cxn ang="0">
                  <a:pos x="235" y="185"/>
                </a:cxn>
                <a:cxn ang="0">
                  <a:pos x="253" y="190"/>
                </a:cxn>
                <a:cxn ang="0">
                  <a:pos x="271" y="194"/>
                </a:cxn>
                <a:cxn ang="0">
                  <a:pos x="329" y="208"/>
                </a:cxn>
                <a:cxn ang="0">
                  <a:pos x="397" y="244"/>
                </a:cxn>
                <a:cxn ang="0">
                  <a:pos x="428" y="321"/>
                </a:cxn>
                <a:cxn ang="0">
                  <a:pos x="419" y="370"/>
                </a:cxn>
                <a:cxn ang="0">
                  <a:pos x="383" y="433"/>
                </a:cxn>
                <a:cxn ang="0">
                  <a:pos x="307" y="483"/>
                </a:cxn>
                <a:cxn ang="0">
                  <a:pos x="180" y="506"/>
                </a:cxn>
                <a:cxn ang="0">
                  <a:pos x="72" y="487"/>
                </a:cxn>
                <a:cxn ang="0">
                  <a:pos x="9" y="438"/>
                </a:cxn>
                <a:cxn ang="0">
                  <a:pos x="5" y="366"/>
                </a:cxn>
                <a:cxn ang="0">
                  <a:pos x="41" y="330"/>
                </a:cxn>
                <a:cxn ang="0">
                  <a:pos x="77" y="325"/>
                </a:cxn>
                <a:cxn ang="0">
                  <a:pos x="99" y="339"/>
                </a:cxn>
                <a:cxn ang="0">
                  <a:pos x="108" y="366"/>
                </a:cxn>
                <a:cxn ang="0">
                  <a:pos x="99" y="402"/>
                </a:cxn>
                <a:cxn ang="0">
                  <a:pos x="68" y="424"/>
                </a:cxn>
                <a:cxn ang="0">
                  <a:pos x="72" y="451"/>
                </a:cxn>
                <a:cxn ang="0">
                  <a:pos x="144" y="474"/>
                </a:cxn>
                <a:cxn ang="0">
                  <a:pos x="208" y="478"/>
                </a:cxn>
                <a:cxn ang="0">
                  <a:pos x="293" y="451"/>
                </a:cxn>
                <a:cxn ang="0">
                  <a:pos x="347" y="388"/>
                </a:cxn>
                <a:cxn ang="0">
                  <a:pos x="347" y="334"/>
                </a:cxn>
                <a:cxn ang="0">
                  <a:pos x="302" y="298"/>
                </a:cxn>
                <a:cxn ang="0">
                  <a:pos x="262" y="289"/>
                </a:cxn>
                <a:cxn ang="0">
                  <a:pos x="176" y="271"/>
                </a:cxn>
                <a:cxn ang="0">
                  <a:pos x="131" y="248"/>
                </a:cxn>
                <a:cxn ang="0">
                  <a:pos x="99" y="203"/>
                </a:cxn>
                <a:cxn ang="0">
                  <a:pos x="95" y="145"/>
                </a:cxn>
                <a:cxn ang="0">
                  <a:pos x="117" y="86"/>
                </a:cxn>
                <a:cxn ang="0">
                  <a:pos x="180" y="27"/>
                </a:cxn>
                <a:cxn ang="0">
                  <a:pos x="298" y="0"/>
                </a:cxn>
              </a:cxnLst>
              <a:rect l="0" t="0" r="r" b="b"/>
              <a:pathLst>
                <a:path w="451" h="506">
                  <a:moveTo>
                    <a:pt x="298" y="0"/>
                  </a:moveTo>
                  <a:lnTo>
                    <a:pt x="343" y="5"/>
                  </a:lnTo>
                  <a:lnTo>
                    <a:pt x="383" y="14"/>
                  </a:lnTo>
                  <a:lnTo>
                    <a:pt x="415" y="32"/>
                  </a:lnTo>
                  <a:lnTo>
                    <a:pt x="442" y="59"/>
                  </a:lnTo>
                  <a:lnTo>
                    <a:pt x="451" y="100"/>
                  </a:lnTo>
                  <a:lnTo>
                    <a:pt x="447" y="118"/>
                  </a:lnTo>
                  <a:lnTo>
                    <a:pt x="442" y="136"/>
                  </a:lnTo>
                  <a:lnTo>
                    <a:pt x="438" y="145"/>
                  </a:lnTo>
                  <a:lnTo>
                    <a:pt x="428" y="154"/>
                  </a:lnTo>
                  <a:lnTo>
                    <a:pt x="419" y="158"/>
                  </a:lnTo>
                  <a:lnTo>
                    <a:pt x="410" y="163"/>
                  </a:lnTo>
                  <a:lnTo>
                    <a:pt x="401" y="163"/>
                  </a:lnTo>
                  <a:lnTo>
                    <a:pt x="392" y="163"/>
                  </a:lnTo>
                  <a:lnTo>
                    <a:pt x="383" y="163"/>
                  </a:lnTo>
                  <a:lnTo>
                    <a:pt x="374" y="158"/>
                  </a:lnTo>
                  <a:lnTo>
                    <a:pt x="365" y="149"/>
                  </a:lnTo>
                  <a:lnTo>
                    <a:pt x="361" y="140"/>
                  </a:lnTo>
                  <a:lnTo>
                    <a:pt x="356" y="127"/>
                  </a:lnTo>
                  <a:lnTo>
                    <a:pt x="361" y="109"/>
                  </a:lnTo>
                  <a:lnTo>
                    <a:pt x="370" y="95"/>
                  </a:lnTo>
                  <a:lnTo>
                    <a:pt x="383" y="81"/>
                  </a:lnTo>
                  <a:lnTo>
                    <a:pt x="406" y="72"/>
                  </a:lnTo>
                  <a:lnTo>
                    <a:pt x="406" y="72"/>
                  </a:lnTo>
                  <a:lnTo>
                    <a:pt x="379" y="54"/>
                  </a:lnTo>
                  <a:lnTo>
                    <a:pt x="352" y="41"/>
                  </a:lnTo>
                  <a:lnTo>
                    <a:pt x="320" y="32"/>
                  </a:lnTo>
                  <a:lnTo>
                    <a:pt x="298" y="32"/>
                  </a:lnTo>
                  <a:lnTo>
                    <a:pt x="275" y="32"/>
                  </a:lnTo>
                  <a:lnTo>
                    <a:pt x="244" y="41"/>
                  </a:lnTo>
                  <a:lnTo>
                    <a:pt x="208" y="54"/>
                  </a:lnTo>
                  <a:lnTo>
                    <a:pt x="176" y="86"/>
                  </a:lnTo>
                  <a:lnTo>
                    <a:pt x="162" y="127"/>
                  </a:lnTo>
                  <a:lnTo>
                    <a:pt x="167" y="140"/>
                  </a:lnTo>
                  <a:lnTo>
                    <a:pt x="171" y="149"/>
                  </a:lnTo>
                  <a:lnTo>
                    <a:pt x="180" y="158"/>
                  </a:lnTo>
                  <a:lnTo>
                    <a:pt x="194" y="172"/>
                  </a:lnTo>
                  <a:lnTo>
                    <a:pt x="208" y="176"/>
                  </a:lnTo>
                  <a:lnTo>
                    <a:pt x="226" y="181"/>
                  </a:lnTo>
                  <a:lnTo>
                    <a:pt x="235" y="185"/>
                  </a:lnTo>
                  <a:lnTo>
                    <a:pt x="244" y="185"/>
                  </a:lnTo>
                  <a:lnTo>
                    <a:pt x="253" y="190"/>
                  </a:lnTo>
                  <a:lnTo>
                    <a:pt x="266" y="190"/>
                  </a:lnTo>
                  <a:lnTo>
                    <a:pt x="271" y="194"/>
                  </a:lnTo>
                  <a:lnTo>
                    <a:pt x="298" y="199"/>
                  </a:lnTo>
                  <a:lnTo>
                    <a:pt x="329" y="208"/>
                  </a:lnTo>
                  <a:lnTo>
                    <a:pt x="365" y="221"/>
                  </a:lnTo>
                  <a:lnTo>
                    <a:pt x="397" y="244"/>
                  </a:lnTo>
                  <a:lnTo>
                    <a:pt x="419" y="275"/>
                  </a:lnTo>
                  <a:lnTo>
                    <a:pt x="428" y="321"/>
                  </a:lnTo>
                  <a:lnTo>
                    <a:pt x="424" y="343"/>
                  </a:lnTo>
                  <a:lnTo>
                    <a:pt x="419" y="370"/>
                  </a:lnTo>
                  <a:lnTo>
                    <a:pt x="401" y="402"/>
                  </a:lnTo>
                  <a:lnTo>
                    <a:pt x="383" y="433"/>
                  </a:lnTo>
                  <a:lnTo>
                    <a:pt x="352" y="460"/>
                  </a:lnTo>
                  <a:lnTo>
                    <a:pt x="307" y="483"/>
                  </a:lnTo>
                  <a:lnTo>
                    <a:pt x="253" y="501"/>
                  </a:lnTo>
                  <a:lnTo>
                    <a:pt x="180" y="506"/>
                  </a:lnTo>
                  <a:lnTo>
                    <a:pt x="122" y="501"/>
                  </a:lnTo>
                  <a:lnTo>
                    <a:pt x="72" y="487"/>
                  </a:lnTo>
                  <a:lnTo>
                    <a:pt x="32" y="465"/>
                  </a:lnTo>
                  <a:lnTo>
                    <a:pt x="9" y="438"/>
                  </a:lnTo>
                  <a:lnTo>
                    <a:pt x="0" y="402"/>
                  </a:lnTo>
                  <a:lnTo>
                    <a:pt x="5" y="366"/>
                  </a:lnTo>
                  <a:lnTo>
                    <a:pt x="18" y="343"/>
                  </a:lnTo>
                  <a:lnTo>
                    <a:pt x="41" y="330"/>
                  </a:lnTo>
                  <a:lnTo>
                    <a:pt x="63" y="325"/>
                  </a:lnTo>
                  <a:lnTo>
                    <a:pt x="77" y="325"/>
                  </a:lnTo>
                  <a:lnTo>
                    <a:pt x="90" y="330"/>
                  </a:lnTo>
                  <a:lnTo>
                    <a:pt x="99" y="339"/>
                  </a:lnTo>
                  <a:lnTo>
                    <a:pt x="108" y="352"/>
                  </a:lnTo>
                  <a:lnTo>
                    <a:pt x="108" y="366"/>
                  </a:lnTo>
                  <a:lnTo>
                    <a:pt x="108" y="384"/>
                  </a:lnTo>
                  <a:lnTo>
                    <a:pt x="99" y="402"/>
                  </a:lnTo>
                  <a:lnTo>
                    <a:pt x="86" y="415"/>
                  </a:lnTo>
                  <a:lnTo>
                    <a:pt x="68" y="424"/>
                  </a:lnTo>
                  <a:lnTo>
                    <a:pt x="45" y="429"/>
                  </a:lnTo>
                  <a:lnTo>
                    <a:pt x="72" y="451"/>
                  </a:lnTo>
                  <a:lnTo>
                    <a:pt x="108" y="469"/>
                  </a:lnTo>
                  <a:lnTo>
                    <a:pt x="144" y="474"/>
                  </a:lnTo>
                  <a:lnTo>
                    <a:pt x="180" y="478"/>
                  </a:lnTo>
                  <a:lnTo>
                    <a:pt x="208" y="478"/>
                  </a:lnTo>
                  <a:lnTo>
                    <a:pt x="248" y="469"/>
                  </a:lnTo>
                  <a:lnTo>
                    <a:pt x="293" y="451"/>
                  </a:lnTo>
                  <a:lnTo>
                    <a:pt x="329" y="420"/>
                  </a:lnTo>
                  <a:lnTo>
                    <a:pt x="347" y="388"/>
                  </a:lnTo>
                  <a:lnTo>
                    <a:pt x="356" y="361"/>
                  </a:lnTo>
                  <a:lnTo>
                    <a:pt x="347" y="334"/>
                  </a:lnTo>
                  <a:lnTo>
                    <a:pt x="329" y="312"/>
                  </a:lnTo>
                  <a:lnTo>
                    <a:pt x="302" y="298"/>
                  </a:lnTo>
                  <a:lnTo>
                    <a:pt x="280" y="293"/>
                  </a:lnTo>
                  <a:lnTo>
                    <a:pt x="262" y="289"/>
                  </a:lnTo>
                  <a:lnTo>
                    <a:pt x="212" y="280"/>
                  </a:lnTo>
                  <a:lnTo>
                    <a:pt x="176" y="271"/>
                  </a:lnTo>
                  <a:lnTo>
                    <a:pt x="153" y="262"/>
                  </a:lnTo>
                  <a:lnTo>
                    <a:pt x="131" y="248"/>
                  </a:lnTo>
                  <a:lnTo>
                    <a:pt x="113" y="230"/>
                  </a:lnTo>
                  <a:lnTo>
                    <a:pt x="99" y="203"/>
                  </a:lnTo>
                  <a:lnTo>
                    <a:pt x="90" y="163"/>
                  </a:lnTo>
                  <a:lnTo>
                    <a:pt x="95" y="145"/>
                  </a:lnTo>
                  <a:lnTo>
                    <a:pt x="104" y="118"/>
                  </a:lnTo>
                  <a:lnTo>
                    <a:pt x="117" y="86"/>
                  </a:lnTo>
                  <a:lnTo>
                    <a:pt x="144" y="54"/>
                  </a:lnTo>
                  <a:lnTo>
                    <a:pt x="180" y="27"/>
                  </a:lnTo>
                  <a:lnTo>
                    <a:pt x="235" y="9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0162" y="4600"/>
              <a:ext cx="825" cy="303"/>
            </a:xfrm>
            <a:custGeom>
              <a:avLst/>
              <a:gdLst/>
              <a:ahLst/>
              <a:cxnLst>
                <a:cxn ang="0">
                  <a:pos x="41" y="249"/>
                </a:cxn>
                <a:cxn ang="0">
                  <a:pos x="785" y="249"/>
                </a:cxn>
                <a:cxn ang="0">
                  <a:pos x="794" y="249"/>
                </a:cxn>
                <a:cxn ang="0">
                  <a:pos x="803" y="249"/>
                </a:cxn>
                <a:cxn ang="0">
                  <a:pos x="812" y="253"/>
                </a:cxn>
                <a:cxn ang="0">
                  <a:pos x="821" y="258"/>
                </a:cxn>
                <a:cxn ang="0">
                  <a:pos x="825" y="267"/>
                </a:cxn>
                <a:cxn ang="0">
                  <a:pos x="825" y="276"/>
                </a:cxn>
                <a:cxn ang="0">
                  <a:pos x="825" y="289"/>
                </a:cxn>
                <a:cxn ang="0">
                  <a:pos x="821" y="294"/>
                </a:cxn>
                <a:cxn ang="0">
                  <a:pos x="816" y="298"/>
                </a:cxn>
                <a:cxn ang="0">
                  <a:pos x="807" y="303"/>
                </a:cxn>
                <a:cxn ang="0">
                  <a:pos x="798" y="303"/>
                </a:cxn>
                <a:cxn ang="0">
                  <a:pos x="794" y="303"/>
                </a:cxn>
                <a:cxn ang="0">
                  <a:pos x="785" y="303"/>
                </a:cxn>
                <a:cxn ang="0">
                  <a:pos x="41" y="303"/>
                </a:cxn>
                <a:cxn ang="0">
                  <a:pos x="32" y="303"/>
                </a:cxn>
                <a:cxn ang="0">
                  <a:pos x="23" y="303"/>
                </a:cxn>
                <a:cxn ang="0">
                  <a:pos x="14" y="303"/>
                </a:cxn>
                <a:cxn ang="0">
                  <a:pos x="5" y="298"/>
                </a:cxn>
                <a:cxn ang="0">
                  <a:pos x="0" y="289"/>
                </a:cxn>
                <a:cxn ang="0">
                  <a:pos x="0" y="276"/>
                </a:cxn>
                <a:cxn ang="0">
                  <a:pos x="0" y="267"/>
                </a:cxn>
                <a:cxn ang="0">
                  <a:pos x="5" y="258"/>
                </a:cxn>
                <a:cxn ang="0">
                  <a:pos x="14" y="253"/>
                </a:cxn>
                <a:cxn ang="0">
                  <a:pos x="23" y="249"/>
                </a:cxn>
                <a:cxn ang="0">
                  <a:pos x="32" y="249"/>
                </a:cxn>
                <a:cxn ang="0">
                  <a:pos x="41" y="249"/>
                </a:cxn>
                <a:cxn ang="0">
                  <a:pos x="41" y="0"/>
                </a:cxn>
                <a:cxn ang="0">
                  <a:pos x="785" y="0"/>
                </a:cxn>
                <a:cxn ang="0">
                  <a:pos x="794" y="0"/>
                </a:cxn>
                <a:cxn ang="0">
                  <a:pos x="798" y="0"/>
                </a:cxn>
                <a:cxn ang="0">
                  <a:pos x="807" y="5"/>
                </a:cxn>
                <a:cxn ang="0">
                  <a:pos x="816" y="5"/>
                </a:cxn>
                <a:cxn ang="0">
                  <a:pos x="821" y="9"/>
                </a:cxn>
                <a:cxn ang="0">
                  <a:pos x="825" y="18"/>
                </a:cxn>
                <a:cxn ang="0">
                  <a:pos x="825" y="27"/>
                </a:cxn>
                <a:cxn ang="0">
                  <a:pos x="825" y="41"/>
                </a:cxn>
                <a:cxn ang="0">
                  <a:pos x="821" y="50"/>
                </a:cxn>
                <a:cxn ang="0">
                  <a:pos x="812" y="55"/>
                </a:cxn>
                <a:cxn ang="0">
                  <a:pos x="803" y="55"/>
                </a:cxn>
                <a:cxn ang="0">
                  <a:pos x="794" y="55"/>
                </a:cxn>
                <a:cxn ang="0">
                  <a:pos x="785" y="55"/>
                </a:cxn>
                <a:cxn ang="0">
                  <a:pos x="41" y="55"/>
                </a:cxn>
                <a:cxn ang="0">
                  <a:pos x="32" y="55"/>
                </a:cxn>
                <a:cxn ang="0">
                  <a:pos x="23" y="55"/>
                </a:cxn>
                <a:cxn ang="0">
                  <a:pos x="14" y="55"/>
                </a:cxn>
                <a:cxn ang="0">
                  <a:pos x="5" y="50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0" y="18"/>
                </a:cxn>
                <a:cxn ang="0">
                  <a:pos x="5" y="9"/>
                </a:cxn>
                <a:cxn ang="0">
                  <a:pos x="14" y="5"/>
                </a:cxn>
                <a:cxn ang="0">
                  <a:pos x="23" y="5"/>
                </a:cxn>
                <a:cxn ang="0">
                  <a:pos x="32" y="0"/>
                </a:cxn>
                <a:cxn ang="0">
                  <a:pos x="41" y="0"/>
                </a:cxn>
              </a:cxnLst>
              <a:rect l="0" t="0" r="r" b="b"/>
              <a:pathLst>
                <a:path w="825" h="303">
                  <a:moveTo>
                    <a:pt x="41" y="249"/>
                  </a:moveTo>
                  <a:lnTo>
                    <a:pt x="785" y="249"/>
                  </a:lnTo>
                  <a:lnTo>
                    <a:pt x="794" y="249"/>
                  </a:lnTo>
                  <a:lnTo>
                    <a:pt x="803" y="249"/>
                  </a:lnTo>
                  <a:lnTo>
                    <a:pt x="812" y="253"/>
                  </a:lnTo>
                  <a:lnTo>
                    <a:pt x="821" y="258"/>
                  </a:lnTo>
                  <a:lnTo>
                    <a:pt x="825" y="267"/>
                  </a:lnTo>
                  <a:lnTo>
                    <a:pt x="825" y="276"/>
                  </a:lnTo>
                  <a:lnTo>
                    <a:pt x="825" y="289"/>
                  </a:lnTo>
                  <a:lnTo>
                    <a:pt x="821" y="294"/>
                  </a:lnTo>
                  <a:lnTo>
                    <a:pt x="816" y="298"/>
                  </a:lnTo>
                  <a:lnTo>
                    <a:pt x="807" y="303"/>
                  </a:lnTo>
                  <a:lnTo>
                    <a:pt x="798" y="303"/>
                  </a:lnTo>
                  <a:lnTo>
                    <a:pt x="794" y="303"/>
                  </a:lnTo>
                  <a:lnTo>
                    <a:pt x="785" y="303"/>
                  </a:lnTo>
                  <a:lnTo>
                    <a:pt x="41" y="303"/>
                  </a:lnTo>
                  <a:lnTo>
                    <a:pt x="32" y="303"/>
                  </a:lnTo>
                  <a:lnTo>
                    <a:pt x="23" y="303"/>
                  </a:lnTo>
                  <a:lnTo>
                    <a:pt x="14" y="303"/>
                  </a:lnTo>
                  <a:lnTo>
                    <a:pt x="5" y="298"/>
                  </a:lnTo>
                  <a:lnTo>
                    <a:pt x="0" y="289"/>
                  </a:lnTo>
                  <a:lnTo>
                    <a:pt x="0" y="276"/>
                  </a:lnTo>
                  <a:lnTo>
                    <a:pt x="0" y="267"/>
                  </a:lnTo>
                  <a:lnTo>
                    <a:pt x="5" y="258"/>
                  </a:lnTo>
                  <a:lnTo>
                    <a:pt x="14" y="253"/>
                  </a:lnTo>
                  <a:lnTo>
                    <a:pt x="23" y="249"/>
                  </a:lnTo>
                  <a:lnTo>
                    <a:pt x="32" y="249"/>
                  </a:lnTo>
                  <a:lnTo>
                    <a:pt x="41" y="249"/>
                  </a:lnTo>
                  <a:close/>
                  <a:moveTo>
                    <a:pt x="41" y="0"/>
                  </a:moveTo>
                  <a:lnTo>
                    <a:pt x="785" y="0"/>
                  </a:lnTo>
                  <a:lnTo>
                    <a:pt x="794" y="0"/>
                  </a:lnTo>
                  <a:lnTo>
                    <a:pt x="798" y="0"/>
                  </a:lnTo>
                  <a:lnTo>
                    <a:pt x="807" y="5"/>
                  </a:lnTo>
                  <a:lnTo>
                    <a:pt x="816" y="5"/>
                  </a:lnTo>
                  <a:lnTo>
                    <a:pt x="821" y="9"/>
                  </a:lnTo>
                  <a:lnTo>
                    <a:pt x="825" y="18"/>
                  </a:lnTo>
                  <a:lnTo>
                    <a:pt x="825" y="27"/>
                  </a:lnTo>
                  <a:lnTo>
                    <a:pt x="825" y="41"/>
                  </a:lnTo>
                  <a:lnTo>
                    <a:pt x="821" y="50"/>
                  </a:lnTo>
                  <a:lnTo>
                    <a:pt x="812" y="55"/>
                  </a:lnTo>
                  <a:lnTo>
                    <a:pt x="803" y="55"/>
                  </a:lnTo>
                  <a:lnTo>
                    <a:pt x="794" y="55"/>
                  </a:lnTo>
                  <a:lnTo>
                    <a:pt x="785" y="55"/>
                  </a:lnTo>
                  <a:lnTo>
                    <a:pt x="41" y="55"/>
                  </a:lnTo>
                  <a:lnTo>
                    <a:pt x="32" y="55"/>
                  </a:lnTo>
                  <a:lnTo>
                    <a:pt x="23" y="55"/>
                  </a:lnTo>
                  <a:lnTo>
                    <a:pt x="14" y="55"/>
                  </a:lnTo>
                  <a:lnTo>
                    <a:pt x="5" y="50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3" y="5"/>
                  </a:lnTo>
                  <a:lnTo>
                    <a:pt x="32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1181" y="4285"/>
              <a:ext cx="411" cy="749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9" y="4"/>
                </a:cxn>
                <a:cxn ang="0">
                  <a:pos x="248" y="4"/>
                </a:cxn>
                <a:cxn ang="0">
                  <a:pos x="253" y="9"/>
                </a:cxn>
                <a:cxn ang="0">
                  <a:pos x="257" y="18"/>
                </a:cxn>
                <a:cxn ang="0">
                  <a:pos x="257" y="36"/>
                </a:cxn>
                <a:cxn ang="0">
                  <a:pos x="257" y="658"/>
                </a:cxn>
                <a:cxn ang="0">
                  <a:pos x="257" y="676"/>
                </a:cxn>
                <a:cxn ang="0">
                  <a:pos x="262" y="690"/>
                </a:cxn>
                <a:cxn ang="0">
                  <a:pos x="280" y="703"/>
                </a:cxn>
                <a:cxn ang="0">
                  <a:pos x="316" y="708"/>
                </a:cxn>
                <a:cxn ang="0">
                  <a:pos x="370" y="708"/>
                </a:cxn>
                <a:cxn ang="0">
                  <a:pos x="411" y="708"/>
                </a:cxn>
                <a:cxn ang="0">
                  <a:pos x="411" y="749"/>
                </a:cxn>
                <a:cxn ang="0">
                  <a:pos x="384" y="749"/>
                </a:cxn>
                <a:cxn ang="0">
                  <a:pos x="339" y="749"/>
                </a:cxn>
                <a:cxn ang="0">
                  <a:pos x="289" y="744"/>
                </a:cxn>
                <a:cxn ang="0">
                  <a:pos x="239" y="744"/>
                </a:cxn>
                <a:cxn ang="0">
                  <a:pos x="208" y="744"/>
                </a:cxn>
                <a:cxn ang="0">
                  <a:pos x="176" y="744"/>
                </a:cxn>
                <a:cxn ang="0">
                  <a:pos x="127" y="744"/>
                </a:cxn>
                <a:cxn ang="0">
                  <a:pos x="77" y="749"/>
                </a:cxn>
                <a:cxn ang="0">
                  <a:pos x="32" y="749"/>
                </a:cxn>
                <a:cxn ang="0">
                  <a:pos x="9" y="749"/>
                </a:cxn>
                <a:cxn ang="0">
                  <a:pos x="9" y="708"/>
                </a:cxn>
                <a:cxn ang="0">
                  <a:pos x="50" y="708"/>
                </a:cxn>
                <a:cxn ang="0">
                  <a:pos x="109" y="708"/>
                </a:cxn>
                <a:cxn ang="0">
                  <a:pos x="140" y="703"/>
                </a:cxn>
                <a:cxn ang="0">
                  <a:pos x="158" y="690"/>
                </a:cxn>
                <a:cxn ang="0">
                  <a:pos x="163" y="676"/>
                </a:cxn>
                <a:cxn ang="0">
                  <a:pos x="163" y="658"/>
                </a:cxn>
                <a:cxn ang="0">
                  <a:pos x="163" y="85"/>
                </a:cxn>
                <a:cxn ang="0">
                  <a:pos x="100" y="103"/>
                </a:cxn>
                <a:cxn ang="0">
                  <a:pos x="41" y="112"/>
                </a:cxn>
                <a:cxn ang="0">
                  <a:pos x="0" y="112"/>
                </a:cxn>
                <a:cxn ang="0">
                  <a:pos x="0" y="72"/>
                </a:cxn>
                <a:cxn ang="0">
                  <a:pos x="36" y="72"/>
                </a:cxn>
                <a:cxn ang="0">
                  <a:pos x="82" y="67"/>
                </a:cxn>
                <a:cxn ang="0">
                  <a:pos x="127" y="58"/>
                </a:cxn>
                <a:cxn ang="0">
                  <a:pos x="176" y="36"/>
                </a:cxn>
                <a:cxn ang="0">
                  <a:pos x="221" y="0"/>
                </a:cxn>
              </a:cxnLst>
              <a:rect l="0" t="0" r="r" b="b"/>
              <a:pathLst>
                <a:path w="411" h="749">
                  <a:moveTo>
                    <a:pt x="221" y="0"/>
                  </a:moveTo>
                  <a:lnTo>
                    <a:pt x="239" y="4"/>
                  </a:lnTo>
                  <a:lnTo>
                    <a:pt x="248" y="4"/>
                  </a:lnTo>
                  <a:lnTo>
                    <a:pt x="253" y="9"/>
                  </a:lnTo>
                  <a:lnTo>
                    <a:pt x="257" y="18"/>
                  </a:lnTo>
                  <a:lnTo>
                    <a:pt x="257" y="36"/>
                  </a:lnTo>
                  <a:lnTo>
                    <a:pt x="257" y="658"/>
                  </a:lnTo>
                  <a:lnTo>
                    <a:pt x="257" y="676"/>
                  </a:lnTo>
                  <a:lnTo>
                    <a:pt x="262" y="690"/>
                  </a:lnTo>
                  <a:lnTo>
                    <a:pt x="280" y="703"/>
                  </a:lnTo>
                  <a:lnTo>
                    <a:pt x="316" y="708"/>
                  </a:lnTo>
                  <a:lnTo>
                    <a:pt x="370" y="708"/>
                  </a:lnTo>
                  <a:lnTo>
                    <a:pt x="411" y="708"/>
                  </a:lnTo>
                  <a:lnTo>
                    <a:pt x="411" y="749"/>
                  </a:lnTo>
                  <a:lnTo>
                    <a:pt x="384" y="749"/>
                  </a:lnTo>
                  <a:lnTo>
                    <a:pt x="339" y="749"/>
                  </a:lnTo>
                  <a:lnTo>
                    <a:pt x="289" y="744"/>
                  </a:lnTo>
                  <a:lnTo>
                    <a:pt x="239" y="744"/>
                  </a:lnTo>
                  <a:lnTo>
                    <a:pt x="208" y="744"/>
                  </a:lnTo>
                  <a:lnTo>
                    <a:pt x="176" y="744"/>
                  </a:lnTo>
                  <a:lnTo>
                    <a:pt x="127" y="744"/>
                  </a:lnTo>
                  <a:lnTo>
                    <a:pt x="77" y="749"/>
                  </a:lnTo>
                  <a:lnTo>
                    <a:pt x="32" y="749"/>
                  </a:lnTo>
                  <a:lnTo>
                    <a:pt x="9" y="749"/>
                  </a:lnTo>
                  <a:lnTo>
                    <a:pt x="9" y="708"/>
                  </a:lnTo>
                  <a:lnTo>
                    <a:pt x="50" y="708"/>
                  </a:lnTo>
                  <a:lnTo>
                    <a:pt x="109" y="708"/>
                  </a:lnTo>
                  <a:lnTo>
                    <a:pt x="140" y="703"/>
                  </a:lnTo>
                  <a:lnTo>
                    <a:pt x="158" y="690"/>
                  </a:lnTo>
                  <a:lnTo>
                    <a:pt x="163" y="676"/>
                  </a:lnTo>
                  <a:lnTo>
                    <a:pt x="163" y="658"/>
                  </a:lnTo>
                  <a:lnTo>
                    <a:pt x="163" y="85"/>
                  </a:lnTo>
                  <a:lnTo>
                    <a:pt x="100" y="103"/>
                  </a:lnTo>
                  <a:lnTo>
                    <a:pt x="41" y="112"/>
                  </a:lnTo>
                  <a:lnTo>
                    <a:pt x="0" y="112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82" y="67"/>
                  </a:lnTo>
                  <a:lnTo>
                    <a:pt x="127" y="58"/>
                  </a:lnTo>
                  <a:lnTo>
                    <a:pt x="176" y="36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2083" y="3468"/>
              <a:ext cx="1312" cy="1087"/>
            </a:xfrm>
            <a:custGeom>
              <a:avLst/>
              <a:gdLst/>
              <a:ahLst/>
              <a:cxnLst>
                <a:cxn ang="0">
                  <a:pos x="1141" y="5"/>
                </a:cxn>
                <a:cxn ang="0">
                  <a:pos x="1303" y="0"/>
                </a:cxn>
                <a:cxn ang="0">
                  <a:pos x="1312" y="14"/>
                </a:cxn>
                <a:cxn ang="0">
                  <a:pos x="1308" y="41"/>
                </a:cxn>
                <a:cxn ang="0">
                  <a:pos x="1285" y="50"/>
                </a:cxn>
                <a:cxn ang="0">
                  <a:pos x="1159" y="77"/>
                </a:cxn>
                <a:cxn ang="0">
                  <a:pos x="1046" y="158"/>
                </a:cxn>
                <a:cxn ang="0">
                  <a:pos x="907" y="307"/>
                </a:cxn>
                <a:cxn ang="0">
                  <a:pos x="749" y="474"/>
                </a:cxn>
                <a:cxn ang="0">
                  <a:pos x="825" y="663"/>
                </a:cxn>
                <a:cxn ang="0">
                  <a:pos x="925" y="898"/>
                </a:cxn>
                <a:cxn ang="0">
                  <a:pos x="983" y="1020"/>
                </a:cxn>
                <a:cxn ang="0">
                  <a:pos x="1091" y="1038"/>
                </a:cxn>
                <a:cxn ang="0">
                  <a:pos x="1114" y="1042"/>
                </a:cxn>
                <a:cxn ang="0">
                  <a:pos x="1118" y="1069"/>
                </a:cxn>
                <a:cxn ang="0">
                  <a:pos x="1100" y="1083"/>
                </a:cxn>
                <a:cxn ang="0">
                  <a:pos x="1051" y="1087"/>
                </a:cxn>
                <a:cxn ang="0">
                  <a:pos x="911" y="1083"/>
                </a:cxn>
                <a:cxn ang="0">
                  <a:pos x="758" y="1087"/>
                </a:cxn>
                <a:cxn ang="0">
                  <a:pos x="704" y="1087"/>
                </a:cxn>
                <a:cxn ang="0">
                  <a:pos x="690" y="1074"/>
                </a:cxn>
                <a:cxn ang="0">
                  <a:pos x="690" y="1047"/>
                </a:cxn>
                <a:cxn ang="0">
                  <a:pos x="713" y="1038"/>
                </a:cxn>
                <a:cxn ang="0">
                  <a:pos x="789" y="1015"/>
                </a:cxn>
                <a:cxn ang="0">
                  <a:pos x="812" y="988"/>
                </a:cxn>
                <a:cxn ang="0">
                  <a:pos x="803" y="970"/>
                </a:cxn>
                <a:cxn ang="0">
                  <a:pos x="338" y="916"/>
                </a:cxn>
                <a:cxn ang="0">
                  <a:pos x="293" y="988"/>
                </a:cxn>
                <a:cxn ang="0">
                  <a:pos x="311" y="1024"/>
                </a:cxn>
                <a:cxn ang="0">
                  <a:pos x="343" y="1033"/>
                </a:cxn>
                <a:cxn ang="0">
                  <a:pos x="361" y="1038"/>
                </a:cxn>
                <a:cxn ang="0">
                  <a:pos x="374" y="1047"/>
                </a:cxn>
                <a:cxn ang="0">
                  <a:pos x="370" y="1078"/>
                </a:cxn>
                <a:cxn ang="0">
                  <a:pos x="356" y="1087"/>
                </a:cxn>
                <a:cxn ang="0">
                  <a:pos x="172" y="1083"/>
                </a:cxn>
                <a:cxn ang="0">
                  <a:pos x="9" y="1083"/>
                </a:cxn>
                <a:cxn ang="0">
                  <a:pos x="0" y="1069"/>
                </a:cxn>
                <a:cxn ang="0">
                  <a:pos x="5" y="1047"/>
                </a:cxn>
                <a:cxn ang="0">
                  <a:pos x="27" y="1038"/>
                </a:cxn>
                <a:cxn ang="0">
                  <a:pos x="154" y="1011"/>
                </a:cxn>
                <a:cxn ang="0">
                  <a:pos x="289" y="907"/>
                </a:cxn>
                <a:cxn ang="0">
                  <a:pos x="429" y="81"/>
                </a:cxn>
                <a:cxn ang="0">
                  <a:pos x="365" y="50"/>
                </a:cxn>
                <a:cxn ang="0">
                  <a:pos x="298" y="45"/>
                </a:cxn>
                <a:cxn ang="0">
                  <a:pos x="284" y="32"/>
                </a:cxn>
                <a:cxn ang="0">
                  <a:pos x="293" y="5"/>
                </a:cxn>
                <a:cxn ang="0">
                  <a:pos x="311" y="0"/>
                </a:cxn>
                <a:cxn ang="0">
                  <a:pos x="451" y="5"/>
                </a:cxn>
                <a:cxn ang="0">
                  <a:pos x="690" y="0"/>
                </a:cxn>
                <a:cxn ang="0">
                  <a:pos x="704" y="5"/>
                </a:cxn>
                <a:cxn ang="0">
                  <a:pos x="713" y="32"/>
                </a:cxn>
                <a:cxn ang="0">
                  <a:pos x="695" y="45"/>
                </a:cxn>
                <a:cxn ang="0">
                  <a:pos x="640" y="59"/>
                </a:cxn>
                <a:cxn ang="0">
                  <a:pos x="586" y="95"/>
                </a:cxn>
                <a:cxn ang="0">
                  <a:pos x="595" y="117"/>
                </a:cxn>
                <a:cxn ang="0">
                  <a:pos x="988" y="153"/>
                </a:cxn>
                <a:cxn ang="0">
                  <a:pos x="1015" y="113"/>
                </a:cxn>
                <a:cxn ang="0">
                  <a:pos x="1010" y="72"/>
                </a:cxn>
                <a:cxn ang="0">
                  <a:pos x="979" y="54"/>
                </a:cxn>
                <a:cxn ang="0">
                  <a:pos x="956" y="50"/>
                </a:cxn>
                <a:cxn ang="0">
                  <a:pos x="938" y="41"/>
                </a:cxn>
                <a:cxn ang="0">
                  <a:pos x="938" y="9"/>
                </a:cxn>
                <a:cxn ang="0">
                  <a:pos x="961" y="0"/>
                </a:cxn>
              </a:cxnLst>
              <a:rect l="0" t="0" r="r" b="b"/>
              <a:pathLst>
                <a:path w="1312" h="1087">
                  <a:moveTo>
                    <a:pt x="965" y="0"/>
                  </a:moveTo>
                  <a:lnTo>
                    <a:pt x="1051" y="5"/>
                  </a:lnTo>
                  <a:lnTo>
                    <a:pt x="1141" y="5"/>
                  </a:lnTo>
                  <a:lnTo>
                    <a:pt x="1218" y="5"/>
                  </a:lnTo>
                  <a:lnTo>
                    <a:pt x="1294" y="0"/>
                  </a:lnTo>
                  <a:lnTo>
                    <a:pt x="1303" y="0"/>
                  </a:lnTo>
                  <a:lnTo>
                    <a:pt x="1308" y="5"/>
                  </a:lnTo>
                  <a:lnTo>
                    <a:pt x="1312" y="9"/>
                  </a:lnTo>
                  <a:lnTo>
                    <a:pt x="1312" y="14"/>
                  </a:lnTo>
                  <a:lnTo>
                    <a:pt x="1312" y="18"/>
                  </a:lnTo>
                  <a:lnTo>
                    <a:pt x="1312" y="32"/>
                  </a:lnTo>
                  <a:lnTo>
                    <a:pt x="1308" y="41"/>
                  </a:lnTo>
                  <a:lnTo>
                    <a:pt x="1303" y="45"/>
                  </a:lnTo>
                  <a:lnTo>
                    <a:pt x="1294" y="45"/>
                  </a:lnTo>
                  <a:lnTo>
                    <a:pt x="1285" y="50"/>
                  </a:lnTo>
                  <a:lnTo>
                    <a:pt x="1276" y="50"/>
                  </a:lnTo>
                  <a:lnTo>
                    <a:pt x="1213" y="59"/>
                  </a:lnTo>
                  <a:lnTo>
                    <a:pt x="1159" y="77"/>
                  </a:lnTo>
                  <a:lnTo>
                    <a:pt x="1114" y="104"/>
                  </a:lnTo>
                  <a:lnTo>
                    <a:pt x="1073" y="131"/>
                  </a:lnTo>
                  <a:lnTo>
                    <a:pt x="1046" y="158"/>
                  </a:lnTo>
                  <a:lnTo>
                    <a:pt x="1006" y="199"/>
                  </a:lnTo>
                  <a:lnTo>
                    <a:pt x="961" y="248"/>
                  </a:lnTo>
                  <a:lnTo>
                    <a:pt x="907" y="307"/>
                  </a:lnTo>
                  <a:lnTo>
                    <a:pt x="852" y="366"/>
                  </a:lnTo>
                  <a:lnTo>
                    <a:pt x="798" y="424"/>
                  </a:lnTo>
                  <a:lnTo>
                    <a:pt x="749" y="474"/>
                  </a:lnTo>
                  <a:lnTo>
                    <a:pt x="767" y="523"/>
                  </a:lnTo>
                  <a:lnTo>
                    <a:pt x="794" y="587"/>
                  </a:lnTo>
                  <a:lnTo>
                    <a:pt x="825" y="663"/>
                  </a:lnTo>
                  <a:lnTo>
                    <a:pt x="857" y="740"/>
                  </a:lnTo>
                  <a:lnTo>
                    <a:pt x="893" y="821"/>
                  </a:lnTo>
                  <a:lnTo>
                    <a:pt x="925" y="898"/>
                  </a:lnTo>
                  <a:lnTo>
                    <a:pt x="956" y="966"/>
                  </a:lnTo>
                  <a:lnTo>
                    <a:pt x="970" y="997"/>
                  </a:lnTo>
                  <a:lnTo>
                    <a:pt x="983" y="1020"/>
                  </a:lnTo>
                  <a:lnTo>
                    <a:pt x="1006" y="1029"/>
                  </a:lnTo>
                  <a:lnTo>
                    <a:pt x="1037" y="1033"/>
                  </a:lnTo>
                  <a:lnTo>
                    <a:pt x="1091" y="1038"/>
                  </a:lnTo>
                  <a:lnTo>
                    <a:pt x="1096" y="1038"/>
                  </a:lnTo>
                  <a:lnTo>
                    <a:pt x="1105" y="1038"/>
                  </a:lnTo>
                  <a:lnTo>
                    <a:pt x="1114" y="1042"/>
                  </a:lnTo>
                  <a:lnTo>
                    <a:pt x="1118" y="1047"/>
                  </a:lnTo>
                  <a:lnTo>
                    <a:pt x="1118" y="1056"/>
                  </a:lnTo>
                  <a:lnTo>
                    <a:pt x="1118" y="1069"/>
                  </a:lnTo>
                  <a:lnTo>
                    <a:pt x="1114" y="1078"/>
                  </a:lnTo>
                  <a:lnTo>
                    <a:pt x="1109" y="1083"/>
                  </a:lnTo>
                  <a:lnTo>
                    <a:pt x="1100" y="1083"/>
                  </a:lnTo>
                  <a:lnTo>
                    <a:pt x="1096" y="1087"/>
                  </a:lnTo>
                  <a:lnTo>
                    <a:pt x="1091" y="1087"/>
                  </a:lnTo>
                  <a:lnTo>
                    <a:pt x="1051" y="1087"/>
                  </a:lnTo>
                  <a:lnTo>
                    <a:pt x="1001" y="1083"/>
                  </a:lnTo>
                  <a:lnTo>
                    <a:pt x="952" y="1083"/>
                  </a:lnTo>
                  <a:lnTo>
                    <a:pt x="911" y="1083"/>
                  </a:lnTo>
                  <a:lnTo>
                    <a:pt x="870" y="1083"/>
                  </a:lnTo>
                  <a:lnTo>
                    <a:pt x="812" y="1083"/>
                  </a:lnTo>
                  <a:lnTo>
                    <a:pt x="758" y="1087"/>
                  </a:lnTo>
                  <a:lnTo>
                    <a:pt x="713" y="1087"/>
                  </a:lnTo>
                  <a:lnTo>
                    <a:pt x="708" y="1087"/>
                  </a:lnTo>
                  <a:lnTo>
                    <a:pt x="704" y="1087"/>
                  </a:lnTo>
                  <a:lnTo>
                    <a:pt x="699" y="1083"/>
                  </a:lnTo>
                  <a:lnTo>
                    <a:pt x="690" y="1078"/>
                  </a:lnTo>
                  <a:lnTo>
                    <a:pt x="690" y="1074"/>
                  </a:lnTo>
                  <a:lnTo>
                    <a:pt x="686" y="1065"/>
                  </a:lnTo>
                  <a:lnTo>
                    <a:pt x="690" y="1056"/>
                  </a:lnTo>
                  <a:lnTo>
                    <a:pt x="690" y="1047"/>
                  </a:lnTo>
                  <a:lnTo>
                    <a:pt x="699" y="1042"/>
                  </a:lnTo>
                  <a:lnTo>
                    <a:pt x="704" y="1038"/>
                  </a:lnTo>
                  <a:lnTo>
                    <a:pt x="713" y="1038"/>
                  </a:lnTo>
                  <a:lnTo>
                    <a:pt x="722" y="1038"/>
                  </a:lnTo>
                  <a:lnTo>
                    <a:pt x="762" y="1029"/>
                  </a:lnTo>
                  <a:lnTo>
                    <a:pt x="789" y="1015"/>
                  </a:lnTo>
                  <a:lnTo>
                    <a:pt x="807" y="1002"/>
                  </a:lnTo>
                  <a:lnTo>
                    <a:pt x="812" y="993"/>
                  </a:lnTo>
                  <a:lnTo>
                    <a:pt x="812" y="988"/>
                  </a:lnTo>
                  <a:lnTo>
                    <a:pt x="812" y="984"/>
                  </a:lnTo>
                  <a:lnTo>
                    <a:pt x="807" y="979"/>
                  </a:lnTo>
                  <a:lnTo>
                    <a:pt x="803" y="970"/>
                  </a:lnTo>
                  <a:lnTo>
                    <a:pt x="640" y="587"/>
                  </a:lnTo>
                  <a:lnTo>
                    <a:pt x="501" y="744"/>
                  </a:lnTo>
                  <a:lnTo>
                    <a:pt x="338" y="916"/>
                  </a:lnTo>
                  <a:lnTo>
                    <a:pt x="320" y="938"/>
                  </a:lnTo>
                  <a:lnTo>
                    <a:pt x="302" y="961"/>
                  </a:lnTo>
                  <a:lnTo>
                    <a:pt x="293" y="988"/>
                  </a:lnTo>
                  <a:lnTo>
                    <a:pt x="298" y="1002"/>
                  </a:lnTo>
                  <a:lnTo>
                    <a:pt x="302" y="1015"/>
                  </a:lnTo>
                  <a:lnTo>
                    <a:pt x="311" y="1024"/>
                  </a:lnTo>
                  <a:lnTo>
                    <a:pt x="320" y="1029"/>
                  </a:lnTo>
                  <a:lnTo>
                    <a:pt x="334" y="1033"/>
                  </a:lnTo>
                  <a:lnTo>
                    <a:pt x="343" y="1033"/>
                  </a:lnTo>
                  <a:lnTo>
                    <a:pt x="352" y="1038"/>
                  </a:lnTo>
                  <a:lnTo>
                    <a:pt x="356" y="1038"/>
                  </a:lnTo>
                  <a:lnTo>
                    <a:pt x="361" y="1038"/>
                  </a:lnTo>
                  <a:lnTo>
                    <a:pt x="365" y="1038"/>
                  </a:lnTo>
                  <a:lnTo>
                    <a:pt x="370" y="1042"/>
                  </a:lnTo>
                  <a:lnTo>
                    <a:pt x="374" y="1047"/>
                  </a:lnTo>
                  <a:lnTo>
                    <a:pt x="379" y="1056"/>
                  </a:lnTo>
                  <a:lnTo>
                    <a:pt x="374" y="1069"/>
                  </a:lnTo>
                  <a:lnTo>
                    <a:pt x="370" y="1078"/>
                  </a:lnTo>
                  <a:lnTo>
                    <a:pt x="365" y="1083"/>
                  </a:lnTo>
                  <a:lnTo>
                    <a:pt x="361" y="1083"/>
                  </a:lnTo>
                  <a:lnTo>
                    <a:pt x="356" y="1087"/>
                  </a:lnTo>
                  <a:lnTo>
                    <a:pt x="352" y="1087"/>
                  </a:lnTo>
                  <a:lnTo>
                    <a:pt x="262" y="1083"/>
                  </a:lnTo>
                  <a:lnTo>
                    <a:pt x="172" y="1083"/>
                  </a:lnTo>
                  <a:lnTo>
                    <a:pt x="95" y="1083"/>
                  </a:lnTo>
                  <a:lnTo>
                    <a:pt x="18" y="1087"/>
                  </a:lnTo>
                  <a:lnTo>
                    <a:pt x="9" y="1083"/>
                  </a:lnTo>
                  <a:lnTo>
                    <a:pt x="5" y="1083"/>
                  </a:lnTo>
                  <a:lnTo>
                    <a:pt x="0" y="1074"/>
                  </a:lnTo>
                  <a:lnTo>
                    <a:pt x="0" y="1069"/>
                  </a:lnTo>
                  <a:lnTo>
                    <a:pt x="0" y="1069"/>
                  </a:lnTo>
                  <a:lnTo>
                    <a:pt x="0" y="1056"/>
                  </a:lnTo>
                  <a:lnTo>
                    <a:pt x="5" y="1047"/>
                  </a:lnTo>
                  <a:lnTo>
                    <a:pt x="9" y="1042"/>
                  </a:lnTo>
                  <a:lnTo>
                    <a:pt x="18" y="1038"/>
                  </a:lnTo>
                  <a:lnTo>
                    <a:pt x="27" y="1038"/>
                  </a:lnTo>
                  <a:lnTo>
                    <a:pt x="36" y="1038"/>
                  </a:lnTo>
                  <a:lnTo>
                    <a:pt x="95" y="1029"/>
                  </a:lnTo>
                  <a:lnTo>
                    <a:pt x="154" y="1011"/>
                  </a:lnTo>
                  <a:lnTo>
                    <a:pt x="212" y="975"/>
                  </a:lnTo>
                  <a:lnTo>
                    <a:pt x="271" y="925"/>
                  </a:lnTo>
                  <a:lnTo>
                    <a:pt x="289" y="907"/>
                  </a:lnTo>
                  <a:lnTo>
                    <a:pt x="627" y="541"/>
                  </a:lnTo>
                  <a:lnTo>
                    <a:pt x="438" y="99"/>
                  </a:lnTo>
                  <a:lnTo>
                    <a:pt x="429" y="81"/>
                  </a:lnTo>
                  <a:lnTo>
                    <a:pt x="420" y="68"/>
                  </a:lnTo>
                  <a:lnTo>
                    <a:pt x="397" y="59"/>
                  </a:lnTo>
                  <a:lnTo>
                    <a:pt x="365" y="50"/>
                  </a:lnTo>
                  <a:lnTo>
                    <a:pt x="320" y="50"/>
                  </a:lnTo>
                  <a:lnTo>
                    <a:pt x="307" y="50"/>
                  </a:lnTo>
                  <a:lnTo>
                    <a:pt x="298" y="45"/>
                  </a:lnTo>
                  <a:lnTo>
                    <a:pt x="289" y="45"/>
                  </a:lnTo>
                  <a:lnTo>
                    <a:pt x="284" y="41"/>
                  </a:lnTo>
                  <a:lnTo>
                    <a:pt x="284" y="32"/>
                  </a:lnTo>
                  <a:lnTo>
                    <a:pt x="284" y="18"/>
                  </a:lnTo>
                  <a:lnTo>
                    <a:pt x="289" y="9"/>
                  </a:lnTo>
                  <a:lnTo>
                    <a:pt x="293" y="5"/>
                  </a:lnTo>
                  <a:lnTo>
                    <a:pt x="298" y="0"/>
                  </a:lnTo>
                  <a:lnTo>
                    <a:pt x="307" y="0"/>
                  </a:lnTo>
                  <a:lnTo>
                    <a:pt x="311" y="0"/>
                  </a:lnTo>
                  <a:lnTo>
                    <a:pt x="347" y="0"/>
                  </a:lnTo>
                  <a:lnTo>
                    <a:pt x="402" y="5"/>
                  </a:lnTo>
                  <a:lnTo>
                    <a:pt x="451" y="5"/>
                  </a:lnTo>
                  <a:lnTo>
                    <a:pt x="492" y="5"/>
                  </a:lnTo>
                  <a:lnTo>
                    <a:pt x="591" y="5"/>
                  </a:lnTo>
                  <a:lnTo>
                    <a:pt x="690" y="0"/>
                  </a:lnTo>
                  <a:lnTo>
                    <a:pt x="695" y="0"/>
                  </a:lnTo>
                  <a:lnTo>
                    <a:pt x="699" y="0"/>
                  </a:lnTo>
                  <a:lnTo>
                    <a:pt x="704" y="5"/>
                  </a:lnTo>
                  <a:lnTo>
                    <a:pt x="708" y="9"/>
                  </a:lnTo>
                  <a:lnTo>
                    <a:pt x="713" y="18"/>
                  </a:lnTo>
                  <a:lnTo>
                    <a:pt x="713" y="32"/>
                  </a:lnTo>
                  <a:lnTo>
                    <a:pt x="708" y="36"/>
                  </a:lnTo>
                  <a:lnTo>
                    <a:pt x="704" y="45"/>
                  </a:lnTo>
                  <a:lnTo>
                    <a:pt x="695" y="45"/>
                  </a:lnTo>
                  <a:lnTo>
                    <a:pt x="690" y="50"/>
                  </a:lnTo>
                  <a:lnTo>
                    <a:pt x="681" y="50"/>
                  </a:lnTo>
                  <a:lnTo>
                    <a:pt x="640" y="59"/>
                  </a:lnTo>
                  <a:lnTo>
                    <a:pt x="609" y="72"/>
                  </a:lnTo>
                  <a:lnTo>
                    <a:pt x="591" y="86"/>
                  </a:lnTo>
                  <a:lnTo>
                    <a:pt x="586" y="95"/>
                  </a:lnTo>
                  <a:lnTo>
                    <a:pt x="586" y="99"/>
                  </a:lnTo>
                  <a:lnTo>
                    <a:pt x="591" y="104"/>
                  </a:lnTo>
                  <a:lnTo>
                    <a:pt x="595" y="117"/>
                  </a:lnTo>
                  <a:lnTo>
                    <a:pt x="731" y="433"/>
                  </a:lnTo>
                  <a:lnTo>
                    <a:pt x="731" y="433"/>
                  </a:lnTo>
                  <a:lnTo>
                    <a:pt x="988" y="153"/>
                  </a:lnTo>
                  <a:lnTo>
                    <a:pt x="997" y="144"/>
                  </a:lnTo>
                  <a:lnTo>
                    <a:pt x="1006" y="131"/>
                  </a:lnTo>
                  <a:lnTo>
                    <a:pt x="1015" y="113"/>
                  </a:lnTo>
                  <a:lnTo>
                    <a:pt x="1019" y="99"/>
                  </a:lnTo>
                  <a:lnTo>
                    <a:pt x="1015" y="81"/>
                  </a:lnTo>
                  <a:lnTo>
                    <a:pt x="1010" y="72"/>
                  </a:lnTo>
                  <a:lnTo>
                    <a:pt x="1001" y="63"/>
                  </a:lnTo>
                  <a:lnTo>
                    <a:pt x="992" y="59"/>
                  </a:lnTo>
                  <a:lnTo>
                    <a:pt x="979" y="54"/>
                  </a:lnTo>
                  <a:lnTo>
                    <a:pt x="970" y="50"/>
                  </a:lnTo>
                  <a:lnTo>
                    <a:pt x="961" y="50"/>
                  </a:lnTo>
                  <a:lnTo>
                    <a:pt x="956" y="50"/>
                  </a:lnTo>
                  <a:lnTo>
                    <a:pt x="947" y="45"/>
                  </a:lnTo>
                  <a:lnTo>
                    <a:pt x="938" y="45"/>
                  </a:lnTo>
                  <a:lnTo>
                    <a:pt x="938" y="41"/>
                  </a:lnTo>
                  <a:lnTo>
                    <a:pt x="934" y="32"/>
                  </a:lnTo>
                  <a:lnTo>
                    <a:pt x="938" y="18"/>
                  </a:lnTo>
                  <a:lnTo>
                    <a:pt x="938" y="9"/>
                  </a:lnTo>
                  <a:lnTo>
                    <a:pt x="947" y="5"/>
                  </a:lnTo>
                  <a:lnTo>
                    <a:pt x="952" y="0"/>
                  </a:lnTo>
                  <a:lnTo>
                    <a:pt x="961" y="0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13481" y="4411"/>
              <a:ext cx="667" cy="749"/>
            </a:xfrm>
            <a:custGeom>
              <a:avLst/>
              <a:gdLst/>
              <a:ahLst/>
              <a:cxnLst>
                <a:cxn ang="0">
                  <a:pos x="63" y="492"/>
                </a:cxn>
                <a:cxn ang="0">
                  <a:pos x="41" y="595"/>
                </a:cxn>
                <a:cxn ang="0">
                  <a:pos x="36" y="677"/>
                </a:cxn>
                <a:cxn ang="0">
                  <a:pos x="68" y="713"/>
                </a:cxn>
                <a:cxn ang="0">
                  <a:pos x="122" y="708"/>
                </a:cxn>
                <a:cxn ang="0">
                  <a:pos x="176" y="641"/>
                </a:cxn>
                <a:cxn ang="0">
                  <a:pos x="185" y="586"/>
                </a:cxn>
                <a:cxn ang="0">
                  <a:pos x="176" y="564"/>
                </a:cxn>
                <a:cxn ang="0">
                  <a:pos x="72" y="451"/>
                </a:cxn>
                <a:cxn ang="0">
                  <a:pos x="194" y="0"/>
                </a:cxn>
                <a:cxn ang="0">
                  <a:pos x="207" y="4"/>
                </a:cxn>
                <a:cxn ang="0">
                  <a:pos x="212" y="13"/>
                </a:cxn>
                <a:cxn ang="0">
                  <a:pos x="207" y="27"/>
                </a:cxn>
                <a:cxn ang="0">
                  <a:pos x="198" y="32"/>
                </a:cxn>
                <a:cxn ang="0">
                  <a:pos x="149" y="54"/>
                </a:cxn>
                <a:cxn ang="0">
                  <a:pos x="86" y="149"/>
                </a:cxn>
                <a:cxn ang="0">
                  <a:pos x="59" y="262"/>
                </a:cxn>
                <a:cxn ang="0">
                  <a:pos x="68" y="311"/>
                </a:cxn>
                <a:cxn ang="0">
                  <a:pos x="149" y="244"/>
                </a:cxn>
                <a:cxn ang="0">
                  <a:pos x="311" y="99"/>
                </a:cxn>
                <a:cxn ang="0">
                  <a:pos x="496" y="50"/>
                </a:cxn>
                <a:cxn ang="0">
                  <a:pos x="600" y="81"/>
                </a:cxn>
                <a:cxn ang="0">
                  <a:pos x="658" y="167"/>
                </a:cxn>
                <a:cxn ang="0">
                  <a:pos x="654" y="302"/>
                </a:cxn>
                <a:cxn ang="0">
                  <a:pos x="577" y="429"/>
                </a:cxn>
                <a:cxn ang="0">
                  <a:pos x="455" y="505"/>
                </a:cxn>
                <a:cxn ang="0">
                  <a:pos x="338" y="510"/>
                </a:cxn>
                <a:cxn ang="0">
                  <a:pos x="280" y="460"/>
                </a:cxn>
                <a:cxn ang="0">
                  <a:pos x="271" y="410"/>
                </a:cxn>
                <a:cxn ang="0">
                  <a:pos x="275" y="392"/>
                </a:cxn>
                <a:cxn ang="0">
                  <a:pos x="289" y="374"/>
                </a:cxn>
                <a:cxn ang="0">
                  <a:pos x="311" y="365"/>
                </a:cxn>
                <a:cxn ang="0">
                  <a:pos x="329" y="374"/>
                </a:cxn>
                <a:cxn ang="0">
                  <a:pos x="334" y="392"/>
                </a:cxn>
                <a:cxn ang="0">
                  <a:pos x="329" y="410"/>
                </a:cxn>
                <a:cxn ang="0">
                  <a:pos x="311" y="424"/>
                </a:cxn>
                <a:cxn ang="0">
                  <a:pos x="352" y="478"/>
                </a:cxn>
                <a:cxn ang="0">
                  <a:pos x="419" y="483"/>
                </a:cxn>
                <a:cxn ang="0">
                  <a:pos x="492" y="442"/>
                </a:cxn>
                <a:cxn ang="0">
                  <a:pos x="550" y="347"/>
                </a:cxn>
                <a:cxn ang="0">
                  <a:pos x="582" y="235"/>
                </a:cxn>
                <a:cxn ang="0">
                  <a:pos x="577" y="144"/>
                </a:cxn>
                <a:cxn ang="0">
                  <a:pos x="532" y="90"/>
                </a:cxn>
                <a:cxn ang="0">
                  <a:pos x="410" y="90"/>
                </a:cxn>
                <a:cxn ang="0">
                  <a:pos x="248" y="189"/>
                </a:cxn>
                <a:cxn ang="0">
                  <a:pos x="113" y="365"/>
                </a:cxn>
                <a:cxn ang="0">
                  <a:pos x="135" y="392"/>
                </a:cxn>
                <a:cxn ang="0">
                  <a:pos x="185" y="451"/>
                </a:cxn>
                <a:cxn ang="0">
                  <a:pos x="234" y="510"/>
                </a:cxn>
                <a:cxn ang="0">
                  <a:pos x="248" y="564"/>
                </a:cxn>
                <a:cxn ang="0">
                  <a:pos x="198" y="690"/>
                </a:cxn>
                <a:cxn ang="0">
                  <a:pos x="86" y="749"/>
                </a:cxn>
                <a:cxn ang="0">
                  <a:pos x="27" y="722"/>
                </a:cxn>
                <a:cxn ang="0">
                  <a:pos x="5" y="672"/>
                </a:cxn>
                <a:cxn ang="0">
                  <a:pos x="0" y="632"/>
                </a:cxn>
                <a:cxn ang="0">
                  <a:pos x="18" y="519"/>
                </a:cxn>
                <a:cxn ang="0">
                  <a:pos x="45" y="419"/>
                </a:cxn>
                <a:cxn ang="0">
                  <a:pos x="14" y="379"/>
                </a:cxn>
                <a:cxn ang="0">
                  <a:pos x="0" y="298"/>
                </a:cxn>
                <a:cxn ang="0">
                  <a:pos x="32" y="153"/>
                </a:cxn>
                <a:cxn ang="0">
                  <a:pos x="104" y="45"/>
                </a:cxn>
                <a:cxn ang="0">
                  <a:pos x="194" y="0"/>
                </a:cxn>
              </a:cxnLst>
              <a:rect l="0" t="0" r="r" b="b"/>
              <a:pathLst>
                <a:path w="667" h="749">
                  <a:moveTo>
                    <a:pt x="72" y="451"/>
                  </a:moveTo>
                  <a:lnTo>
                    <a:pt x="63" y="492"/>
                  </a:lnTo>
                  <a:lnTo>
                    <a:pt x="50" y="541"/>
                  </a:lnTo>
                  <a:lnTo>
                    <a:pt x="41" y="595"/>
                  </a:lnTo>
                  <a:lnTo>
                    <a:pt x="36" y="641"/>
                  </a:lnTo>
                  <a:lnTo>
                    <a:pt x="36" y="677"/>
                  </a:lnTo>
                  <a:lnTo>
                    <a:pt x="50" y="699"/>
                  </a:lnTo>
                  <a:lnTo>
                    <a:pt x="68" y="713"/>
                  </a:lnTo>
                  <a:lnTo>
                    <a:pt x="86" y="717"/>
                  </a:lnTo>
                  <a:lnTo>
                    <a:pt x="122" y="708"/>
                  </a:lnTo>
                  <a:lnTo>
                    <a:pt x="153" y="681"/>
                  </a:lnTo>
                  <a:lnTo>
                    <a:pt x="176" y="641"/>
                  </a:lnTo>
                  <a:lnTo>
                    <a:pt x="185" y="600"/>
                  </a:lnTo>
                  <a:lnTo>
                    <a:pt x="185" y="586"/>
                  </a:lnTo>
                  <a:lnTo>
                    <a:pt x="180" y="573"/>
                  </a:lnTo>
                  <a:lnTo>
                    <a:pt x="176" y="564"/>
                  </a:lnTo>
                  <a:lnTo>
                    <a:pt x="171" y="559"/>
                  </a:lnTo>
                  <a:lnTo>
                    <a:pt x="72" y="451"/>
                  </a:lnTo>
                  <a:lnTo>
                    <a:pt x="72" y="451"/>
                  </a:lnTo>
                  <a:close/>
                  <a:moveTo>
                    <a:pt x="194" y="0"/>
                  </a:moveTo>
                  <a:lnTo>
                    <a:pt x="198" y="0"/>
                  </a:lnTo>
                  <a:lnTo>
                    <a:pt x="207" y="4"/>
                  </a:lnTo>
                  <a:lnTo>
                    <a:pt x="212" y="9"/>
                  </a:lnTo>
                  <a:lnTo>
                    <a:pt x="212" y="13"/>
                  </a:lnTo>
                  <a:lnTo>
                    <a:pt x="212" y="23"/>
                  </a:lnTo>
                  <a:lnTo>
                    <a:pt x="207" y="27"/>
                  </a:lnTo>
                  <a:lnTo>
                    <a:pt x="203" y="32"/>
                  </a:lnTo>
                  <a:lnTo>
                    <a:pt x="198" y="32"/>
                  </a:lnTo>
                  <a:lnTo>
                    <a:pt x="194" y="32"/>
                  </a:lnTo>
                  <a:lnTo>
                    <a:pt x="149" y="54"/>
                  </a:lnTo>
                  <a:lnTo>
                    <a:pt x="113" y="95"/>
                  </a:lnTo>
                  <a:lnTo>
                    <a:pt x="86" y="149"/>
                  </a:lnTo>
                  <a:lnTo>
                    <a:pt x="68" y="207"/>
                  </a:lnTo>
                  <a:lnTo>
                    <a:pt x="59" y="262"/>
                  </a:lnTo>
                  <a:lnTo>
                    <a:pt x="63" y="284"/>
                  </a:lnTo>
                  <a:lnTo>
                    <a:pt x="68" y="311"/>
                  </a:lnTo>
                  <a:lnTo>
                    <a:pt x="86" y="338"/>
                  </a:lnTo>
                  <a:lnTo>
                    <a:pt x="149" y="244"/>
                  </a:lnTo>
                  <a:lnTo>
                    <a:pt x="225" y="162"/>
                  </a:lnTo>
                  <a:lnTo>
                    <a:pt x="311" y="99"/>
                  </a:lnTo>
                  <a:lnTo>
                    <a:pt x="401" y="63"/>
                  </a:lnTo>
                  <a:lnTo>
                    <a:pt x="496" y="50"/>
                  </a:lnTo>
                  <a:lnTo>
                    <a:pt x="550" y="54"/>
                  </a:lnTo>
                  <a:lnTo>
                    <a:pt x="600" y="81"/>
                  </a:lnTo>
                  <a:lnTo>
                    <a:pt x="636" y="117"/>
                  </a:lnTo>
                  <a:lnTo>
                    <a:pt x="658" y="167"/>
                  </a:lnTo>
                  <a:lnTo>
                    <a:pt x="667" y="226"/>
                  </a:lnTo>
                  <a:lnTo>
                    <a:pt x="654" y="302"/>
                  </a:lnTo>
                  <a:lnTo>
                    <a:pt x="622" y="370"/>
                  </a:lnTo>
                  <a:lnTo>
                    <a:pt x="577" y="429"/>
                  </a:lnTo>
                  <a:lnTo>
                    <a:pt x="519" y="478"/>
                  </a:lnTo>
                  <a:lnTo>
                    <a:pt x="455" y="505"/>
                  </a:lnTo>
                  <a:lnTo>
                    <a:pt x="388" y="519"/>
                  </a:lnTo>
                  <a:lnTo>
                    <a:pt x="338" y="510"/>
                  </a:lnTo>
                  <a:lnTo>
                    <a:pt x="302" y="492"/>
                  </a:lnTo>
                  <a:lnTo>
                    <a:pt x="280" y="460"/>
                  </a:lnTo>
                  <a:lnTo>
                    <a:pt x="271" y="419"/>
                  </a:lnTo>
                  <a:lnTo>
                    <a:pt x="271" y="410"/>
                  </a:lnTo>
                  <a:lnTo>
                    <a:pt x="275" y="401"/>
                  </a:lnTo>
                  <a:lnTo>
                    <a:pt x="275" y="392"/>
                  </a:lnTo>
                  <a:lnTo>
                    <a:pt x="280" y="383"/>
                  </a:lnTo>
                  <a:lnTo>
                    <a:pt x="289" y="374"/>
                  </a:lnTo>
                  <a:lnTo>
                    <a:pt x="298" y="370"/>
                  </a:lnTo>
                  <a:lnTo>
                    <a:pt x="311" y="365"/>
                  </a:lnTo>
                  <a:lnTo>
                    <a:pt x="320" y="370"/>
                  </a:lnTo>
                  <a:lnTo>
                    <a:pt x="329" y="374"/>
                  </a:lnTo>
                  <a:lnTo>
                    <a:pt x="334" y="383"/>
                  </a:lnTo>
                  <a:lnTo>
                    <a:pt x="334" y="392"/>
                  </a:lnTo>
                  <a:lnTo>
                    <a:pt x="334" y="401"/>
                  </a:lnTo>
                  <a:lnTo>
                    <a:pt x="329" y="410"/>
                  </a:lnTo>
                  <a:lnTo>
                    <a:pt x="320" y="419"/>
                  </a:lnTo>
                  <a:lnTo>
                    <a:pt x="311" y="424"/>
                  </a:lnTo>
                  <a:lnTo>
                    <a:pt x="325" y="460"/>
                  </a:lnTo>
                  <a:lnTo>
                    <a:pt x="352" y="478"/>
                  </a:lnTo>
                  <a:lnTo>
                    <a:pt x="388" y="487"/>
                  </a:lnTo>
                  <a:lnTo>
                    <a:pt x="419" y="483"/>
                  </a:lnTo>
                  <a:lnTo>
                    <a:pt x="451" y="469"/>
                  </a:lnTo>
                  <a:lnTo>
                    <a:pt x="492" y="442"/>
                  </a:lnTo>
                  <a:lnTo>
                    <a:pt x="528" y="397"/>
                  </a:lnTo>
                  <a:lnTo>
                    <a:pt x="550" y="347"/>
                  </a:lnTo>
                  <a:lnTo>
                    <a:pt x="568" y="289"/>
                  </a:lnTo>
                  <a:lnTo>
                    <a:pt x="582" y="235"/>
                  </a:lnTo>
                  <a:lnTo>
                    <a:pt x="586" y="189"/>
                  </a:lnTo>
                  <a:lnTo>
                    <a:pt x="577" y="144"/>
                  </a:lnTo>
                  <a:lnTo>
                    <a:pt x="564" y="113"/>
                  </a:lnTo>
                  <a:lnTo>
                    <a:pt x="532" y="90"/>
                  </a:lnTo>
                  <a:lnTo>
                    <a:pt x="492" y="81"/>
                  </a:lnTo>
                  <a:lnTo>
                    <a:pt x="410" y="90"/>
                  </a:lnTo>
                  <a:lnTo>
                    <a:pt x="325" y="131"/>
                  </a:lnTo>
                  <a:lnTo>
                    <a:pt x="248" y="189"/>
                  </a:lnTo>
                  <a:lnTo>
                    <a:pt x="176" y="266"/>
                  </a:lnTo>
                  <a:lnTo>
                    <a:pt x="113" y="365"/>
                  </a:lnTo>
                  <a:lnTo>
                    <a:pt x="113" y="365"/>
                  </a:lnTo>
                  <a:lnTo>
                    <a:pt x="135" y="392"/>
                  </a:lnTo>
                  <a:lnTo>
                    <a:pt x="162" y="424"/>
                  </a:lnTo>
                  <a:lnTo>
                    <a:pt x="185" y="451"/>
                  </a:lnTo>
                  <a:lnTo>
                    <a:pt x="216" y="487"/>
                  </a:lnTo>
                  <a:lnTo>
                    <a:pt x="234" y="510"/>
                  </a:lnTo>
                  <a:lnTo>
                    <a:pt x="244" y="537"/>
                  </a:lnTo>
                  <a:lnTo>
                    <a:pt x="248" y="564"/>
                  </a:lnTo>
                  <a:lnTo>
                    <a:pt x="234" y="632"/>
                  </a:lnTo>
                  <a:lnTo>
                    <a:pt x="198" y="690"/>
                  </a:lnTo>
                  <a:lnTo>
                    <a:pt x="144" y="731"/>
                  </a:lnTo>
                  <a:lnTo>
                    <a:pt x="86" y="749"/>
                  </a:lnTo>
                  <a:lnTo>
                    <a:pt x="50" y="740"/>
                  </a:lnTo>
                  <a:lnTo>
                    <a:pt x="27" y="722"/>
                  </a:lnTo>
                  <a:lnTo>
                    <a:pt x="9" y="699"/>
                  </a:lnTo>
                  <a:lnTo>
                    <a:pt x="5" y="672"/>
                  </a:lnTo>
                  <a:lnTo>
                    <a:pt x="0" y="650"/>
                  </a:lnTo>
                  <a:lnTo>
                    <a:pt x="0" y="632"/>
                  </a:lnTo>
                  <a:lnTo>
                    <a:pt x="5" y="577"/>
                  </a:lnTo>
                  <a:lnTo>
                    <a:pt x="18" y="519"/>
                  </a:lnTo>
                  <a:lnTo>
                    <a:pt x="32" y="465"/>
                  </a:lnTo>
                  <a:lnTo>
                    <a:pt x="45" y="419"/>
                  </a:lnTo>
                  <a:lnTo>
                    <a:pt x="32" y="401"/>
                  </a:lnTo>
                  <a:lnTo>
                    <a:pt x="14" y="379"/>
                  </a:lnTo>
                  <a:lnTo>
                    <a:pt x="5" y="343"/>
                  </a:lnTo>
                  <a:lnTo>
                    <a:pt x="0" y="298"/>
                  </a:lnTo>
                  <a:lnTo>
                    <a:pt x="9" y="226"/>
                  </a:lnTo>
                  <a:lnTo>
                    <a:pt x="32" y="153"/>
                  </a:lnTo>
                  <a:lnTo>
                    <a:pt x="63" y="95"/>
                  </a:lnTo>
                  <a:lnTo>
                    <a:pt x="104" y="45"/>
                  </a:lnTo>
                  <a:lnTo>
                    <a:pt x="149" y="13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288" y="4023"/>
              <a:ext cx="230" cy="785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26" y="0"/>
                </a:cxn>
                <a:cxn ang="0">
                  <a:pos x="230" y="4"/>
                </a:cxn>
                <a:cxn ang="0">
                  <a:pos x="230" y="9"/>
                </a:cxn>
                <a:cxn ang="0">
                  <a:pos x="230" y="14"/>
                </a:cxn>
                <a:cxn ang="0">
                  <a:pos x="230" y="18"/>
                </a:cxn>
                <a:cxn ang="0">
                  <a:pos x="230" y="23"/>
                </a:cxn>
                <a:cxn ang="0">
                  <a:pos x="230" y="23"/>
                </a:cxn>
                <a:cxn ang="0">
                  <a:pos x="190" y="54"/>
                </a:cxn>
                <a:cxn ang="0">
                  <a:pos x="149" y="99"/>
                </a:cxn>
                <a:cxn ang="0">
                  <a:pos x="117" y="153"/>
                </a:cxn>
                <a:cxn ang="0">
                  <a:pos x="86" y="226"/>
                </a:cxn>
                <a:cxn ang="0">
                  <a:pos x="68" y="302"/>
                </a:cxn>
                <a:cxn ang="0">
                  <a:pos x="59" y="392"/>
                </a:cxn>
                <a:cxn ang="0">
                  <a:pos x="63" y="447"/>
                </a:cxn>
                <a:cxn ang="0">
                  <a:pos x="72" y="510"/>
                </a:cxn>
                <a:cxn ang="0">
                  <a:pos x="90" y="573"/>
                </a:cxn>
                <a:cxn ang="0">
                  <a:pos x="122" y="641"/>
                </a:cxn>
                <a:cxn ang="0">
                  <a:pos x="167" y="704"/>
                </a:cxn>
                <a:cxn ang="0">
                  <a:pos x="226" y="762"/>
                </a:cxn>
                <a:cxn ang="0">
                  <a:pos x="230" y="767"/>
                </a:cxn>
                <a:cxn ang="0">
                  <a:pos x="230" y="776"/>
                </a:cxn>
                <a:cxn ang="0">
                  <a:pos x="230" y="776"/>
                </a:cxn>
                <a:cxn ang="0">
                  <a:pos x="230" y="780"/>
                </a:cxn>
                <a:cxn ang="0">
                  <a:pos x="226" y="780"/>
                </a:cxn>
                <a:cxn ang="0">
                  <a:pos x="217" y="785"/>
                </a:cxn>
                <a:cxn ang="0">
                  <a:pos x="203" y="776"/>
                </a:cxn>
                <a:cxn ang="0">
                  <a:pos x="176" y="758"/>
                </a:cxn>
                <a:cxn ang="0">
                  <a:pos x="144" y="731"/>
                </a:cxn>
                <a:cxn ang="0">
                  <a:pos x="104" y="690"/>
                </a:cxn>
                <a:cxn ang="0">
                  <a:pos x="68" y="632"/>
                </a:cxn>
                <a:cxn ang="0">
                  <a:pos x="32" y="568"/>
                </a:cxn>
                <a:cxn ang="0">
                  <a:pos x="9" y="487"/>
                </a:cxn>
                <a:cxn ang="0">
                  <a:pos x="0" y="392"/>
                </a:cxn>
                <a:cxn ang="0">
                  <a:pos x="9" y="298"/>
                </a:cxn>
                <a:cxn ang="0">
                  <a:pos x="32" y="221"/>
                </a:cxn>
                <a:cxn ang="0">
                  <a:pos x="68" y="153"/>
                </a:cxn>
                <a:cxn ang="0">
                  <a:pos x="104" y="95"/>
                </a:cxn>
                <a:cxn ang="0">
                  <a:pos x="144" y="54"/>
                </a:cxn>
                <a:cxn ang="0">
                  <a:pos x="176" y="23"/>
                </a:cxn>
                <a:cxn ang="0">
                  <a:pos x="203" y="4"/>
                </a:cxn>
                <a:cxn ang="0">
                  <a:pos x="217" y="0"/>
                </a:cxn>
              </a:cxnLst>
              <a:rect l="0" t="0" r="r" b="b"/>
              <a:pathLst>
                <a:path w="230" h="785">
                  <a:moveTo>
                    <a:pt x="217" y="0"/>
                  </a:moveTo>
                  <a:lnTo>
                    <a:pt x="226" y="0"/>
                  </a:lnTo>
                  <a:lnTo>
                    <a:pt x="230" y="4"/>
                  </a:lnTo>
                  <a:lnTo>
                    <a:pt x="230" y="9"/>
                  </a:lnTo>
                  <a:lnTo>
                    <a:pt x="230" y="14"/>
                  </a:lnTo>
                  <a:lnTo>
                    <a:pt x="230" y="18"/>
                  </a:lnTo>
                  <a:lnTo>
                    <a:pt x="230" y="23"/>
                  </a:lnTo>
                  <a:lnTo>
                    <a:pt x="230" y="23"/>
                  </a:lnTo>
                  <a:lnTo>
                    <a:pt x="190" y="54"/>
                  </a:lnTo>
                  <a:lnTo>
                    <a:pt x="149" y="99"/>
                  </a:lnTo>
                  <a:lnTo>
                    <a:pt x="117" y="153"/>
                  </a:lnTo>
                  <a:lnTo>
                    <a:pt x="86" y="226"/>
                  </a:lnTo>
                  <a:lnTo>
                    <a:pt x="68" y="302"/>
                  </a:lnTo>
                  <a:lnTo>
                    <a:pt x="59" y="392"/>
                  </a:lnTo>
                  <a:lnTo>
                    <a:pt x="63" y="447"/>
                  </a:lnTo>
                  <a:lnTo>
                    <a:pt x="72" y="510"/>
                  </a:lnTo>
                  <a:lnTo>
                    <a:pt x="90" y="573"/>
                  </a:lnTo>
                  <a:lnTo>
                    <a:pt x="122" y="641"/>
                  </a:lnTo>
                  <a:lnTo>
                    <a:pt x="167" y="704"/>
                  </a:lnTo>
                  <a:lnTo>
                    <a:pt x="226" y="762"/>
                  </a:lnTo>
                  <a:lnTo>
                    <a:pt x="230" y="767"/>
                  </a:lnTo>
                  <a:lnTo>
                    <a:pt x="230" y="776"/>
                  </a:lnTo>
                  <a:lnTo>
                    <a:pt x="230" y="776"/>
                  </a:lnTo>
                  <a:lnTo>
                    <a:pt x="230" y="780"/>
                  </a:lnTo>
                  <a:lnTo>
                    <a:pt x="226" y="780"/>
                  </a:lnTo>
                  <a:lnTo>
                    <a:pt x="217" y="785"/>
                  </a:lnTo>
                  <a:lnTo>
                    <a:pt x="203" y="776"/>
                  </a:lnTo>
                  <a:lnTo>
                    <a:pt x="176" y="758"/>
                  </a:lnTo>
                  <a:lnTo>
                    <a:pt x="144" y="731"/>
                  </a:lnTo>
                  <a:lnTo>
                    <a:pt x="104" y="690"/>
                  </a:lnTo>
                  <a:lnTo>
                    <a:pt x="68" y="632"/>
                  </a:lnTo>
                  <a:lnTo>
                    <a:pt x="32" y="568"/>
                  </a:lnTo>
                  <a:lnTo>
                    <a:pt x="9" y="487"/>
                  </a:lnTo>
                  <a:lnTo>
                    <a:pt x="0" y="392"/>
                  </a:lnTo>
                  <a:lnTo>
                    <a:pt x="9" y="298"/>
                  </a:lnTo>
                  <a:lnTo>
                    <a:pt x="32" y="221"/>
                  </a:lnTo>
                  <a:lnTo>
                    <a:pt x="68" y="153"/>
                  </a:lnTo>
                  <a:lnTo>
                    <a:pt x="104" y="95"/>
                  </a:lnTo>
                  <a:lnTo>
                    <a:pt x="144" y="54"/>
                  </a:lnTo>
                  <a:lnTo>
                    <a:pt x="176" y="23"/>
                  </a:lnTo>
                  <a:lnTo>
                    <a:pt x="203" y="4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4685" y="4267"/>
              <a:ext cx="347" cy="351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320" y="22"/>
                </a:cxn>
                <a:cxn ang="0">
                  <a:pos x="347" y="67"/>
                </a:cxn>
                <a:cxn ang="0">
                  <a:pos x="338" y="94"/>
                </a:cxn>
                <a:cxn ang="0">
                  <a:pos x="325" y="112"/>
                </a:cxn>
                <a:cxn ang="0">
                  <a:pos x="311" y="117"/>
                </a:cxn>
                <a:cxn ang="0">
                  <a:pos x="298" y="117"/>
                </a:cxn>
                <a:cxn ang="0">
                  <a:pos x="280" y="108"/>
                </a:cxn>
                <a:cxn ang="0">
                  <a:pos x="275" y="85"/>
                </a:cxn>
                <a:cxn ang="0">
                  <a:pos x="275" y="76"/>
                </a:cxn>
                <a:cxn ang="0">
                  <a:pos x="284" y="63"/>
                </a:cxn>
                <a:cxn ang="0">
                  <a:pos x="307" y="49"/>
                </a:cxn>
                <a:cxn ang="0">
                  <a:pos x="248" y="27"/>
                </a:cxn>
                <a:cxn ang="0">
                  <a:pos x="176" y="31"/>
                </a:cxn>
                <a:cxn ang="0">
                  <a:pos x="126" y="58"/>
                </a:cxn>
                <a:cxn ang="0">
                  <a:pos x="113" y="85"/>
                </a:cxn>
                <a:cxn ang="0">
                  <a:pos x="117" y="112"/>
                </a:cxn>
                <a:cxn ang="0">
                  <a:pos x="167" y="130"/>
                </a:cxn>
                <a:cxn ang="0">
                  <a:pos x="234" y="144"/>
                </a:cxn>
                <a:cxn ang="0">
                  <a:pos x="298" y="171"/>
                </a:cxn>
                <a:cxn ang="0">
                  <a:pos x="329" y="230"/>
                </a:cxn>
                <a:cxn ang="0">
                  <a:pos x="320" y="270"/>
                </a:cxn>
                <a:cxn ang="0">
                  <a:pos x="284" y="315"/>
                </a:cxn>
                <a:cxn ang="0">
                  <a:pos x="203" y="347"/>
                </a:cxn>
                <a:cxn ang="0">
                  <a:pos x="126" y="351"/>
                </a:cxn>
                <a:cxn ang="0">
                  <a:pos x="63" y="342"/>
                </a:cxn>
                <a:cxn ang="0">
                  <a:pos x="9" y="311"/>
                </a:cxn>
                <a:cxn ang="0">
                  <a:pos x="0" y="257"/>
                </a:cxn>
                <a:cxn ang="0">
                  <a:pos x="18" y="230"/>
                </a:cxn>
                <a:cxn ang="0">
                  <a:pos x="50" y="221"/>
                </a:cxn>
                <a:cxn ang="0">
                  <a:pos x="68" y="225"/>
                </a:cxn>
                <a:cxn ang="0">
                  <a:pos x="81" y="239"/>
                </a:cxn>
                <a:cxn ang="0">
                  <a:pos x="81" y="266"/>
                </a:cxn>
                <a:cxn ang="0">
                  <a:pos x="68" y="288"/>
                </a:cxn>
                <a:cxn ang="0">
                  <a:pos x="41" y="302"/>
                </a:cxn>
                <a:cxn ang="0">
                  <a:pos x="113" y="324"/>
                </a:cxn>
                <a:cxn ang="0">
                  <a:pos x="198" y="324"/>
                </a:cxn>
                <a:cxn ang="0">
                  <a:pos x="261" y="297"/>
                </a:cxn>
                <a:cxn ang="0">
                  <a:pos x="284" y="261"/>
                </a:cxn>
                <a:cxn ang="0">
                  <a:pos x="289" y="243"/>
                </a:cxn>
                <a:cxn ang="0">
                  <a:pos x="257" y="207"/>
                </a:cxn>
                <a:cxn ang="0">
                  <a:pos x="185" y="189"/>
                </a:cxn>
                <a:cxn ang="0">
                  <a:pos x="122" y="176"/>
                </a:cxn>
                <a:cxn ang="0">
                  <a:pos x="90" y="153"/>
                </a:cxn>
                <a:cxn ang="0">
                  <a:pos x="77" y="135"/>
                </a:cxn>
                <a:cxn ang="0">
                  <a:pos x="68" y="108"/>
                </a:cxn>
                <a:cxn ang="0">
                  <a:pos x="81" y="67"/>
                </a:cxn>
                <a:cxn ang="0">
                  <a:pos x="126" y="22"/>
                </a:cxn>
                <a:cxn ang="0">
                  <a:pos x="225" y="0"/>
                </a:cxn>
              </a:cxnLst>
              <a:rect l="0" t="0" r="r" b="b"/>
              <a:pathLst>
                <a:path w="347" h="351">
                  <a:moveTo>
                    <a:pt x="225" y="0"/>
                  </a:moveTo>
                  <a:lnTo>
                    <a:pt x="261" y="0"/>
                  </a:lnTo>
                  <a:lnTo>
                    <a:pt x="293" y="9"/>
                  </a:lnTo>
                  <a:lnTo>
                    <a:pt x="320" y="22"/>
                  </a:lnTo>
                  <a:lnTo>
                    <a:pt x="338" y="40"/>
                  </a:lnTo>
                  <a:lnTo>
                    <a:pt x="347" y="67"/>
                  </a:lnTo>
                  <a:lnTo>
                    <a:pt x="343" y="85"/>
                  </a:lnTo>
                  <a:lnTo>
                    <a:pt x="338" y="94"/>
                  </a:lnTo>
                  <a:lnTo>
                    <a:pt x="334" y="103"/>
                  </a:lnTo>
                  <a:lnTo>
                    <a:pt x="325" y="112"/>
                  </a:lnTo>
                  <a:lnTo>
                    <a:pt x="316" y="112"/>
                  </a:lnTo>
                  <a:lnTo>
                    <a:pt x="311" y="117"/>
                  </a:lnTo>
                  <a:lnTo>
                    <a:pt x="302" y="117"/>
                  </a:lnTo>
                  <a:lnTo>
                    <a:pt x="298" y="117"/>
                  </a:lnTo>
                  <a:lnTo>
                    <a:pt x="289" y="112"/>
                  </a:lnTo>
                  <a:lnTo>
                    <a:pt x="280" y="108"/>
                  </a:lnTo>
                  <a:lnTo>
                    <a:pt x="275" y="99"/>
                  </a:lnTo>
                  <a:lnTo>
                    <a:pt x="275" y="85"/>
                  </a:lnTo>
                  <a:lnTo>
                    <a:pt x="275" y="81"/>
                  </a:lnTo>
                  <a:lnTo>
                    <a:pt x="275" y="76"/>
                  </a:lnTo>
                  <a:lnTo>
                    <a:pt x="280" y="67"/>
                  </a:lnTo>
                  <a:lnTo>
                    <a:pt x="284" y="63"/>
                  </a:lnTo>
                  <a:lnTo>
                    <a:pt x="293" y="54"/>
                  </a:lnTo>
                  <a:lnTo>
                    <a:pt x="307" y="49"/>
                  </a:lnTo>
                  <a:lnTo>
                    <a:pt x="280" y="31"/>
                  </a:lnTo>
                  <a:lnTo>
                    <a:pt x="248" y="27"/>
                  </a:lnTo>
                  <a:lnTo>
                    <a:pt x="225" y="27"/>
                  </a:lnTo>
                  <a:lnTo>
                    <a:pt x="176" y="31"/>
                  </a:lnTo>
                  <a:lnTo>
                    <a:pt x="144" y="40"/>
                  </a:lnTo>
                  <a:lnTo>
                    <a:pt x="126" y="58"/>
                  </a:lnTo>
                  <a:lnTo>
                    <a:pt x="117" y="72"/>
                  </a:lnTo>
                  <a:lnTo>
                    <a:pt x="113" y="85"/>
                  </a:lnTo>
                  <a:lnTo>
                    <a:pt x="113" y="90"/>
                  </a:lnTo>
                  <a:lnTo>
                    <a:pt x="117" y="112"/>
                  </a:lnTo>
                  <a:lnTo>
                    <a:pt x="135" y="121"/>
                  </a:lnTo>
                  <a:lnTo>
                    <a:pt x="167" y="130"/>
                  </a:lnTo>
                  <a:lnTo>
                    <a:pt x="203" y="135"/>
                  </a:lnTo>
                  <a:lnTo>
                    <a:pt x="234" y="144"/>
                  </a:lnTo>
                  <a:lnTo>
                    <a:pt x="266" y="153"/>
                  </a:lnTo>
                  <a:lnTo>
                    <a:pt x="298" y="171"/>
                  </a:lnTo>
                  <a:lnTo>
                    <a:pt x="320" y="194"/>
                  </a:lnTo>
                  <a:lnTo>
                    <a:pt x="329" y="230"/>
                  </a:lnTo>
                  <a:lnTo>
                    <a:pt x="329" y="248"/>
                  </a:lnTo>
                  <a:lnTo>
                    <a:pt x="320" y="270"/>
                  </a:lnTo>
                  <a:lnTo>
                    <a:pt x="307" y="293"/>
                  </a:lnTo>
                  <a:lnTo>
                    <a:pt x="284" y="315"/>
                  </a:lnTo>
                  <a:lnTo>
                    <a:pt x="252" y="333"/>
                  </a:lnTo>
                  <a:lnTo>
                    <a:pt x="203" y="347"/>
                  </a:lnTo>
                  <a:lnTo>
                    <a:pt x="144" y="351"/>
                  </a:lnTo>
                  <a:lnTo>
                    <a:pt x="126" y="351"/>
                  </a:lnTo>
                  <a:lnTo>
                    <a:pt x="95" y="351"/>
                  </a:lnTo>
                  <a:lnTo>
                    <a:pt x="63" y="342"/>
                  </a:lnTo>
                  <a:lnTo>
                    <a:pt x="32" y="329"/>
                  </a:lnTo>
                  <a:lnTo>
                    <a:pt x="9" y="311"/>
                  </a:lnTo>
                  <a:lnTo>
                    <a:pt x="0" y="279"/>
                  </a:lnTo>
                  <a:lnTo>
                    <a:pt x="0" y="257"/>
                  </a:lnTo>
                  <a:lnTo>
                    <a:pt x="9" y="243"/>
                  </a:lnTo>
                  <a:lnTo>
                    <a:pt x="18" y="230"/>
                  </a:lnTo>
                  <a:lnTo>
                    <a:pt x="32" y="221"/>
                  </a:lnTo>
                  <a:lnTo>
                    <a:pt x="50" y="221"/>
                  </a:lnTo>
                  <a:lnTo>
                    <a:pt x="59" y="221"/>
                  </a:lnTo>
                  <a:lnTo>
                    <a:pt x="68" y="225"/>
                  </a:lnTo>
                  <a:lnTo>
                    <a:pt x="77" y="230"/>
                  </a:lnTo>
                  <a:lnTo>
                    <a:pt x="81" y="239"/>
                  </a:lnTo>
                  <a:lnTo>
                    <a:pt x="81" y="252"/>
                  </a:lnTo>
                  <a:lnTo>
                    <a:pt x="81" y="266"/>
                  </a:lnTo>
                  <a:lnTo>
                    <a:pt x="77" y="275"/>
                  </a:lnTo>
                  <a:lnTo>
                    <a:pt x="68" y="288"/>
                  </a:lnTo>
                  <a:lnTo>
                    <a:pt x="59" y="293"/>
                  </a:lnTo>
                  <a:lnTo>
                    <a:pt x="41" y="302"/>
                  </a:lnTo>
                  <a:lnTo>
                    <a:pt x="72" y="320"/>
                  </a:lnTo>
                  <a:lnTo>
                    <a:pt x="113" y="324"/>
                  </a:lnTo>
                  <a:lnTo>
                    <a:pt x="144" y="329"/>
                  </a:lnTo>
                  <a:lnTo>
                    <a:pt x="198" y="324"/>
                  </a:lnTo>
                  <a:lnTo>
                    <a:pt x="234" y="311"/>
                  </a:lnTo>
                  <a:lnTo>
                    <a:pt x="261" y="297"/>
                  </a:lnTo>
                  <a:lnTo>
                    <a:pt x="275" y="279"/>
                  </a:lnTo>
                  <a:lnTo>
                    <a:pt x="284" y="261"/>
                  </a:lnTo>
                  <a:lnTo>
                    <a:pt x="289" y="252"/>
                  </a:lnTo>
                  <a:lnTo>
                    <a:pt x="289" y="243"/>
                  </a:lnTo>
                  <a:lnTo>
                    <a:pt x="280" y="221"/>
                  </a:lnTo>
                  <a:lnTo>
                    <a:pt x="257" y="207"/>
                  </a:lnTo>
                  <a:lnTo>
                    <a:pt x="221" y="194"/>
                  </a:lnTo>
                  <a:lnTo>
                    <a:pt x="185" y="189"/>
                  </a:lnTo>
                  <a:lnTo>
                    <a:pt x="149" y="185"/>
                  </a:lnTo>
                  <a:lnTo>
                    <a:pt x="122" y="176"/>
                  </a:lnTo>
                  <a:lnTo>
                    <a:pt x="99" y="162"/>
                  </a:lnTo>
                  <a:lnTo>
                    <a:pt x="90" y="153"/>
                  </a:lnTo>
                  <a:lnTo>
                    <a:pt x="81" y="148"/>
                  </a:lnTo>
                  <a:lnTo>
                    <a:pt x="77" y="135"/>
                  </a:lnTo>
                  <a:lnTo>
                    <a:pt x="72" y="121"/>
                  </a:lnTo>
                  <a:lnTo>
                    <a:pt x="68" y="108"/>
                  </a:lnTo>
                  <a:lnTo>
                    <a:pt x="72" y="90"/>
                  </a:lnTo>
                  <a:lnTo>
                    <a:pt x="81" y="67"/>
                  </a:lnTo>
                  <a:lnTo>
                    <a:pt x="99" y="45"/>
                  </a:lnTo>
                  <a:lnTo>
                    <a:pt x="126" y="22"/>
                  </a:lnTo>
                  <a:lnTo>
                    <a:pt x="167" y="4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5208" y="4023"/>
              <a:ext cx="230" cy="78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4"/>
                </a:cxn>
                <a:cxn ang="0">
                  <a:pos x="54" y="27"/>
                </a:cxn>
                <a:cxn ang="0">
                  <a:pos x="90" y="54"/>
                </a:cxn>
                <a:cxn ang="0">
                  <a:pos x="126" y="99"/>
                </a:cxn>
                <a:cxn ang="0">
                  <a:pos x="167" y="153"/>
                </a:cxn>
                <a:cxn ang="0">
                  <a:pos x="198" y="221"/>
                </a:cxn>
                <a:cxn ang="0">
                  <a:pos x="221" y="302"/>
                </a:cxn>
                <a:cxn ang="0">
                  <a:pos x="230" y="392"/>
                </a:cxn>
                <a:cxn ang="0">
                  <a:pos x="230" y="392"/>
                </a:cxn>
                <a:cxn ang="0">
                  <a:pos x="221" y="487"/>
                </a:cxn>
                <a:cxn ang="0">
                  <a:pos x="198" y="568"/>
                </a:cxn>
                <a:cxn ang="0">
                  <a:pos x="167" y="632"/>
                </a:cxn>
                <a:cxn ang="0">
                  <a:pos x="126" y="690"/>
                </a:cxn>
                <a:cxn ang="0">
                  <a:pos x="90" y="731"/>
                </a:cxn>
                <a:cxn ang="0">
                  <a:pos x="54" y="758"/>
                </a:cxn>
                <a:cxn ang="0">
                  <a:pos x="27" y="776"/>
                </a:cxn>
                <a:cxn ang="0">
                  <a:pos x="14" y="785"/>
                </a:cxn>
                <a:cxn ang="0">
                  <a:pos x="5" y="780"/>
                </a:cxn>
                <a:cxn ang="0">
                  <a:pos x="0" y="780"/>
                </a:cxn>
                <a:cxn ang="0">
                  <a:pos x="0" y="776"/>
                </a:cxn>
                <a:cxn ang="0">
                  <a:pos x="0" y="776"/>
                </a:cxn>
                <a:cxn ang="0">
                  <a:pos x="0" y="767"/>
                </a:cxn>
                <a:cxn ang="0">
                  <a:pos x="5" y="762"/>
                </a:cxn>
                <a:cxn ang="0">
                  <a:pos x="36" y="740"/>
                </a:cxn>
                <a:cxn ang="0">
                  <a:pos x="68" y="704"/>
                </a:cxn>
                <a:cxn ang="0">
                  <a:pos x="99" y="659"/>
                </a:cxn>
                <a:cxn ang="0">
                  <a:pos x="126" y="600"/>
                </a:cxn>
                <a:cxn ang="0">
                  <a:pos x="158" y="501"/>
                </a:cxn>
                <a:cxn ang="0">
                  <a:pos x="167" y="392"/>
                </a:cxn>
                <a:cxn ang="0">
                  <a:pos x="162" y="311"/>
                </a:cxn>
                <a:cxn ang="0">
                  <a:pos x="144" y="230"/>
                </a:cxn>
                <a:cxn ang="0">
                  <a:pos x="113" y="153"/>
                </a:cxn>
                <a:cxn ang="0">
                  <a:pos x="68" y="86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14" y="0"/>
                </a:cxn>
              </a:cxnLst>
              <a:rect l="0" t="0" r="r" b="b"/>
              <a:pathLst>
                <a:path w="230" h="785">
                  <a:moveTo>
                    <a:pt x="14" y="0"/>
                  </a:moveTo>
                  <a:lnTo>
                    <a:pt x="27" y="4"/>
                  </a:lnTo>
                  <a:lnTo>
                    <a:pt x="54" y="27"/>
                  </a:lnTo>
                  <a:lnTo>
                    <a:pt x="90" y="54"/>
                  </a:lnTo>
                  <a:lnTo>
                    <a:pt x="126" y="99"/>
                  </a:lnTo>
                  <a:lnTo>
                    <a:pt x="167" y="153"/>
                  </a:lnTo>
                  <a:lnTo>
                    <a:pt x="198" y="221"/>
                  </a:lnTo>
                  <a:lnTo>
                    <a:pt x="221" y="30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21" y="487"/>
                  </a:lnTo>
                  <a:lnTo>
                    <a:pt x="198" y="568"/>
                  </a:lnTo>
                  <a:lnTo>
                    <a:pt x="167" y="632"/>
                  </a:lnTo>
                  <a:lnTo>
                    <a:pt x="126" y="690"/>
                  </a:lnTo>
                  <a:lnTo>
                    <a:pt x="90" y="731"/>
                  </a:lnTo>
                  <a:lnTo>
                    <a:pt x="54" y="758"/>
                  </a:lnTo>
                  <a:lnTo>
                    <a:pt x="27" y="776"/>
                  </a:lnTo>
                  <a:lnTo>
                    <a:pt x="14" y="785"/>
                  </a:lnTo>
                  <a:lnTo>
                    <a:pt x="5" y="780"/>
                  </a:lnTo>
                  <a:lnTo>
                    <a:pt x="0" y="780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67"/>
                  </a:lnTo>
                  <a:lnTo>
                    <a:pt x="5" y="762"/>
                  </a:lnTo>
                  <a:lnTo>
                    <a:pt x="36" y="740"/>
                  </a:lnTo>
                  <a:lnTo>
                    <a:pt x="68" y="704"/>
                  </a:lnTo>
                  <a:lnTo>
                    <a:pt x="99" y="659"/>
                  </a:lnTo>
                  <a:lnTo>
                    <a:pt x="126" y="600"/>
                  </a:lnTo>
                  <a:lnTo>
                    <a:pt x="158" y="501"/>
                  </a:lnTo>
                  <a:lnTo>
                    <a:pt x="167" y="392"/>
                  </a:lnTo>
                  <a:lnTo>
                    <a:pt x="162" y="311"/>
                  </a:lnTo>
                  <a:lnTo>
                    <a:pt x="144" y="230"/>
                  </a:lnTo>
                  <a:lnTo>
                    <a:pt x="113" y="153"/>
                  </a:lnTo>
                  <a:lnTo>
                    <a:pt x="68" y="86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6019800"/>
            <a:ext cx="2686050" cy="5829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76800"/>
            <a:ext cx="6149340" cy="742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019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 = Wall-crossing formula for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" y="57912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Detour Rule</a:t>
            </a:r>
            <a:endParaRPr lang="en-US" sz="28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6341" grpId="0" animBg="1"/>
      <p:bldP spid="220" grpId="0"/>
      <p:bldP spid="59" grpId="0" animBg="1"/>
      <p:bldP spid="59" grpId="1" animBg="1"/>
      <p:bldP spid="1030" grpId="0" animBg="1"/>
      <p:bldP spid="7" grpId="0"/>
      <p:bldP spid="1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0" y="76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FF"/>
                </a:solidFill>
              </a:rPr>
              <a:t>Theorem: These four conditions completely determine both F(</a:t>
            </a:r>
            <a:r>
              <a:rPr lang="en-US" sz="4000" dirty="0" smtClean="0">
                <a:solidFill>
                  <a:srgbClr val="6600FF"/>
                </a:solidFill>
                <a:sym typeface="Mathematica1"/>
              </a:rPr>
              <a:t>,) and </a:t>
            </a:r>
            <a:endParaRPr lang="en-US" sz="4000" dirty="0">
              <a:solidFill>
                <a:srgbClr val="66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600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One can turn this formal transport into a rule for pushing forward a flat GL(1,</a:t>
            </a:r>
            <a:r>
              <a:rPr lang="en-US" sz="3200" dirty="0" smtClean="0">
                <a:solidFill>
                  <a:srgbClr val="FF0066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C</a:t>
            </a:r>
            <a:r>
              <a:rPr lang="en-US" sz="3200" dirty="0" smtClean="0">
                <a:solidFill>
                  <a:srgbClr val="FF0066"/>
                </a:solidFill>
              </a:rPr>
              <a:t>) connection on </a:t>
            </a:r>
            <a:r>
              <a:rPr lang="en-US" sz="3200" dirty="0" smtClean="0">
                <a:solidFill>
                  <a:srgbClr val="FF0066"/>
                </a:solidFill>
                <a:sym typeface="Symbol" panose="05050102010706020507" pitchFamily="18" charset="2"/>
              </a:rPr>
              <a:t> to a flat GL(K,</a:t>
            </a:r>
            <a:r>
              <a:rPr lang="en-US" sz="3200" dirty="0" smtClean="0">
                <a:solidFill>
                  <a:srgbClr val="FF0066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Symbol" panose="05050102010706020507" pitchFamily="18" charset="2"/>
              </a:rPr>
              <a:t>C</a:t>
            </a:r>
            <a:r>
              <a:rPr lang="en-US" sz="3200" dirty="0" smtClean="0">
                <a:solidFill>
                  <a:srgbClr val="FF0066"/>
                </a:solidFill>
                <a:sym typeface="Symbol" panose="05050102010706020507" pitchFamily="18" charset="2"/>
              </a:rPr>
              <a:t>)  connection on C. 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572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We want </a:t>
            </a:r>
            <a:r>
              <a:rPr lang="en-US" sz="4000" dirty="0" smtClean="0">
                <a:solidFill>
                  <a:srgbClr val="0000FF"/>
                </a:solidFill>
              </a:rPr>
              <a:t>to </a:t>
            </a:r>
            <a:r>
              <a:rPr lang="en-US" sz="4000" dirty="0" err="1" smtClean="0">
                <a:solidFill>
                  <a:srgbClr val="0000FF"/>
                </a:solidFill>
              </a:rPr>
              <a:t>categorify</a:t>
            </a:r>
            <a:r>
              <a:rPr lang="en-US" sz="4000" dirty="0" smtClean="0">
                <a:solidFill>
                  <a:srgbClr val="0000FF"/>
                </a:solidFill>
              </a:rPr>
              <a:t> the parallel transport F(</a:t>
            </a:r>
            <a:r>
              <a:rPr lang="en-US" sz="4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,)  and the framed BPS degeneracies: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4267200"/>
            <a:ext cx="8763000" cy="25908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3276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``</a:t>
            </a:r>
            <a:r>
              <a:rPr lang="en-US" sz="3200" dirty="0" err="1" smtClean="0">
                <a:solidFill>
                  <a:srgbClr val="FF0066"/>
                </a:solidFill>
              </a:rPr>
              <a:t>Nonabelianization</a:t>
            </a:r>
            <a:r>
              <a:rPr lang="en-US" sz="3200" dirty="0" smtClean="0">
                <a:solidFill>
                  <a:srgbClr val="FF0066"/>
                </a:solidFill>
              </a:rPr>
              <a:t> map’’ </a:t>
            </a: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943600"/>
            <a:ext cx="3357563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6096000"/>
            <a:ext cx="8305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Motivations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124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733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LG Theory as SQM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6096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Conclusion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33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otivation from knot homology &amp; spectral networks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495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Boosted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Soliton</a:t>
            </a:r>
            <a:r>
              <a:rPr lang="en-US" sz="2800" dirty="0" smtClean="0">
                <a:solidFill>
                  <a:srgbClr val="FF0000"/>
                </a:solidFill>
              </a:rPr>
              <a:t> Fans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895600"/>
            <a:ext cx="459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Review of LG Theory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Summary – 1/2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Instantons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effects can be thought of in terms of an ``effective theory’’ of BPS particles.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2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800080"/>
                </a:solidFill>
              </a:rPr>
              <a:t>This naturally leads to L</a:t>
            </a:r>
            <a:r>
              <a:rPr lang="en-US" sz="2800" dirty="0">
                <a:solidFill>
                  <a:srgbClr val="800080"/>
                </a:solidFill>
                <a:sym typeface="Mathematica1"/>
              </a:rPr>
              <a:t> and A </a:t>
            </a:r>
            <a:r>
              <a:rPr lang="en-US" sz="2800" dirty="0">
                <a:solidFill>
                  <a:srgbClr val="800080"/>
                </a:solidFill>
              </a:rPr>
              <a:t> structures. </a:t>
            </a: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8600" y="33528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>
                <a:solidFill>
                  <a:srgbClr val="009900"/>
                </a:solidFill>
              </a:rPr>
              <a:t>3</a:t>
            </a:r>
            <a:r>
              <a:rPr lang="en-US" sz="2800" dirty="0">
                <a:solidFill>
                  <a:srgbClr val="800080"/>
                </a:solidFill>
              </a:rPr>
              <a:t>. </a:t>
            </a:r>
            <a:r>
              <a:rPr lang="en-US" sz="2800" dirty="0">
                <a:solidFill>
                  <a:srgbClr val="009900"/>
                </a:solidFill>
              </a:rPr>
              <a:t>Naïve </a:t>
            </a:r>
            <a:r>
              <a:rPr lang="en-US" sz="2800" dirty="0" err="1">
                <a:solidFill>
                  <a:srgbClr val="009900"/>
                </a:solidFill>
              </a:rPr>
              <a:t>categorification</a:t>
            </a:r>
            <a:r>
              <a:rPr lang="en-US" sz="2800" dirty="0">
                <a:solidFill>
                  <a:srgbClr val="009900"/>
                </a:solidFill>
              </a:rPr>
              <a:t> can fail. (Example of the BPS states on the interval and half-lines.)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300" y="44958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dirty="0">
                <a:solidFill>
                  <a:srgbClr val="800080"/>
                </a:solidFill>
              </a:rPr>
              <a:t>. </a:t>
            </a:r>
            <a:r>
              <a:rPr lang="en-US" sz="2800" dirty="0">
                <a:solidFill>
                  <a:srgbClr val="0000FF"/>
                </a:solidFill>
              </a:rPr>
              <a:t>We expect these algebraic structures to be universal identities for massive 1+1 N=(2,2) QFT. 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6388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(Because the web formalism can be formulated 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at </a:t>
            </a:r>
            <a:r>
              <a:rPr lang="en-US" sz="2800" dirty="0">
                <a:solidFill>
                  <a:srgbClr val="0000FF"/>
                </a:solidFill>
              </a:rPr>
              <a:t>this level of generality.)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8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– 2/2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smtClean="0">
                <a:solidFill>
                  <a:srgbClr val="0000FF"/>
                </a:solidFill>
              </a:rPr>
              <a:t>5. When </a:t>
            </a:r>
            <a:r>
              <a:rPr lang="en-US" sz="3200" dirty="0">
                <a:solidFill>
                  <a:srgbClr val="0000FF"/>
                </a:solidFill>
              </a:rPr>
              <a:t>there are </a:t>
            </a:r>
            <a:r>
              <a:rPr lang="en-US" sz="3200" dirty="0" smtClean="0">
                <a:solidFill>
                  <a:srgbClr val="0000FF"/>
                </a:solidFill>
              </a:rPr>
              <a:t>paths of Landau-</a:t>
            </a:r>
            <a:r>
              <a:rPr lang="en-US" sz="3200" dirty="0" err="1" smtClean="0">
                <a:solidFill>
                  <a:srgbClr val="0000FF"/>
                </a:solidFill>
              </a:rPr>
              <a:t>Ginzburg</a:t>
            </a:r>
            <a:r>
              <a:rPr lang="en-US" sz="3200" dirty="0" smtClean="0">
                <a:solidFill>
                  <a:srgbClr val="0000FF"/>
                </a:solidFill>
              </a:rPr>
              <a:t> theories, one can define </a:t>
            </a:r>
            <a:r>
              <a:rPr lang="en-US" sz="3200" dirty="0" err="1" smtClean="0">
                <a:solidFill>
                  <a:srgbClr val="0000FF"/>
                </a:solidFill>
              </a:rPr>
              <a:t>supersymmetric</a:t>
            </a:r>
            <a:r>
              <a:rPr lang="en-US" sz="3200" dirty="0" smtClean="0">
                <a:solidFill>
                  <a:srgbClr val="0000FF"/>
                </a:solidFill>
              </a:rPr>
              <a:t> interfaces. Colliding these interfaces with the boundaries gives a map of </a:t>
            </a:r>
            <a:r>
              <a:rPr lang="en-US" sz="3200" dirty="0" err="1" smtClean="0">
                <a:solidFill>
                  <a:srgbClr val="0000FF"/>
                </a:solidFill>
              </a:rPr>
              <a:t>branes</a:t>
            </a:r>
            <a:r>
              <a:rPr lang="en-US" sz="3200" dirty="0" smtClean="0">
                <a:solidFill>
                  <a:srgbClr val="0000FF"/>
                </a:solidFill>
              </a:rPr>
              <a:t>.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9624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90000"/>
                  </a:schemeClr>
                </a:solidFill>
              </a:rPr>
              <a:t>6. This defines a 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notion of </a:t>
            </a:r>
            <a:r>
              <a:rPr lang="en-US" sz="3200" dirty="0" smtClean="0">
                <a:solidFill>
                  <a:schemeClr val="accent5">
                    <a:lumMod val="90000"/>
                  </a:schemeClr>
                </a:solidFill>
              </a:rPr>
              <a:t>flat parallel 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transport of the A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  <a:sym typeface="Mathematica1"/>
              </a:rPr>
              <a:t>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90000"/>
                  </a:schemeClr>
                </a:solidFill>
              </a:rPr>
              <a:t>category of </a:t>
            </a:r>
            <a:r>
              <a:rPr lang="en-US" sz="3200" dirty="0" err="1" smtClean="0">
                <a:solidFill>
                  <a:schemeClr val="accent5">
                    <a:lumMod val="90000"/>
                  </a:schemeClr>
                </a:solidFill>
              </a:rPr>
              <a:t>branes</a:t>
            </a:r>
            <a:r>
              <a:rPr lang="en-US" sz="3200" dirty="0" smtClean="0">
                <a:solidFill>
                  <a:schemeClr val="accent5">
                    <a:lumMod val="90000"/>
                  </a:schemeClr>
                </a:solidFill>
              </a:rPr>
              <a:t>. Existence of 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this transport </a:t>
            </a:r>
            <a:r>
              <a:rPr lang="en-US" sz="3200" dirty="0" err="1">
                <a:solidFill>
                  <a:schemeClr val="accent5">
                    <a:lumMod val="90000"/>
                  </a:schemeClr>
                </a:solidFill>
              </a:rPr>
              <a:t>categorifies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 </a:t>
            </a:r>
            <a:endParaRPr lang="en-US" sz="3200" dirty="0" smtClean="0">
              <a:solidFill>
                <a:schemeClr val="accent5">
                  <a:lumMod val="9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5">
                    <a:lumMod val="90000"/>
                  </a:schemeClr>
                </a:solidFill>
              </a:rPr>
              <a:t>2d </a:t>
            </a:r>
            <a:r>
              <a:rPr lang="en-US" sz="3200" dirty="0">
                <a:solidFill>
                  <a:schemeClr val="accent5">
                    <a:lumMod val="90000"/>
                  </a:schemeClr>
                </a:solidFill>
              </a:rPr>
              <a:t>wall-crossing.</a:t>
            </a:r>
          </a:p>
        </p:txBody>
      </p:sp>
    </p:spTree>
    <p:extLst>
      <p:ext uri="{BB962C8B-B14F-4D97-AF65-F5344CB8AC3E}">
        <p14:creationId xmlns:p14="http://schemas.microsoft.com/office/powerpoint/2010/main" val="10047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Open Problems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122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FF"/>
                </a:solidFill>
              </a:rPr>
              <a:t>What is the relation of interior amplitudes </a:t>
            </a:r>
            <a:r>
              <a:rPr lang="en-US" sz="3200" dirty="0" smtClean="0">
                <a:solidFill>
                  <a:srgbClr val="0000FF"/>
                </a:solidFill>
              </a:rPr>
              <a:t>to </a:t>
            </a:r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S-matrix </a:t>
            </a:r>
            <a:r>
              <a:rPr lang="en-US" sz="3200" dirty="0" smtClean="0">
                <a:solidFill>
                  <a:srgbClr val="0000FF"/>
                </a:solidFill>
              </a:rPr>
              <a:t>singularities? </a:t>
            </a:r>
            <a:endParaRPr lang="en-US" sz="32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" y="2971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2. </a:t>
            </a:r>
            <a:r>
              <a:rPr lang="en-US" sz="3200" dirty="0" smtClean="0">
                <a:solidFill>
                  <a:srgbClr val="009900"/>
                </a:solidFill>
              </a:rPr>
              <a:t>Generalization to 2d4d systems: </a:t>
            </a:r>
            <a:endParaRPr lang="en-US" sz="3200" dirty="0" smtClean="0">
              <a:solidFill>
                <a:srgbClr val="009900"/>
              </a:solidFill>
            </a:endParaRPr>
          </a:p>
          <a:p>
            <a:r>
              <a:rPr lang="en-US" sz="3200" dirty="0" err="1" smtClean="0">
                <a:solidFill>
                  <a:srgbClr val="009900"/>
                </a:solidFill>
              </a:rPr>
              <a:t>Categorification</a:t>
            </a:r>
            <a:r>
              <a:rPr lang="en-US" sz="3200" dirty="0" smtClean="0">
                <a:solidFill>
                  <a:srgbClr val="009900"/>
                </a:solidFill>
              </a:rPr>
              <a:t> </a:t>
            </a:r>
            <a:r>
              <a:rPr lang="en-US" sz="3200" dirty="0" smtClean="0">
                <a:solidFill>
                  <a:srgbClr val="009900"/>
                </a:solidFill>
              </a:rPr>
              <a:t>of the 2d4d WCF.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3</a:t>
            </a:r>
            <a:r>
              <a:rPr lang="en-US" sz="3200" dirty="0" smtClean="0">
                <a:solidFill>
                  <a:srgbClr val="C00000"/>
                </a:solidFill>
              </a:rPr>
              <a:t>. Is the formalism at all useful for knot homology? 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19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(Under discussion with T. </a:t>
            </a:r>
            <a:r>
              <a:rPr lang="en-US" sz="2400" dirty="0" err="1" smtClean="0">
                <a:solidFill>
                  <a:srgbClr val="009900"/>
                </a:solidFill>
              </a:rPr>
              <a:t>Dimofte</a:t>
            </a:r>
            <a:r>
              <a:rPr lang="en-US" sz="2400" dirty="0" smtClean="0">
                <a:solidFill>
                  <a:srgbClr val="009900"/>
                </a:solidFill>
              </a:rPr>
              <a:t>.) 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+ , Q_-  \} = \bar Z $&#10;&#10;&#10;&#10;\end{document}"/>
  <p:tag name="IGUANATEXSIZE" val="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    + &#10;\left(\IM_{ij}^0 - \IM_{ij}^1\right)\otimes &#10;\left( \IM_{jk}^0 - \IM_{jk}^1\right) &#10; $&#10;&#10;&#10;&#10;\end{document}"/>
  <p:tag name="IGUANATEXSIZE" val="5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   =&#10;\left( \IM_{ik}^0- \IM_{ik}^1\right)^-  &#10; $&#10;&#10;&#10;&#10;\end{document}"/>
  <p:tag name="IGUANATEXSIZE" val="5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 \left( \IM_{ik}^0- \IM_{ik}^1\right)^+ =  ? &#10; $&#10;&#10;&#10;&#10;\end{document}"/>
  <p:tag name="IGUANATEXSIZE" val="5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q: \IR_{\rm time} \rightarrow M $&#10;&#10;&#10;&#10;\end{document}"/>
  <p:tag name="IGUANATEXSIZE" val="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&#10;\chi \in \Gamma(q^*(TM\otimes \IC)) $&#10;&#10;&#10;&#10;\end{document}"/>
  <p:tag name="IGUANATEXSIZE" val="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L = g_{IJ} \dot q^I \dot q^J - g^{IJ} \p_I h \p_J h $&#10;&#10;&#10;&#10;\end{document}"/>
  <p:tag name="IGUANATEXSIZE" val="4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+ g_{IJ}\bar \chi^I D_t \chi^J - g^{IJ} D_I D_J  h \bar\chi^I \chi^J$&#10;&#10;&#10;&#10;\end{document}"/>
  <p:tag name="IGUANATEXSIZE" val="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- R_{IJKL}\bar \chi^I \chi^J \bar\chi^K \chi^L $&#10;&#10;&#10;&#10;\end{document}"/>
  <p:tag name="IGUANATEXSIZE" val="4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dh(m)=0 $&#10;&#10;&#10;&#10;\end{document}"/>
  <p:tag name="IGUANATEXSIZE" val="4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Psi(m) $&#10;&#10;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U(\zeta) := Q_+ - \zeta^{-1} \overline{ Q_-} $&#10;&#10;&#10;&#10;\end{document}"/>
  <p:tag name="IGUANATEXSIZE" val="4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F(\Psi(m)) = \half ( d_{\uparrow}(m) - d_{\downarrow}(m)) $&#10;&#10;&#10;&#10;\end{document}"/>
  <p:tag name="IGUANATEXSIZE" val="4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  $&#10;&#10;&#10;&#10;\end{document}"/>
  <p:tag name="IGUANATEXSIZE" val="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'  $&#10;&#10;&#10;&#10;\end{document}"/>
  <p:tag name="IGUANATEXSIZE" val="6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p  $&#10;&#10;&#10;&#10;\end{document}"/>
  <p:tag name="IGUANATEXSIZE" val="6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q  $&#10;&#10;&#10;&#10;\end{document}"/>
  <p:tag name="IGUANATEXSIZE" val="6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IM^\bullet := \oplus_{p: dh(p)=0} \IZ \cdot \Psi(p) $&#10;&#10;&#10;&#10;\end{document}"/>
  <p:tag name="IGUANATEXSIZE" val="4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d(\Psi(p)) :=\sum_{p': F(p')-F(p)=1} n(p,p') \Psi(p')  $&#10;&#10;&#10;&#10;\end{document}"/>
  <p:tag name="IGUANATEXSIZE" val="4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frac{d \phi}{d \tau } = \pm g^{IJ} \frac{\p h}{\p\phi^J } $&#10;&#10;&#10;&#10;\end{document}"/>
  <p:tag name="IGUANATEXSIZE" val="5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  $&#10;&#10;&#10;&#10;\end{document}"/>
  <p:tag name="IGUANATEXSIZE" val="6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r'  $&#10;&#10;&#10;&#10;\end{document}"/>
  <p:tag name="IGUANATEXSIZE" val="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{ U(\zeta), \overline{U(\zeta)} \} = 2\left( H- &#10;{\rm Re}(\zeta^{-1} Z) \right) $&#10;&#10;&#10;&#10;\end{document}"/>
  <p:tag name="IGUANATEXSIZE" val="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p  $&#10;&#10;&#10;&#10;\end{document}"/>
  <p:tag name="IGUANATEXSIZE" val="6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q  $&#10;&#10;&#10;&#10;\end{document}"/>
  <p:tag name="IGUANATEXSIZE" val="6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CM_{\rm red} = \IR$&#10;&#10;&#10;&#10;\end{document}"/>
  <p:tag name="IGUANATEXSIZE" val="5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={\rm Map}(D,X) = \{ \phi: D \rightarrow X \}$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 = \mathbb{R}, [x_\ell, \infty), (-\infty, x_r], [x_\ell, x_r], S^1$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 = \int_D \left( \phi^*\lambda +&#10; {\rm Re}(\zeta^{-1}W)dx\right)$&#10;&#10;&#10;&#10;\end{document}"/>
  <p:tag name="IGUANATEXSIZE" val="5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d\lambda = \omega $&#10;&#10;&#10;&#10;\end{document}"/>
  <p:tag name="IGUANATEXSIZE" val="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lambda = pdq $&#10;&#10;&#10;&#10;\end{document}"/>
  <p:tag name="IGUANATEXSIZE" val="5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)$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\in C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[F, Q_+ ]=  Q_+  $&#10;&#10;&#10;&#10;\end{document}"/>
  <p:tag name="IGUANATEXSIZE" val="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1$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2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h = \int_D  \phi^*(p dq)&#10; + {\rm Re}(\zeta^{-1} W(\phi;z(x)))dx $&#10;&#10;&#10;&#10;\end{document}"/>
  <p:tag name="IGUANATEXSIZE" val="4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_2)$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_1)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(\phi;z(x))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IM_{ij} = \oplus_{\rm solitons} \IZ \cdot \Psi_{ij}$&#10;&#10;&#10;&#10;\end{document}"/>
  <p:tag name="IGUANATEXSIZE" val="5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F = - \half \eta(D-\epsilon)$&#10;&#10;&#10;&#10;\end{document}"/>
  <p:tag name="IGUANATEXSIZE" val="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 \frac{\delta h}{\delta \phi}=0 $&#10;&#10;&#10;&#10;\end{document}"/>
  <p:tag name="IGUANATEXSIZE" val="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[F, \bar Q_- ] =  \bar Q_-  $&#10;&#10;&#10;&#10;\end{document}"/>
  <p:tag name="IGUANATEXSIZE" val="4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left(\frac{\p}{\p x} + \I \frac{\p}{\p \tau} \right) \phi^I&#10;= \zeta g^{I\bar J} \frac{\p \bar W}{\p \bar\phi^{\bar J}}$&#10;&#10;&#10;&#10;\end{document}"/>
  <p:tag name="IGUANATEXSIZE" val="4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bar\p\phi^I&#10;= \zeta g^{I\bar J} \frac{\p \bar W}{\p \bar\phi^{\bar J}}$&#10;&#10;&#10;&#10;\end{document}"/>
  <p:tag name="IGUANATEXSIZE" val="4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frac{d \phi}{d \tau } = - \frac{\delta h}{\delta \bar\phi} $&#10;&#10;&#10;&#10;\end{document}"/>
  <p:tag name="IGUANATEXSIZE" val="4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+\infty$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-\infty$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1}_{i,j}$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2}_{i,j}$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i,j,k,\dots  \in \IV $&#10;&#10;&#10;&#10;\end{document}"/>
  <p:tag name="IGUANATEXSIZE" val="6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+\infty$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-\infty$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1}_{i,j}$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2}_{i,j}$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to \phi_j $&#10;&#10;&#10;&#10;\end{document}"/>
  <p:tag name="IGUANATEXSIZE" val="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beta(s^1,\dots, s^n) $&#10;&#10;&#10;&#10;\end{document}"/>
  <p:tag name="IGUANATEXSIZE" val="6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\rightarrow \infty$&#10;&#10;&#10;&#10;\end{document}"/>
  <p:tag name="IGUANATEXSIZE" val="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\vert_{x_{\ell} } \in \CL$&#10;&#10;&#10;&#10;\end{document}"/>
  <p:tag name="IGUANATEXSIZE" val="5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frac{\p \phi^I}{\p x} =  \zeta g^{I \bar J}&#10;\frac{\p \bar W}{\p \bar \phi^{\bar J} } $&#10;&#10;&#10;&#10;\end{document}"/>
  <p:tag name="IGUANATEXSIZE" val="4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p \in \CL \cap R^\zeta_j $&#10;&#10;&#10;&#10;\end{document}"/>
  <p:tag name="IGUANATEXSIZE" val="4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 = {\rm Im} \log \frac{\iota^*(\Omega^{d,0})}{{\rm vol}({\cal L}) }$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= \eta(D) –- w$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IM_{\CL, j} = \oplus_p \IZ \cdot \Psi_{\CL,j}(p)$&#10;&#10;&#10;&#10;\end{document}"/>
  <p:tag name="IGUANATEXSIZE" val="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L}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\sum_\ell \beta(\vec s_1) \cdots  \beta(\vec s_\ell) =0$&#10;&#10;&#10;&#10;\end{document}"/>
  <p:tag name="IGUANATEXSIZE" val="6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+\infty$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-\infty$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 \to \phi_j $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2}_{{\cal L},j}$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1}_{{\cal L},j}$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IM_{\CL, j} = \oplus_p \IZ \cdot \Psi_{\CL,j}(p)$&#10;&#10;&#10;&#10;\end{document}"/>
  <p:tag name="IGUANATEXSIZE" val="6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CH^{\rm BPS}_{\CL, j}$&#10;&#10;&#10;&#10;\end{document}"/>
  <p:tag name="IGUANATEXSIZE" val="6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i $&#10;&#10;&#10;&#10;\end{document}"/>
  <p:tag name="IGUANATEXSIZE" val="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i \in \IV $&#10;&#10;&#10;&#10;\end{document}"/>
  <p:tag name="IGUANATEXSIZE" val="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CB_{\ell} $&#10;&#10;&#10;&#10;\end{document}"/>
  <p:tag name="IGUANATEXSIZE" val="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1_{i_1,i_2} $&#10;&#10;&#10;&#10;\end{document}"/>
  <p:tag name="IGUANATEXSIZE" val="5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CB_{r} $&#10;&#10;&#10;&#10;\end{document}"/>
  <p:tag name="IGUANATEXSIZE" val="6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x_r $&#10;&#10;&#10;&#10;\end{document}"/>
  <p:tag name="IGUANATEXSIZE" val="6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x_\ell $&#10;&#10;&#10;&#10;\end{document}"/>
  <p:tag name="IGUANATEXSIZE" val="6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mu_{\CB_\ell, i} = {\rm Tr}_{\CH^{\rm BPS}_{\CB_\ell,i}}&#10;(-1)^F e^{-\beta H}  $&#10;&#10;&#10;&#10;\end{document}"/>
  <p:tag name="IGUANATEXSIZE" val="4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\CH_{\CB_\ell, \CB_r}^{\rm BPS}  $&#10;&#10;&#10;&#10;\end{document}"/>
  <p:tag name="IGUANATEXSIZE" val="4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mu_{\CB_\ell, \CB_r} = \sum_{i \in \IV} &#10;\mu_{\CB_\ell, i} \cdot \mu_{i, \CB_r} $&#10;&#10;&#10;&#10;\end{document}"/>
  <p:tag name="IGUANATEXSIZE" val="5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 &#10;\sum_{i \in \IV}  \CH_{\CB_\ell, i}^{\rm BPS} &#10;\otimes \CH_{i, \CB_r}^{\rm BPS} $&#10;&#10;&#10;&#10;\end{document}"/>
  <p:tag name="IGUANATEXSIZE" val="4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{\buildrel ? \over = } $&#10;&#10;&#10;&#10;\end{document}"/>
  <p:tag name="IGUANATEXSIZE" val="4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not= $&#10;&#10;&#10;&#10;\end{document}"/>
  <p:tag name="IGUANATEXSIZE" val="4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_{{\cal L}_\ell,i}\otimes 1 + 1 \otimes d_{i, {\cal L}_r } 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2_{i_2,i_3} $&#10;&#10;&#10;&#10;\end{document}"/>
  <p:tag name="IGUANATEXSIZE" val="5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{{\cal L}_\ell, {\cal L}_r} = \sum_i \mu_{{\cal L}_{\ell},i} \mu_{i, {\cal L}_r}$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bb{M}_{{\cal L}_\ell, {\cal L}_r} = \oplus_{i \in \mathbb{V}} &#10;\mathbb{M}_{{\cal L}_{\ell},i} \otimes \mathbb{M}_{i, {\cal L}_r}$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+ $&#10;&#10;&#10;&#10;\end{document}"/>
  <p:tag name="IGUANATEXSIZE" val="5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sum_i \left( d_{\CL_\ell,i} \otimes 1 &#10;+ 1 \otimes d_{i, \CL_r}\right)$&#10;&#10;&#10;&#10;\end{document}"/>
  <p:tag name="IGUANATEXSIZE" val="5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ell} $&#10;&#10;&#10;&#10;\end{document}"/>
  <p:tag name="IGUANATEXSIZE" val="5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r} $&#10;&#10;&#10;&#10;\end{document}"/>
  <p:tag name="IGUANATEXSIZE" val="5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ell} $&#10;&#10;&#10;&#10;\end{document}"/>
  <p:tag name="IGUANATEXSIZE" val="5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r} $&#10;&#10;&#10;&#10;\end{document}"/>
  <p:tag name="IGUANATEXSIZE" val="5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e^{\I \pi} - 1 = -2 $&#10;&#10;&#10;&#10;\end{document}"/>
  <p:tag name="IGUANATEXSIZE" val="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3_{i_3,i_4} $&#10;&#10;&#10;&#10;\end{document}"/>
  <p:tag name="IGUANATEXSIZE" val="5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hi_{ij}^{\rm inst}(x,\tau) := \phi_{ij} ^{\rm sol}(\cos\theta x + \sin\theta \tau)$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left(\frac{\p}{\p x} + \I \frac{\p}{\p \tau} \right) &#10;\phi^{\rm inst}_{ij}&#10;= e^{\I\theta}\zeta_{ji}  \frac{\p \bar W}{\p \bar\phi}$&#10;&#10;&#10;&#10;\end{document}"/>
  <p:tag name="IGUANATEXSIZE" val="4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\zeta = e^{\I\theta}\zeta_{ji} $&#10;&#10;&#10;&#10;\end{document}"/>
  <p:tag name="IGUANATEXSIZE" val="4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\zeta_{ji} := \frac{W_j - W_i}{\vert W_j - W_i \vert} $&#10;&#10;&#10;&#10;\end{document}"/>
  <p:tag name="IGUANATEXSIZE" val="4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heta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4_{i_4,i_5} $&#10;&#10;&#10;&#10;\end{document}"/>
  <p:tag name="IGUANATEXSIZE" val="5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e^{{\rm i} \theta}$&#10;&#10;&#10;&#10;\end{document}"/>
  <p:tag name="IGUANATEXSIZE" val="6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e^{{\rm i} \theta}\frac{W_{ji}}{\vert W_{ji}\vert}&#10;= \zeta&#10;$&#10;&#10;&#10;&#10;\end{document}"/>
  <p:tag name="IGUANATEXSIZE" val="4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Q_+ - \zeta_{ij}^{-1} \overline{Q_-} $&#10;&#10;&#10;&#10;&#10;\end{document}"/>
  <p:tag name="IGUANATEXSIZE" val="4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e^{\beta/2} Q_+ - \zeta_{ij}^{-1}e^{-\beta/2} \overline{Q_-} $&#10;&#10;&#10;&#10;&#10;\end{document}"/>
  <p:tag name="IGUANATEXSIZE" val="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e^{{\rm i} \theta /2} Q_+ - \zeta_{ij}^{-1}&#10;e^{-{\rm i} \theta /2} \overline{Q_-} $&#10;&#10;&#10;&#10;&#10;\end{document}"/>
  <p:tag name="IGUANATEXSIZE" val="4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k $&#10;&#10;&#10;&#10;\end{document}"/>
  <p:tag name="IGUANATEXSIZE" val="4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j $&#10;&#10;&#10;&#10;\end{document}"/>
  <p:tag name="IGUANATEXSIZE" val="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5_{i_5,i_1} $&#10;&#10;&#10;&#10;\end{document}"/>
  <p:tag name="IGUANATEXSIZE" val="5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i $&#10;&#10;&#10;&#10;\end{document}"/>
  <p:tag name="IGUANATEXSIZE" val="4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k$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F= \{ \phi_{i_1 i_2 }^{\rm inst} , \cdots &#10;, \phi_{i_{n} i_1 }^{\rm inst} \}$&#10;&#10;&#10;&#10;\end{document}"/>
  <p:tag name="IGUANATEXSIZE" val="5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B(s^1,\dots, s^n) $&#10;&#10;&#10;&#10;\end{document}"/>
  <p:tag name="IGUANATEXSIZE" val="6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M(\CF)$&#10;&#10;&#10;&#10;\end{document}"/>
  <p:tag name="IGUANATEXSIZE" val="5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\sum_\ell \CB(\vec s_1) \cdots  \CB(\vec s_\ell) =0$&#10;&#10;&#10;&#10;\end{document}"/>
  <p:tag name="IGUANATEXSIZE" val="6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 i_6 &#10;$&#10;&#10;&#10;\end{document}"/>
  <p:tag name="IGUANATEXSIZE" val="4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Mahogany}  \fB$&#10;&#10;&#10;&#10;\end{document}"/>
  <p:tag name="IGUANATEXSIZE" val="4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M(\CF)$&#10;&#10;&#10;&#10;\end{document}"/>
  <p:tag name="IGUANATEXSIZE" val="5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Q \sum_{\fw} \Psi(\fw) = 0 &#10;$&#10;&#10;&#10;&#10;\end{document}"/>
  <p:tag name="IGUANATEXSIZE" val="5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CM = \IR^2_{transl} \times \IR^+_{length}&#10;$&#10;&#10;&#10;&#10;\end{document}"/>
  <p:tag name="IGUANATEXSIZE" val="5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i $&#10;&#10;&#10;&#10;\end{document}"/>
  <p:tag name="IGUANATEXSIZE" val="6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6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k $&#10;&#10;&#10;&#10;\end{document}"/>
  <p:tag name="IGUANATEXSIZE" val="6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t $&#10;&#10;&#10;&#10;\end{document}"/>
  <p:tag name="IGUANATEXSIZE" val="6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beta_{jkt} \beta_{ijt}&#10;$&#10;&#10;&#10;&#10;\end{document}"/>
  <p:tag name="IGUANATEXSIZE" val="5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i $&#10;&#10;&#10;&#10;\end{document}"/>
  <p:tag name="IGUANATEXSIZE" val="6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^1_{j_1,j_2} $&#10;&#10;&#10;&#10;\end{document}"/>
  <p:tag name="IGUANATEXSIZE" val="4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k $&#10;&#10;&#10;&#10;\end{document}"/>
  <p:tag name="IGUANATEXSIZE" val="6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t $&#10;&#10;&#10;&#10;\end{document}"/>
  <p:tag name="IGUANATEXSIZE" val="6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beta_{ijk} \beta_{ikt} - &#10;\beta_{jkt} \beta_{ijt}=0&#10;$&#10;&#10;&#10;&#10;\end{document}"/>
  <p:tag name="IGUANATEXSIZE" val="5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R \times M_3 \times D$&#10;&#10;&#10;&#10;\end{document}"/>
  <p:tag name="IGUANATEXSIZE" val="4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x^0\in \IR$&#10;&#10;&#10;&#10;\end{document}"/>
  <p:tag name="IGUANATEXSIZE" val="4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M_3 $&#10;&#10;&#10;&#10;\end{document}"/>
  <p:tag name="IGUANATEXSIZE" val="4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y \in \IR^+  $&#10;&#10;&#10;&#10;\end{document}"/>
  <p:tag name="IGUANATEXSIZE" val="4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CH_{\rm BPS}(M_3, L)$&#10;&#10;&#10;&#10;\end{document}"/>
  <p:tag name="IGUANATEXSIZE" val="4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  F - \phi^2 + t (d_A \phi)^+ - t^{-1} (d_A \phi)^- = 0 &#10;$&#10;&#10;&#10;&#10;\end{document}"/>
  <p:tag name="IGUANATEXSIZE" val="4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  d_A * \phi  = 0 &#10;$&#10;&#10;&#10;&#10;\end{document}"/>
  <p:tag name="IGUANATEXSIZE" val="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^n_{j_n,j_{n+1}} $&#10;&#10;&#10;&#10;\end{document}"/>
  <p:tag name="IGUANATEXSIZE" val="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  W(\CA) = \int_{\tilde M_3} {\rm Tr} (\CA d \CA + \frac{2}{3}\CA^3 ) &#10;$&#10;&#10;&#10;&#10;\end{document}"/>
  <p:tag name="IGUANATEXSIZE" val="4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{\cal X}:&#10;$&#10;&#10;&#10;\end{document}"/>
  <p:tag name="IGUANATEXSIZE" val="5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A = A+ i \phi&#10;$&#10;&#10;&#10;\end{document}"/>
  <p:tag name="IGUANATEXSIZE" val="5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CG  = {\rm Map}(\tilde M_3, G^c)&#10;$&#10;&#10;&#10;\end{document}"/>
  <p:tag name="IGUANATEXSIZE" val="5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tilde M_3 := C \times \IR_+&#10;$&#10;&#10;&#10;\end{document}"/>
  <p:tag name="IGUANATEXSIZE" val="5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 = pdq$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i: \Sigma \to C$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\vert_{\Sigma}$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^*$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1} $&#10;&#10;&#10;&#10;\end{document}"/>
  <p:tag name="IGUANATEXSIZE" val="6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: \det(\lambda - \varphi(z,\bar z) )=0 \subset  $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mbda^K + \lambda^{K-2}\phi_2(z) + \cdots +  \phi_K(z) =0 $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Sigma$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$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\lambda_i - \lambda_j, \p_t \rangle = e^{i \vartheta}$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2} $&#10;&#10;&#10;&#10;\end{document}"/>
  <p:tag name="IGUANATEXSIZE" val="6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int \lambda_i - \lambda_j \sim z^{3/2}&#10;$&#10;&#10;\end{document}"/>
  <p:tag name="IGUANATEXSIZE" val="5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k$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j$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k$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:= \sum_{\Gamma_{ij^\prime}} \fro(L_{\wp,\vartheta}, \gamma_{ij^\prime}) X_{\gamma_{ij^\prime} }$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z^{(i)}$&#10;&#10;&#10;&#10;\end{document}"/>
  <p:tag name="IGUANATEXSIZE" val="4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z^{(j')}$&#10;&#10;&#10;&#10;\end{document}"/>
  <p:tag name="IGUANATEXSIZE" val="4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{ij^\prime}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e  $&#10;&#10;&#10;&#10;\end{document}"/>
  <p:tag name="IGUANATEXSIZE" val="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3} $&#10;&#10;&#10;&#10;\end{document}"/>
  <p:tag name="IGUANATEXSIZE" val="6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^{\prime} $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a X_b := \begin{cases} X_{a+b} &amp;  a,b\  {\rm  composable} \\ &#10;0 &amp; {\rm else} \\ \end{cases}$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F(\wp^\prime ,\vartheta) = F(\wp\wp^\prime, \vartheta)$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= \sum_{i=1}^K X_{\wp^{(i)}}$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_1,\vartheta)$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_2,\vartheta)$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+$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_-$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$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p$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\wp,\vartheta) = \sum_{s=1}^K X_{\wp^{(s)}}  $ 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&#10;\underline{\overline{\Omega}}(L_{\wp, \vartheta}, \gamma_{ij'})&#10;$&#10;&#10;&#10;&#10;\end{document}"/>
  <p:tag name="IGUANATEXSIZE" val="4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+\sum_{\gamma_{ij}} \mu(\gamma_{ij}) X_{\wp_+^{(i)} } &#10;X_{\gamma_{ij}} X_{\wp_-^{(j)} }$&#10;&#10;&#10;&#10;\end{document}"/>
  <p:tag name="IGUANATEXSIZE" val="4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\underline{\overline{\Omega}}(L_{\wp, \vartheta}, \gamma_{ij'} )&#10;$&#10;&#10;&#10;&#10;\end{document}"/>
  <p:tag name="IGUANATEXSIZE" val="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1} $&#10;&#10;&#10;&#10;\end{document}"/>
  <p:tag name="IGUANATEXSIZE" val="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3} $&#10;&#10;&#10;&#10;\end{document}"/>
  <p:tag name="IGUANATEXSIZE" val="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CB_{\ell} $&#10;&#10;&#10;&#10;\end{document}"/>
  <p:tag name="IGUANATEXSIZE" val="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= \I  $&#10;&#10;&#10;&#10;\end{document}"/>
  <p:tag name="IGUANATEXSIZE" val="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1} $&#10;&#10;&#10;&#10;\end{document}"/>
  <p:tag name="IGUANATEXSIZE" val="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_{2} $&#10;&#10;&#10;&#10;\end{document}"/>
  <p:tag name="IGUANATEXSIZE" val="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phi, \psi_\pm, \bar \psi_\pm, \dots $&#10;&#10;&#10;&#10;\end{document}"/>
  <p:tag name="IGUANATEXSIZE" val="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W(\phi) $&#10;&#10;&#10;&#10;\end{document}"/>
  <p:tag name="IGUANATEXSIZE" val="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W'(\phi_i)=0 $&#10;&#10;&#10;&#10;\end{document}"/>
  <p:tag name="IGUANATEXSIZE" val="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W''(\phi_i)\not=0 $&#10;&#10;&#10;&#10;\end{document}"/>
  <p:tag name="IGUANATEXSIZE" val="6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S =  \int  d\phi* d\bar \phi - \vert \nabla W \vert^2 + \cdots&#10; $&#10;&#10;&#10;&#10;\end{document}"/>
  <p:tag name="IGUANATEXSIZE" val="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\phi_i \in \IV $&#10;&#10;&#10;&#10;\end{document}"/>
  <p:tag name="IGUANATEXSIZE" val="6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phi: D \times \IR \to X $&#10;&#10;&#10;&#10;\end{document}"/>
  <p:tag name="IGUANATEXSIZE" val="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D = \IR, [x_\ell, \infty), (-\infty, x_r], [x_\ell, x_r], S^1$&#10;&#10;&#10;&#10;\end{document}"/>
  <p:tag name="IGUANATEXSIZE" val="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= \pi  $&#10;&#10;&#10;&#10;\end{document}"/>
  <p:tag name="IGUANATEXSIZE" val="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\vert_{x_\ell, x_r} \in \CL_{\ell,r} \subset X $&#10;&#10;&#10;&#10;\end{document}"/>
  <p:tag name="IGUANATEXSIZE" val="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iota^*_{\CL}(\lambda) = d k $&#10;&#10;&#10;&#10;\end{document}"/>
  <p:tag name="IGUANATEXSIZE" val="5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pm {\rm Im}(\zeta^{-1} W) \geq \Lambda $&#10;&#10;&#10;&#10;\end{document}"/>
  <p:tag name="IGUANATEXSIZE" val="5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 \phi\to \phi_i $&#10;&#10;&#10;&#10;\end{document}"/>
  <p:tag name="IGUANATEXSIZE" val="5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x\to -\infty  $&#10;&#10;&#10;&#10;\end{document}"/>
  <p:tag name="IGUANATEXSIZE" val="5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phi\to \phi_j $&#10;&#10;&#10;&#10;\end{document}"/>
  <p:tag name="IGUANATEXSIZE" val="5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x\to +\infty  $&#10;&#10;&#10;&#10;\end{document}"/>
  <p:tag name="IGUANATEXSIZE" val="5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}{\p x}  \phi^I&#10;= \zeta g^{I\bar J} \frac{\p \bar W}{\p \bar\phi^{\bar J}}$&#10;&#10;&#10;&#10;\end{document}"/>
  <p:tag name="IGUANATEXSIZE" val="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left( \frac{\p}{\p x}+ \I &#10;\frac{\p}{\p \tau} \right) \phi^I =  &#10;\zeta g^{I \bar J} \frac{\p \bar W}{\p \bar\phi^{\bar J} } $&#10;&#10;&#10;&#10;\end{document}"/>
  <p:tag name="IGUANATEXSIZE" val="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}{\p x}  \phi^I&#10;= \zeta g^{I\bar J} \frac{\p \bar W}{\p \bar\phi^{\bar J}}$&#10;&#10;&#10;&#10;\end{document}"/>
  <p:tag name="IGUANATEXSIZE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= -1  $&#10;&#10;&#10;&#10;\end{document}"/>
  <p:tag name="IGUANATEXSIZE" val="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 W}{\p \phi^I}  &#10;\frac{\p}{\p x}  \phi^I&#10;= \zeta \frac{\p W}{\p \phi^I}   g^{I\bar J} &#10;\frac{\p \bar W}{\p \bar\phi^{\bar J}}$&#10;&#10;&#10;&#10;\end{document}"/>
  <p:tag name="IGUANATEXSIZE" val="5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W(x) - W(x_0) =  &#10;\zeta \int_{x_0}^x \vert \nabla W \vert^2 dx'&#10;$&#10;&#10;&#10;&#10;\end{document}"/>
  <p:tag name="IGUANATEXSIZE" val="4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d W}{d x}   =  &#10;$&#10;&#10;&#10;&#10;\end{document}"/>
  <p:tag name="IGUANATEXSIZE" val="5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i$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j$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i^\zeta$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j^\zeta$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hi \to  \phi_i$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hi \to  \phi_j$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W = \phi - \frac{\phi^5}{5} &#10;$&#10;&#10;&#10;&#10;\end{document}"/>
  <p:tag name="IGUANATEXSIZE" val="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= -2  $&#10;&#10;&#10;&#10;\end{document}"/>
  <p:tag name="IGUANATEXSIZE" val="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Dandelion} R^\zeta_0 $&#10;&#10;&#10;&#10;\end{document}"/>
  <p:tag name="IGUANATEXSIZE" val="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Dandelion} R^\zeta_1 $&#10;&#10;&#10;&#10;\end{document}"/>
  <p:tag name="IGUANATEXSIZE" val="5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Dandelion} R^\zeta_2 $&#10;&#10;&#10;&#10;\end{document}"/>
  <p:tag name="IGUANATEXSIZE" val="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Dandelion} R^\zeta_3 $&#10;&#10;&#10;&#10;\end{document}"/>
  <p:tag name="IGUANATEXSIZE" val="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i$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j$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}{\p x}  \phi^I&#10;= \zeta g^{I\bar J} \frac{\p \bar W}{\p \bar\phi^{\bar J}}$&#10;&#10;&#10;&#10;\end{document}"/>
  <p:tag name="IGUANATEXSIZE" val="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+ , \overline{Q_+} \} = H+ P $&#10;&#10;&#10;&#10;\end{document}"/>
  <p:tag name="IGUANATEXSIZE" val="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\in L_i^\zeta \cap R_j^\zeta$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zeta = \zeta_{ji}:= \frac{W_j - W_i}{\vert W_j - W_i \vert}&#10;$&#10;&#10;&#10;&#10;&#10;\end{document}"/>
  <p:tag name="IGUANATEXSIZE" val="4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W = W_i + \sum_I  \half \mu_I (\phi^I - \phi^I_i)^2 $&#10;&#10;&#10;&#10;\end{document}"/>
  <p:tag name="IGUANATEXSIZE" val="5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r^I \in \IR $&#10;&#10;&#10;&#10;\end{document}"/>
  <p:tag name="IGUANATEXSIZE" val="5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phi^I = \phi^I_i + r^I \sqrt{\frac{\zeta \mu_I}{\kappa_I}} &#10;e^{\kappa_I x} $&#10;&#10;&#10;&#10;\end{document}"/>
  <p:tag name="IGUANATEXSIZE" val="5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vert \kappa_I \vert = \vert \mu_I \vert $&#10;&#10;&#10;&#10;\end{document}"/>
  <p:tag name="IGUANATEXSIZE" val="5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forall I ~~ \kappa_I &gt; 0 $&#10;&#10;&#10;&#10;\end{document}"/>
  <p:tag name="IGUANATEXSIZE" val="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\forall I ~~ \kappa_I &lt; 0 $&#10;&#10;&#10;&#10;\end{document}"/>
  <p:tag name="IGUANATEXSIZE" val="5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L_i^\zeta $&#10;&#10;&#10;&#10;\end{document}"/>
  <p:tag name="IGUANATEXSIZE" val="5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R_i^\zeta $&#10;&#10;&#10;&#10;\end{document}"/>
  <p:tag name="IGUANATEXSIZE" val="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- , \overline{Q_-} \} = H- P $&#10;&#10;&#10;&#10;\end{document}"/>
  <p:tag name="IGUANATEXSIZE" val="4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&#10;  \mu_{ij} = \sum_{p \in L_i^\zeta \cap R_j^\zeta} (-1)^{\iota(p)}&#10; $&#10;&#10;&#10;&#10;\end{document}"/>
  <p:tag name="IGUANATEXSIZE" val="6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mu_{ij}:= {\rm Tr}_{\CH^{BPS}_{ij}}F (-1)^F&#10; $&#10;&#10;&#10;&#10;\end{document}"/>
  <p:tag name="IGUANATEXSIZE" val="6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i&#10; $&#10;&#10;&#10;&#10;\end{document}"/>
  <p:tag name="IGUANATEXSIZE" val="6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k&#10; $&#10;&#10;&#10;&#10;\end{document}"/>
  <p:tag name="IGUANATEXSIZE" val="6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j^-&#10; $&#10;&#10;&#10;&#10;\end{document}"/>
  <p:tag name="IGUANATEXSIZE" val="6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j^+&#10; $&#10;&#10;&#10;&#10;\end{document}"/>
  <p:tag name="IGUANATEXSIZE" val="6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 \mu_{ik}^- \to \mu_{ik}^+ = \mu_{ik}^- + \mu_{ij} \mu_{jk}&#10; $&#10;&#10;&#10;&#10;\end{document}"/>
  <p:tag name="IGUANATEXSIZE" val="6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( \IM_{ij}, Q) $&#10;&#10;&#10;&#10;\end{document}"/>
  <p:tag name="IGUANATEXSIZE" val="6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 \mu_{ik}^+ = \mu_{ik}^- + \mu_{ij} \mu_{jk}&#10; $&#10;&#10;&#10;&#10;\end{document}"/>
  <p:tag name="IGUANATEXSIZE" val="6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H^{\rm BPS}_{i, j}= H^*(\IM_{ij}, Q)$&#10;&#10;&#10;&#10;\end{document}"/>
  <p:tag name="IGUANATEXSIZE" val="6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6600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34426</TotalTime>
  <Words>3317</Words>
  <Application>Microsoft Office PowerPoint</Application>
  <PresentationFormat>On-screen Show (4:3)</PresentationFormat>
  <Paragraphs>432</Paragraphs>
  <Slides>95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6" baseType="lpstr">
      <vt:lpstr>Arial</vt:lpstr>
      <vt:lpstr>Calibri</vt:lpstr>
      <vt:lpstr>Mathematica1</vt:lpstr>
      <vt:lpstr>Mathematica5</vt:lpstr>
      <vt:lpstr>Mathematica6</vt:lpstr>
      <vt:lpstr>Mathematica7</vt:lpstr>
      <vt:lpstr>Mathematica7Mono</vt:lpstr>
      <vt:lpstr>Monotype Corsiva</vt:lpstr>
      <vt:lpstr>Symbol</vt:lpstr>
      <vt:lpstr>Wingdings</vt:lpstr>
      <vt:lpstr>Default Design</vt:lpstr>
      <vt:lpstr>Algebraic structure of the IR limit of massive d=2 N=(2,2) theories</vt:lpstr>
      <vt:lpstr>PowerPoint Presentation</vt:lpstr>
      <vt:lpstr>PowerPoint Presentation</vt:lpstr>
      <vt:lpstr>Three Motivations </vt:lpstr>
      <vt:lpstr>Outline</vt:lpstr>
      <vt:lpstr>d=2, N=(2,2)  SUSY</vt:lpstr>
      <vt:lpstr>Main Goal &amp; Result  </vt:lpstr>
      <vt:lpstr>Vacua and Solitons</vt:lpstr>
      <vt:lpstr>Interior Amplitudes</vt:lpstr>
      <vt:lpstr>Branes/Half-BPS BC’s</vt:lpstr>
      <vt:lpstr>Interfaces </vt:lpstr>
      <vt:lpstr>Interface OPE </vt:lpstr>
      <vt:lpstr>Mapping branes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LG Models - 1</vt:lpstr>
      <vt:lpstr>LG Models -2 </vt:lpstr>
      <vt:lpstr>Boundary conditions for </vt:lpstr>
      <vt:lpstr>Fields Preserving -SUSY</vt:lpstr>
      <vt:lpstr>Projection to W-plane</vt:lpstr>
      <vt:lpstr>Lefshetz Thimbles</vt:lpstr>
      <vt:lpstr>Example: </vt:lpstr>
      <vt:lpstr>Solitons For D=R</vt:lpstr>
      <vt:lpstr>Near a critical point</vt:lpstr>
      <vt:lpstr>BPS Index</vt:lpstr>
      <vt:lpstr>PowerPoint Presentation</vt:lpstr>
      <vt:lpstr>PowerPoint Presentation</vt:lpstr>
      <vt:lpstr>PowerPoint Presentation</vt:lpstr>
      <vt:lpstr>Outline</vt:lpstr>
      <vt:lpstr>SQM &amp; Morse Theory (Witten: 1982) </vt:lpstr>
      <vt:lpstr> Instantons &amp; MSW Complex</vt:lpstr>
      <vt:lpstr>Why d2 = 0 </vt:lpstr>
      <vt:lpstr>1+1 LG Model as SQM</vt:lpstr>
      <vt:lpstr>Two advantages of this view</vt:lpstr>
      <vt:lpstr>Families of Theories</vt:lpstr>
      <vt:lpstr>Domain Wall/Interface</vt:lpstr>
      <vt:lpstr>MSW Complex </vt:lpstr>
      <vt:lpstr>Instantons</vt:lpstr>
      <vt:lpstr>PowerPoint Presentation</vt:lpstr>
      <vt:lpstr>PowerPoint Presentation</vt:lpstr>
      <vt:lpstr>BPS Solitons on half-line D: </vt:lpstr>
      <vt:lpstr>Quantum Half-Line Solitons</vt:lpstr>
      <vt:lpstr>Half-Plane Instantons</vt:lpstr>
      <vt:lpstr>PowerPoint Presentation</vt:lpstr>
      <vt:lpstr>PowerPoint Presentation</vt:lpstr>
      <vt:lpstr>Does the Problem Factorize?  </vt:lpstr>
      <vt:lpstr>Solitons On The Interval</vt:lpstr>
      <vt:lpstr>PowerPoint Presentation</vt:lpstr>
      <vt:lpstr>PowerPoint Presentation</vt:lpstr>
      <vt:lpstr>Outline</vt:lpstr>
      <vt:lpstr>The Boosted Soliton - 1</vt:lpstr>
      <vt:lpstr>The Boosted Soliton -2</vt:lpstr>
      <vt:lpstr>The Boosted Soliton - 3</vt:lpstr>
      <vt:lpstr>PowerPoint Presentation</vt:lpstr>
      <vt:lpstr>PowerPoint Presentation</vt:lpstr>
      <vt:lpstr>Path integral on a large disk </vt:lpstr>
      <vt:lpstr>Localization</vt:lpstr>
      <vt:lpstr>Gluing</vt:lpstr>
      <vt:lpstr>Ends of moduli space</vt:lpstr>
      <vt:lpstr>-Vertices</vt:lpstr>
      <vt:lpstr>Path Integral With Fan Boundary Conditions</vt:lpstr>
      <vt:lpstr>Example: </vt:lpstr>
      <vt:lpstr>Ends of Moduli Spaces in QFT</vt:lpstr>
      <vt:lpstr>PowerPoint Presentation</vt:lpstr>
      <vt:lpstr>PowerPoint Presentation</vt:lpstr>
      <vt:lpstr>Outline</vt:lpstr>
      <vt:lpstr>Knot Homology -1/5</vt:lpstr>
      <vt:lpstr>Knot Homology – 2/5</vt:lpstr>
      <vt:lpstr>Knot Homology – 3/5</vt:lpstr>
      <vt:lpstr>Knot Homology 4/5 </vt:lpstr>
      <vt:lpstr>Knot Homology 5/5</vt:lpstr>
      <vt:lpstr>Outline</vt:lpstr>
      <vt:lpstr>Theories of Class S</vt:lpstr>
      <vt:lpstr>PowerPoint Presentation</vt:lpstr>
      <vt:lpstr>Canonical Surface Defect in S[g,C,D] </vt:lpstr>
      <vt:lpstr>Susy interfaces for S[g,C,D]  </vt:lpstr>
      <vt:lpstr>Spectral networks </vt:lpstr>
      <vt:lpstr>S-Walls</vt:lpstr>
      <vt:lpstr>PowerPoint Presentation</vt:lpstr>
      <vt:lpstr>Evolving the network -1/3</vt:lpstr>
      <vt:lpstr>Evolving the network -2/3 </vt:lpstr>
      <vt:lpstr>PowerPoint Presentation</vt:lpstr>
      <vt:lpstr>Formal Parallel Transport</vt:lpstr>
      <vt:lpstr>Homology Path Algebra</vt:lpstr>
      <vt:lpstr>Four (Defining) Properties of F</vt:lpstr>
      <vt:lpstr>Detour Rule</vt:lpstr>
      <vt:lpstr> </vt:lpstr>
      <vt:lpstr>Outline</vt:lpstr>
      <vt:lpstr>Summary – 1/2</vt:lpstr>
      <vt:lpstr>Summary – 2/2</vt:lpstr>
      <vt:lpstr>Some Open Problems</vt:lpstr>
    </vt:vector>
  </TitlesOfParts>
  <Company>Rutgers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Moore</dc:creator>
  <cp:lastModifiedBy>gmoore</cp:lastModifiedBy>
  <cp:revision>2844</cp:revision>
  <cp:lastPrinted>2014-10-06T14:47:50Z</cp:lastPrinted>
  <dcterms:created xsi:type="dcterms:W3CDTF">2010-04-05T19:39:25Z</dcterms:created>
  <dcterms:modified xsi:type="dcterms:W3CDTF">2014-10-12T23:01:17Z</dcterms:modified>
</cp:coreProperties>
</file>